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9" r:id="rId4"/>
    <p:sldId id="263" r:id="rId5"/>
    <p:sldId id="256" r:id="rId6"/>
    <p:sldId id="264" r:id="rId7"/>
    <p:sldId id="260" r:id="rId8"/>
    <p:sldId id="257" r:id="rId9"/>
    <p:sldId id="261" r:id="rId10"/>
    <p:sldId id="265" r:id="rId11"/>
    <p:sldId id="262" r:id="rId12"/>
    <p:sldId id="266" r:id="rId13"/>
    <p:sldId id="267" r:id="rId14"/>
    <p:sldId id="268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5D5D"/>
    <a:srgbClr val="E8E8E8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74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36FD9-0828-4004-8B26-7FF1024AD51E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B532D-EA25-425F-8D5E-371735E4A7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1930A-EEB5-43A8-9926-4D8DFF6F7646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45F7-E197-4A9E-8AB3-34F35D1090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26CD2-80B8-4BFD-A650-BF0D6C5A44E8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9AD57-9015-41A3-8720-98BAC787C4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00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297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416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869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5166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552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830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5DB1D-6C74-4CDE-B410-B2D63918C942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67ED2-D6E9-4961-A863-A6F7A371D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132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865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89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D6EE-ED54-417C-880C-DDA1671647E9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3B00E-BED9-442E-BB2D-91EC64B81D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FC074-FD56-415D-A398-873B6842BDE4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487F5-2168-43FF-9189-BDC509E90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2E666-C9D0-4709-9553-5288DF37DEF6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9E66-E823-4583-893E-5C4D8659AB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367BB-ED48-4167-AA79-A47CECF592B5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E2152-EEB1-4D07-8A9D-273DE2D491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96CBC-A22B-443B-8B55-8DA062224BEC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C9BC2-6C62-4175-B0EB-3E70127645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ED80A-D469-46D4-AB0E-BC2600F97A5F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EAFC5-C824-4E72-A39F-9759E397DD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FA12E-5FC8-4034-8FF9-0DDEA5E9D160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1E716-6B24-46A8-BC06-DA5E3C017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2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F135CC-01C8-42D3-9D4E-10760C0B2F56}" type="datetimeFigureOut">
              <a:rPr lang="zh-CN" altLang="en-US"/>
              <a:pPr>
                <a:defRPr/>
              </a:pPr>
              <a:t>2014/2/4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47BA37-D357-4A11-B4D1-75B36EE363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5706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>
            <a:off x="179388" y="950915"/>
            <a:ext cx="5740400" cy="7207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4" y="842965"/>
            <a:ext cx="5795963" cy="9366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392" y="1039814"/>
            <a:ext cx="56165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Hello , World !  I’m  Tomo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+mn-ea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2571750"/>
            <a:ext cx="3346450" cy="194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3317" name="TextBox 18"/>
          <p:cNvSpPr txBox="1">
            <a:spLocks noChangeArrowheads="1"/>
          </p:cNvSpPr>
          <p:nvPr/>
        </p:nvSpPr>
        <p:spPr bwMode="auto">
          <a:xfrm>
            <a:off x="6012164" y="2965453"/>
            <a:ext cx="295245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8000" dirty="0" smtClean="0">
                <a:latin typeface="Verdana" pitchFamily="34" charset="0"/>
              </a:rPr>
              <a:t>1PPT</a:t>
            </a:r>
            <a:endParaRPr lang="zh-CN" altLang="en-US" sz="8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8" y="1563688"/>
            <a:ext cx="5994400" cy="2952750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1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148263" y="842965"/>
            <a:ext cx="360045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4" name="TextBox 12"/>
          <p:cNvSpPr txBox="1">
            <a:spLocks noChangeArrowheads="1"/>
          </p:cNvSpPr>
          <p:nvPr/>
        </p:nvSpPr>
        <p:spPr bwMode="auto">
          <a:xfrm>
            <a:off x="5292729" y="906465"/>
            <a:ext cx="2663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Conclusion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1413" y="836614"/>
            <a:ext cx="252095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3354" y="825500"/>
            <a:ext cx="792163" cy="3960813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2518" y="3507854"/>
            <a:ext cx="69025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92725" y="1779590"/>
            <a:ext cx="3240088" cy="2808287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6"/>
          <p:cNvGrpSpPr>
            <a:grpSpLocks/>
          </p:cNvGrpSpPr>
          <p:nvPr/>
        </p:nvGrpSpPr>
        <p:grpSpPr bwMode="auto">
          <a:xfrm>
            <a:off x="4787900" y="3363913"/>
            <a:ext cx="4356100" cy="1152525"/>
            <a:chOff x="6084168" y="3780445"/>
            <a:chExt cx="3060207" cy="735521"/>
          </a:xfrm>
        </p:grpSpPr>
        <p:grpSp>
          <p:nvGrpSpPr>
            <p:cNvPr id="24578" name="组合 1"/>
            <p:cNvGrpSpPr>
              <a:grpSpLocks/>
            </p:cNvGrpSpPr>
            <p:nvPr/>
          </p:nvGrpSpPr>
          <p:grpSpPr bwMode="auto">
            <a:xfrm>
              <a:off x="6084168" y="3780445"/>
              <a:ext cx="3060207" cy="735521"/>
              <a:chOff x="6084168" y="3780445"/>
              <a:chExt cx="3060207" cy="735521"/>
            </a:xfrm>
          </p:grpSpPr>
          <p:sp>
            <p:nvSpPr>
              <p:cNvPr id="3" name="五边形 2"/>
              <p:cNvSpPr/>
              <p:nvPr/>
            </p:nvSpPr>
            <p:spPr>
              <a:xfrm flipH="1">
                <a:off x="6660745" y="4156310"/>
                <a:ext cx="2483630" cy="359656"/>
              </a:xfrm>
              <a:prstGeom prst="homePlate">
                <a:avLst/>
              </a:prstGeom>
              <a:solidFill>
                <a:srgbClr val="5D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" name="五边形 3"/>
              <p:cNvSpPr/>
              <p:nvPr/>
            </p:nvSpPr>
            <p:spPr>
              <a:xfrm flipH="1">
                <a:off x="7308697" y="3780445"/>
                <a:ext cx="1835678" cy="159059"/>
              </a:xfrm>
              <a:prstGeom prst="homePlate">
                <a:avLst/>
              </a:prstGeom>
              <a:solidFill>
                <a:srgbClr val="5D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" name="五边形 4"/>
              <p:cNvSpPr/>
              <p:nvPr/>
            </p:nvSpPr>
            <p:spPr>
              <a:xfrm flipH="1">
                <a:off x="6084168" y="3883783"/>
                <a:ext cx="3060207" cy="496426"/>
              </a:xfrm>
              <a:prstGeom prst="homePlate">
                <a:avLst/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4579" name="TextBox 5"/>
            <p:cNvSpPr txBox="1">
              <a:spLocks noChangeArrowheads="1"/>
            </p:cNvSpPr>
            <p:nvPr/>
          </p:nvSpPr>
          <p:spPr bwMode="auto">
            <a:xfrm>
              <a:off x="6351377" y="3964833"/>
              <a:ext cx="1944216" cy="333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5D5D5D"/>
                  </a:solidFill>
                  <a:latin typeface="Verdana" pitchFamily="34" charset="0"/>
                </a:rPr>
                <a:t>Thank  you</a:t>
              </a:r>
              <a:endParaRPr lang="zh-CN" altLang="en-US" sz="2800" b="1">
                <a:solidFill>
                  <a:srgbClr val="5D5D5D"/>
                </a:solidFill>
                <a:latin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16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8" y="1563688"/>
            <a:ext cx="5994400" cy="2952750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9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2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 rot="20585064" flipV="1">
            <a:off x="3883025" y="2144713"/>
            <a:ext cx="2908300" cy="647700"/>
          </a:xfrm>
          <a:prstGeom prst="rightArrow">
            <a:avLst>
              <a:gd name="adj1" fmla="val 12225"/>
              <a:gd name="adj2" fmla="val 83750"/>
            </a:avLst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132138" y="3292475"/>
            <a:ext cx="4608512" cy="0"/>
          </a:xfrm>
          <a:prstGeom prst="line">
            <a:avLst/>
          </a:prstGeom>
          <a:ln w="25400">
            <a:solidFill>
              <a:srgbClr val="5D5D5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65679" y="3606800"/>
            <a:ext cx="14144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5D5D5D"/>
                </a:solidFill>
                <a:latin typeface="Calibri" pitchFamily="34" charset="0"/>
              </a:rPr>
              <a:t>2007—2011</a:t>
            </a:r>
            <a:endParaRPr lang="zh-CN" altLang="en-US">
              <a:solidFill>
                <a:srgbClr val="5D5D5D"/>
              </a:solidFill>
              <a:latin typeface="Calibri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019929" y="1198563"/>
            <a:ext cx="1439863" cy="1441450"/>
          </a:xfrm>
          <a:prstGeom prst="ellipse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40542" y="1525590"/>
            <a:ext cx="18002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E8E8E8"/>
                </a:solidFill>
                <a:latin typeface="Verdana" pitchFamily="34" charset="0"/>
              </a:rPr>
              <a:t>+7%</a:t>
            </a:r>
            <a:endParaRPr lang="zh-CN" altLang="en-US" sz="4400" b="1">
              <a:solidFill>
                <a:srgbClr val="E8E8E8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 animBg="1"/>
      <p:bldP spid="6" grpId="1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8" y="1563688"/>
            <a:ext cx="5994400" cy="2952750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7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0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32138" y="3219450"/>
            <a:ext cx="4608512" cy="0"/>
          </a:xfrm>
          <a:prstGeom prst="line">
            <a:avLst/>
          </a:prstGeom>
          <a:ln w="25400">
            <a:solidFill>
              <a:srgbClr val="5D5D5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211638" y="2373315"/>
            <a:ext cx="360362" cy="720725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59338" y="1492251"/>
            <a:ext cx="360362" cy="1601788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08629" y="1743077"/>
            <a:ext cx="358775" cy="1350963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56329" y="2122488"/>
            <a:ext cx="360363" cy="971550"/>
          </a:xfrm>
          <a:prstGeom prst="rect">
            <a:avLst/>
          </a:prstGeom>
          <a:solidFill>
            <a:srgbClr val="5D5D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48150" y="3579814"/>
            <a:ext cx="23764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5D5D5D"/>
                </a:solidFill>
                <a:latin typeface="Verdana" pitchFamily="34" charset="0"/>
              </a:rPr>
              <a:t>Words</a:t>
            </a:r>
            <a:r>
              <a:rPr lang="zh-CN" altLang="en-US">
                <a:solidFill>
                  <a:srgbClr val="5D5D5D"/>
                </a:solidFill>
                <a:latin typeface="Verdana" pitchFamily="34" charset="0"/>
              </a:rPr>
              <a:t> </a:t>
            </a:r>
            <a:r>
              <a:rPr lang="en-US" altLang="zh-CN">
                <a:solidFill>
                  <a:srgbClr val="5D5D5D"/>
                </a:solidFill>
                <a:latin typeface="Verdana" pitchFamily="34" charset="0"/>
              </a:rPr>
              <a:t>here</a:t>
            </a:r>
            <a:r>
              <a:rPr lang="zh-CN" altLang="en-US">
                <a:solidFill>
                  <a:srgbClr val="5D5D5D"/>
                </a:solidFill>
                <a:latin typeface="Verdana" pitchFamily="34" charset="0"/>
              </a:rPr>
              <a:t> </a:t>
            </a:r>
            <a:r>
              <a:rPr lang="en-US" altLang="zh-CN">
                <a:solidFill>
                  <a:srgbClr val="5D5D5D"/>
                </a:solidFill>
                <a:latin typeface="Verdana" pitchFamily="34" charset="0"/>
              </a:rPr>
              <a:t>la la la </a:t>
            </a:r>
            <a:r>
              <a:rPr lang="zh-CN" altLang="en-US">
                <a:solidFill>
                  <a:srgbClr val="5D5D5D"/>
                </a:solidFill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1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8" y="1563688"/>
            <a:ext cx="5994400" cy="2952750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5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700088"/>
            <a:ext cx="3225800" cy="1963737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79" y="3152776"/>
            <a:ext cx="1609725" cy="1435100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2650" y="700090"/>
            <a:ext cx="1982788" cy="1965325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3404" y="3141665"/>
            <a:ext cx="2130425" cy="1436687"/>
          </a:xfrm>
          <a:prstGeom prst="rect">
            <a:avLst/>
          </a:prstGeom>
          <a:solidFill>
            <a:srgbClr val="FFFFFF">
              <a:shade val="85000"/>
            </a:srgbClr>
          </a:solidFill>
          <a:ln w="152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84888" y="3779838"/>
            <a:ext cx="3059112" cy="736600"/>
            <a:chOff x="6084168" y="3780445"/>
            <a:chExt cx="3060207" cy="735521"/>
          </a:xfrm>
        </p:grpSpPr>
        <p:sp>
          <p:nvSpPr>
            <p:cNvPr id="10" name="五边形 9"/>
            <p:cNvSpPr/>
            <p:nvPr/>
          </p:nvSpPr>
          <p:spPr>
            <a:xfrm flipH="1">
              <a:off x="6660636" y="4156131"/>
              <a:ext cx="2483739" cy="359835"/>
            </a:xfrm>
            <a:prstGeom prst="homePlate">
              <a:avLst/>
            </a:prstGeom>
            <a:solidFill>
              <a:srgbClr val="5D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五边形 7"/>
            <p:cNvSpPr/>
            <p:nvPr/>
          </p:nvSpPr>
          <p:spPr>
            <a:xfrm flipH="1">
              <a:off x="7308568" y="3780445"/>
              <a:ext cx="1835807" cy="160102"/>
            </a:xfrm>
            <a:prstGeom prst="homePlate">
              <a:avLst/>
            </a:prstGeom>
            <a:solidFill>
              <a:srgbClr val="5D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五边形 8"/>
            <p:cNvSpPr/>
            <p:nvPr/>
          </p:nvSpPr>
          <p:spPr>
            <a:xfrm flipH="1">
              <a:off x="6084168" y="3883481"/>
              <a:ext cx="3060207" cy="496160"/>
            </a:xfrm>
            <a:prstGeom prst="homePlate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35717" y="3940175"/>
            <a:ext cx="1944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5D5D5D"/>
                </a:solidFill>
                <a:latin typeface="Calibri" pitchFamily="34" charset="0"/>
              </a:rPr>
              <a:t>Pictures here</a:t>
            </a:r>
            <a:r>
              <a:rPr lang="zh-CN" altLang="en-US">
                <a:solidFill>
                  <a:srgbClr val="5D5D5D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8" y="1563688"/>
            <a:ext cx="5994400" cy="2952750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95513" y="842965"/>
            <a:ext cx="6553200" cy="3960812"/>
          </a:xfrm>
          <a:prstGeom prst="rect">
            <a:avLst/>
          </a:prstGeom>
          <a:solidFill>
            <a:srgbClr val="E8E8E8"/>
          </a:solidFill>
          <a:ln>
            <a:noFill/>
          </a:ln>
          <a:effectLst>
            <a:outerShdw blurRad="114300" dist="1016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65388" y="1563688"/>
            <a:ext cx="5994400" cy="2952750"/>
          </a:xfrm>
          <a:prstGeom prst="rect">
            <a:avLst/>
          </a:prstGeom>
          <a:solidFill>
            <a:srgbClr val="5D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TextBox 12"/>
          <p:cNvSpPr txBox="1">
            <a:spLocks noChangeArrowheads="1"/>
          </p:cNvSpPr>
          <p:nvPr/>
        </p:nvSpPr>
        <p:spPr bwMode="auto">
          <a:xfrm>
            <a:off x="2282825" y="906465"/>
            <a:ext cx="2649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5D5D5D"/>
                </a:solidFill>
                <a:latin typeface="Verdana" pitchFamily="34" charset="0"/>
              </a:rPr>
              <a:t>Title here</a:t>
            </a:r>
            <a:endParaRPr lang="zh-CN" altLang="en-US" sz="3200">
              <a:solidFill>
                <a:srgbClr val="5D5D5D"/>
              </a:solidFill>
              <a:latin typeface="Verdana" pitchFamily="34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0" y="1058864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1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0" y="1689101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2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0" y="2319338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3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0" y="2949575"/>
            <a:ext cx="1906588" cy="504825"/>
          </a:xfrm>
          <a:prstGeom prst="homePlate">
            <a:avLst/>
          </a:prstGeom>
          <a:solidFill>
            <a:srgbClr val="5D5D5D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E8E8E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4</a:t>
            </a:r>
            <a:endParaRPr lang="zh-CN" altLang="en-US" dirty="0">
              <a:solidFill>
                <a:srgbClr val="E8E8E8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0" y="3579815"/>
            <a:ext cx="1906588" cy="504825"/>
          </a:xfrm>
          <a:prstGeom prst="homePlate">
            <a:avLst/>
          </a:prstGeom>
          <a:solidFill>
            <a:srgbClr val="E8E8E8"/>
          </a:solidFill>
          <a:ln>
            <a:noFill/>
          </a:ln>
          <a:effectLst>
            <a:outerShdw blurRad="762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D5D5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Part 5</a:t>
            </a:r>
            <a:endParaRPr lang="zh-CN" altLang="en-US" dirty="0">
              <a:solidFill>
                <a:srgbClr val="5D5D5D"/>
              </a:solidFill>
              <a:latin typeface="Verdana" pitchFamily="34" charset="0"/>
              <a:cs typeface="Verdana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40338" y="1492252"/>
            <a:ext cx="360362" cy="3167063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2363" y="2824163"/>
            <a:ext cx="1008062" cy="468312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03825" y="2859089"/>
            <a:ext cx="520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5D5D5D"/>
                </a:solidFill>
                <a:latin typeface="Calibri" pitchFamily="34" charset="0"/>
              </a:rPr>
              <a:t>VS</a:t>
            </a:r>
            <a:endParaRPr lang="zh-CN" altLang="en-US" b="1">
              <a:solidFill>
                <a:srgbClr val="5D5D5D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347</Words>
  <Application>Microsoft Office PowerPoint</Application>
  <PresentationFormat>全屏显示(16:9)</PresentationFormat>
  <Paragraphs>81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17</cp:revision>
  <dcterms:created xsi:type="dcterms:W3CDTF">2011-10-28T12:05:49Z</dcterms:created>
  <dcterms:modified xsi:type="dcterms:W3CDTF">2014-02-04T15:46:05Z</dcterms:modified>
</cp:coreProperties>
</file>