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4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C86A73-0ABE-4F7F-9A21-EA28CA825815}" type="datetimeFigureOut">
              <a:rPr lang="zh-CN" altLang="en-US" smtClean="0"/>
              <a:t>2013/2/20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71E872-CDA7-4456-86C7-BB2A17BD3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138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35A67-C226-402D-A674-27FFE1BA4D07}" type="datetimeFigureOut">
              <a:rPr lang="zh-CN" altLang="en-US" smtClean="0"/>
              <a:t>2013/2/20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F17CE-F377-40C1-8B9F-8B37986F0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186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35A67-C226-402D-A674-27FFE1BA4D07}" type="datetimeFigureOut">
              <a:rPr lang="zh-CN" altLang="en-US" smtClean="0"/>
              <a:t>2013/2/20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F17CE-F377-40C1-8B9F-8B37986F0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081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35A67-C226-402D-A674-27FFE1BA4D07}" type="datetimeFigureOut">
              <a:rPr lang="zh-CN" altLang="en-US" smtClean="0"/>
              <a:t>2013/2/20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F17CE-F377-40C1-8B9F-8B37986F0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130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35A67-C226-402D-A674-27FFE1BA4D07}" type="datetimeFigureOut">
              <a:rPr lang="zh-CN" altLang="en-US" smtClean="0"/>
              <a:t>2013/2/20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F17CE-F377-40C1-8B9F-8B37986F0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864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35A67-C226-402D-A674-27FFE1BA4D07}" type="datetimeFigureOut">
              <a:rPr lang="zh-CN" altLang="en-US" smtClean="0"/>
              <a:t>2013/2/20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F17CE-F377-40C1-8B9F-8B37986F0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009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35A67-C226-402D-A674-27FFE1BA4D07}" type="datetimeFigureOut">
              <a:rPr lang="zh-CN" altLang="en-US" smtClean="0"/>
              <a:t>2013/2/20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F17CE-F377-40C1-8B9F-8B37986F0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126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35A67-C226-402D-A674-27FFE1BA4D07}" type="datetimeFigureOut">
              <a:rPr lang="zh-CN" altLang="en-US" smtClean="0"/>
              <a:t>2013/2/20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F17CE-F377-40C1-8B9F-8B37986F0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787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35A67-C226-402D-A674-27FFE1BA4D07}" type="datetimeFigureOut">
              <a:rPr lang="zh-CN" altLang="en-US" smtClean="0"/>
              <a:t>2013/2/20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F17CE-F377-40C1-8B9F-8B37986F0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915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35A67-C226-402D-A674-27FFE1BA4D07}" type="datetimeFigureOut">
              <a:rPr lang="zh-CN" altLang="en-US" smtClean="0"/>
              <a:t>2013/2/20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F17CE-F377-40C1-8B9F-8B37986F0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548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35A67-C226-402D-A674-27FFE1BA4D07}" type="datetimeFigureOut">
              <a:rPr lang="zh-CN" altLang="en-US" smtClean="0"/>
              <a:t>2013/2/20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F17CE-F377-40C1-8B9F-8B37986F0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980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35A67-C226-402D-A674-27FFE1BA4D07}" type="datetimeFigureOut">
              <a:rPr lang="zh-CN" altLang="en-US" smtClean="0"/>
              <a:t>2013/2/20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F17CE-F377-40C1-8B9F-8B37986F0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676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文档 6"/>
          <p:cNvSpPr/>
          <p:nvPr userDrawn="1"/>
        </p:nvSpPr>
        <p:spPr>
          <a:xfrm>
            <a:off x="-12897" y="0"/>
            <a:ext cx="9169793" cy="1484784"/>
          </a:xfrm>
          <a:prstGeom prst="flowChartDocumen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2" descr="http://pic1a.nipic.com/2008-09-18/200891818344616_2.jpg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8518" b="12679"/>
          <a:stretch/>
        </p:blipFill>
        <p:spPr bwMode="auto">
          <a:xfrm>
            <a:off x="-12896" y="0"/>
            <a:ext cx="9169793" cy="1276349"/>
          </a:xfrm>
          <a:prstGeom prst="flowChartDocumen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35A67-C226-402D-A674-27FFE1BA4D07}" type="datetimeFigureOut">
              <a:rPr lang="zh-CN" altLang="en-US" smtClean="0"/>
              <a:t>2013/2/20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F17CE-F377-40C1-8B9F-8B37986F0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872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chemeClr val="bg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accent3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ic1a.nipic.com/2008-09-18/200891818344616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18"/>
          <a:stretch/>
        </p:blipFill>
        <p:spPr bwMode="auto">
          <a:xfrm>
            <a:off x="-12896" y="0"/>
            <a:ext cx="9169793" cy="2136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-12896" y="1340768"/>
            <a:ext cx="9169793" cy="201210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75334" y="1884839"/>
            <a:ext cx="847828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Arial Narrow" pitchFamily="34" charset="0"/>
                <a:ea typeface="Arial Unicode MS" pitchFamily="34" charset="-122"/>
                <a:cs typeface="Arial Unicode MS" pitchFamily="34" charset="-122"/>
              </a:rPr>
              <a:t>GREEN APPLE TEMPLATES</a:t>
            </a:r>
            <a:endParaRPr lang="zh-CN" altLang="en-US" sz="6000" dirty="0">
              <a:solidFill>
                <a:schemeClr val="bg1"/>
              </a:solidFill>
              <a:latin typeface="Arial Narrow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18706" y="3405719"/>
            <a:ext cx="24763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3"/>
                </a:solidFill>
                <a:latin typeface="Arial Narrow" pitchFamily="34" charset="0"/>
                <a:ea typeface="Arial Unicode MS" pitchFamily="34" charset="-122"/>
                <a:cs typeface="Arial Unicode MS" pitchFamily="34" charset="-122"/>
              </a:rPr>
              <a:t>1PPT.COM  2013</a:t>
            </a:r>
            <a:endParaRPr lang="zh-CN" altLang="en-US" sz="2800" dirty="0">
              <a:solidFill>
                <a:schemeClr val="accent3"/>
              </a:solidFill>
              <a:latin typeface="Arial Narrow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1" name="Picture 2" descr="http://pic1a.nipic.com/2008-09-18/200891818344616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" t="8762" r="28" b="47684"/>
          <a:stretch/>
        </p:blipFill>
        <p:spPr bwMode="auto">
          <a:xfrm>
            <a:off x="-12896" y="3928940"/>
            <a:ext cx="9169793" cy="295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947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4000" dirty="0" smtClean="0">
                <a:solidFill>
                  <a:schemeClr val="bg1"/>
                </a:solidFill>
                <a:latin typeface="Arial Narrow" pitchFamily="34" charset="0"/>
              </a:rPr>
              <a:t>目录 </a:t>
            </a:r>
            <a:r>
              <a:rPr lang="en-US" altLang="zh-CN" sz="4000" dirty="0" smtClean="0">
                <a:solidFill>
                  <a:schemeClr val="bg1"/>
                </a:solidFill>
                <a:latin typeface="Arial Narrow" pitchFamily="34" charset="0"/>
              </a:rPr>
              <a:t>Contents</a:t>
            </a:r>
            <a:endParaRPr lang="zh-CN" altLang="en-US" sz="4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3" b="12559"/>
          <a:stretch/>
        </p:blipFill>
        <p:spPr bwMode="auto">
          <a:xfrm>
            <a:off x="3347864" y="2060848"/>
            <a:ext cx="2814743" cy="4023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533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701199" y="3259723"/>
            <a:ext cx="37416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dirty="0"/>
          </a:p>
        </p:txBody>
      </p:sp>
      <p:sp>
        <p:nvSpPr>
          <p:cNvPr id="4" name="圆角矩形 3"/>
          <p:cNvSpPr/>
          <p:nvPr/>
        </p:nvSpPr>
        <p:spPr>
          <a:xfrm>
            <a:off x="1720838" y="2495982"/>
            <a:ext cx="5365576" cy="2969095"/>
          </a:xfrm>
          <a:prstGeom prst="roundRect">
            <a:avLst>
              <a:gd name="adj" fmla="val 2939"/>
            </a:avLst>
          </a:prstGeom>
          <a:solidFill>
            <a:schemeClr val="accent3"/>
          </a:soli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产品介绍</a:t>
            </a:r>
            <a:endParaRPr lang="zh-CN" altLang="en-US" dirty="0"/>
          </a:p>
        </p:txBody>
      </p:sp>
      <p:pic>
        <p:nvPicPr>
          <p:cNvPr id="2050" name="Picture 2" descr="http://www.33trip.com/chunyou/image/youcai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22" b="18251"/>
          <a:stretch/>
        </p:blipFill>
        <p:spPr bwMode="auto">
          <a:xfrm>
            <a:off x="2063366" y="3242022"/>
            <a:ext cx="4680520" cy="2036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70248" y="2641514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solidFill>
                  <a:schemeClr val="bg1"/>
                </a:solidFill>
                <a:latin typeface="Microsoft Himalaya" pitchFamily="2" charset="0"/>
                <a:ea typeface="DotumChe" pitchFamily="49" charset="-127"/>
                <a:cs typeface="Microsoft Himalaya" pitchFamily="2" charset="0"/>
              </a:rPr>
              <a:t>“</a:t>
            </a:r>
            <a:endParaRPr lang="zh-CN" altLang="en-US" sz="13800" dirty="0">
              <a:solidFill>
                <a:schemeClr val="bg1"/>
              </a:solidFill>
              <a:latin typeface="Microsoft Himalaya" pitchFamily="2" charset="0"/>
              <a:ea typeface="DotumChe" pitchFamily="49" charset="-127"/>
              <a:cs typeface="Microsoft Himalaya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8440" y="2617558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油菜花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806448" y="5711934"/>
            <a:ext cx="2556188" cy="0"/>
          </a:xfrm>
          <a:prstGeom prst="line">
            <a:avLst/>
          </a:prstGeom>
          <a:ln>
            <a:solidFill>
              <a:schemeClr val="accent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530226" y="2279958"/>
            <a:ext cx="2556188" cy="0"/>
          </a:xfrm>
          <a:prstGeom prst="line">
            <a:avLst/>
          </a:prstGeom>
          <a:ln>
            <a:solidFill>
              <a:schemeClr val="accent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731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1783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80A421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报告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172</Words>
  <Application>Microsoft Office PowerPoint</Application>
  <PresentationFormat>全屏显示(4:3)</PresentationFormat>
  <Paragraphs>23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主题​​</vt:lpstr>
      <vt:lpstr>PowerPoint 演示文稿</vt:lpstr>
      <vt:lpstr>目录 Contents</vt:lpstr>
      <vt:lpstr>产品介绍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bread</dc:creator>
  <cp:lastModifiedBy>jccook</cp:lastModifiedBy>
  <cp:revision>6</cp:revision>
  <dcterms:created xsi:type="dcterms:W3CDTF">2011-10-26T17:24:42Z</dcterms:created>
  <dcterms:modified xsi:type="dcterms:W3CDTF">2013-02-20T02:14:28Z</dcterms:modified>
</cp:coreProperties>
</file>