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4" r:id="rId6"/>
    <p:sldMasterId id="2147483653" r:id="rId7"/>
    <p:sldMasterId id="2147483732" r:id="rId8"/>
  </p:sldMasterIdLst>
  <p:sldIdLst>
    <p:sldId id="256" r:id="rId9"/>
    <p:sldId id="257" r:id="rId10"/>
    <p:sldId id="258" r:id="rId11"/>
    <p:sldId id="259" r:id="rId12"/>
    <p:sldId id="266" r:id="rId13"/>
    <p:sldId id="262" r:id="rId14"/>
    <p:sldId id="263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华康简标题宋" pitchFamily="49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华康简标题宋" pitchFamily="49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华康简标题宋" pitchFamily="49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华康简标题宋" pitchFamily="49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华康简标题宋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CC00"/>
    <a:srgbClr val="FF9900"/>
    <a:srgbClr val="FFFF00"/>
    <a:srgbClr val="00CCFF"/>
    <a:srgbClr val="3333FF"/>
    <a:srgbClr val="000066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5" autoAdjust="0"/>
    <p:restoredTop sz="93564" autoAdjust="0"/>
  </p:normalViewPr>
  <p:slideViewPr>
    <p:cSldViewPr>
      <p:cViewPr>
        <p:scale>
          <a:sx n="70" d="100"/>
          <a:sy n="70" d="100"/>
        </p:scale>
        <p:origin x="-135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10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0652AA-B95C-47AE-8A13-3A36CA28262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5C234-CF33-4C91-83F2-84041159249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FC7709-C437-44D1-8E3A-1DA85170C46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6B547-560E-4C7D-9A4C-0EAA9423536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30F135B-688F-472F-926D-EBEE3C8F174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742D3A5-4844-48C7-8438-5884A3AEF6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C8C020-62FD-4F26-BE48-6E915368550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165825-223A-4157-BD48-3CE3E6FD015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76CD7D3-30CF-471E-BE5F-36AD79DF814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0567FEC-5861-41E5-80B7-05D22A67EE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03616E1-73BB-4ACA-9B72-E20B20BB220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16E0D-2DEE-46C7-A812-723423A542D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88EFC6F-3966-4017-B8CA-F090E053C7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561326C-4697-485A-A9CF-0B911E00A2A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E1D7268-B34F-4C43-97BC-1408AF5B297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1D16EB5-7E80-4491-84B1-76A5AE9B9B8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5A731-9E85-4149-9F52-A2E08F1FACF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00D41-F5EB-493A-AB39-3F6688A5DC1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09759-994C-469D-9B40-E9760336C0D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0ED49-B31E-4EA5-8C6B-F15965D14CD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FEB90-1ED0-4648-9FB3-B58155E1AA4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738FB-4D9E-4ECA-9094-FDDEA4D9D0D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64559-D03A-4B9B-A0EF-EB95C5668B6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E2A3D-CE71-40B9-9976-BBDF552712F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9D36F-99A6-492D-AA6B-4D8544D123F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7BF5E4-898D-4267-8360-0A8D4074CF5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A4509-9025-4AD6-9914-A9688A889B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04D1F-2A38-440A-A92B-B3D9049D19C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B62B6-43DA-4F9D-952C-90E75E01D0A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D563E-193F-469A-A3A4-06945D1CAE0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CDF3B-765D-4A3F-99E6-1F1C21E235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8BC27-0E0D-4B2F-8807-E59381BF22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62C40-950C-41D3-9249-36B58E046D1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A5D4D-BFCF-4A68-809C-A470A7C108C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144218-FCAE-4FCB-B966-5B182E24636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4AE81-20AA-479C-BC7B-97E5D723A7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7E5F9-1952-4ECE-A4EF-097C46798F5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08A56C-7B55-4D05-8855-F691C8D2409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7259E-60CA-41F9-99CD-089FA639DBB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32773-1D14-4C61-BB41-E6875AFE17E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BDC49-A8F1-4BC9-A203-4EBAD5A4D67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334B5-5B75-427F-87E7-889CA9B7907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BD33F6-F8E4-4DE8-B7B2-B794AAFA70F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5E139-FE5D-4ABD-929D-A28C613ACC6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AF143-62DC-4E96-9132-8EFF4FF2D4D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1D777-8A09-4937-A6C0-864CD3ABB78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5325A-2222-4DB5-8D1D-1E23951F80E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158F5-7B5E-4728-9442-329E86DEC6E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A043B-53C2-40F4-94B1-787ECD9A145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21B5E-2819-43FF-BD59-B886C330FAA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C279A-82FB-4AB3-A7E4-88B38C819C6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3A4C0-5F74-43AD-B7B2-DA72F0644F8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7FF2F-8577-4E8E-A2A4-FEC127F8453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716BE-3839-4D44-B015-84F3EA59780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0E387-DC69-403C-AF0D-B72192553FE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0ED763-5349-48E9-AA79-22B0CC90143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C04ED-61FA-46B1-B4E4-17132D4F8D5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9A2B-D035-481C-BE28-7923745D6C4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50657-D90B-4550-BA7F-85BC79CE6C6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3AD72-DCB4-4650-A4E2-5FDE60031C5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04F6B-313C-43AD-AA4F-AE0843855C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782B7-9936-4276-B3A2-70C77F12D46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35B78-6F04-44B2-B724-45E8DCA53DD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DA57B-61B2-42D3-8108-17EEDB5ECE1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22803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109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62F47-09AA-442F-9840-A85745EE589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1995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47430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09440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0665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08606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11817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19767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0971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119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3D0F76-0A88-492A-9470-E3B5A4AEFC9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黄色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 userDrawn="1"/>
        </p:nvSpPr>
        <p:spPr bwMode="auto">
          <a:xfrm rot="20211485">
            <a:off x="236463" y="980986"/>
            <a:ext cx="8590190" cy="51435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康简标题宋" pitchFamily="49" charset="-122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</a:defRPr>
            </a:lvl1pPr>
          </a:lstStyle>
          <a:p>
            <a:fld id="{FFE28AA7-8B14-4268-8D2B-E147813969AC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039" name="Picture 15" descr="上面的"/>
          <p:cNvPicPr>
            <a:picLocks noChangeAspect="1" noChangeArrowheads="1"/>
          </p:cNvPicPr>
          <p:nvPr userDrawn="1"/>
        </p:nvPicPr>
        <p:blipFill>
          <a:blip r:embed="rId14"/>
          <a:stretch>
            <a:fillRect/>
          </a:stretch>
        </p:blipFill>
        <p:spPr bwMode="auto">
          <a:xfrm>
            <a:off x="0" y="0"/>
            <a:ext cx="18287998" cy="3124200"/>
          </a:xfrm>
          <a:prstGeom prst="rect">
            <a:avLst/>
          </a:prstGeom>
          <a:noFill/>
        </p:spPr>
      </p:pic>
      <p:pic>
        <p:nvPicPr>
          <p:cNvPr id="1040" name="Picture 16" descr="下面的"/>
          <p:cNvPicPr>
            <a:picLocks noChangeAspect="1" noChangeArrowheads="1"/>
          </p:cNvPicPr>
          <p:nvPr userDrawn="1"/>
        </p:nvPicPr>
        <p:blipFill>
          <a:blip r:embed="rId15"/>
          <a:stretch>
            <a:fillRect/>
          </a:stretch>
        </p:blipFill>
        <p:spPr bwMode="auto">
          <a:xfrm>
            <a:off x="-9144000" y="4343400"/>
            <a:ext cx="18287999" cy="25146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橙色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24"/>
            <a:ext cx="9144000" cy="6858000"/>
          </a:xfrm>
          <a:prstGeom prst="rect">
            <a:avLst/>
          </a:prstGeom>
          <a:noFill/>
        </p:spPr>
      </p:pic>
      <p:pic>
        <p:nvPicPr>
          <p:cNvPr id="3081" name="Picture 9" descr="白色上边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24"/>
            <a:ext cx="9144000" cy="1543050"/>
          </a:xfrm>
          <a:prstGeom prst="rect">
            <a:avLst/>
          </a:prstGeom>
          <a:noFill/>
        </p:spPr>
      </p:pic>
      <p:pic>
        <p:nvPicPr>
          <p:cNvPr id="3087" name="Picture 15" descr="蓝3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175" y="3199"/>
            <a:ext cx="9140825" cy="6854825"/>
          </a:xfrm>
          <a:prstGeom prst="rect">
            <a:avLst/>
          </a:prstGeom>
          <a:noFill/>
        </p:spPr>
      </p:pic>
      <p:pic>
        <p:nvPicPr>
          <p:cNvPr id="3086" name="Picture 14" descr="蓝2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3199"/>
            <a:ext cx="9140825" cy="6854825"/>
          </a:xfrm>
          <a:prstGeom prst="rect">
            <a:avLst/>
          </a:prstGeom>
          <a:noFill/>
        </p:spPr>
      </p:pic>
      <p:pic>
        <p:nvPicPr>
          <p:cNvPr id="3085" name="Picture 13" descr="蓝1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3175" y="3223"/>
            <a:ext cx="9140825" cy="6854825"/>
          </a:xfrm>
          <a:prstGeom prst="rect">
            <a:avLst/>
          </a:prstGeom>
          <a:noFill/>
        </p:spPr>
      </p:pic>
      <p:pic>
        <p:nvPicPr>
          <p:cNvPr id="3084" name="Picture 12" descr="黄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</p:spPr>
      </p:pic>
      <p:pic>
        <p:nvPicPr>
          <p:cNvPr id="3083" name="Picture 11" descr="浅橙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3175" y="3223"/>
            <a:ext cx="9140825" cy="68548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92893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</a:defRPr>
            </a:lvl1pPr>
          </a:lstStyle>
          <a:p>
            <a:fld id="{00D0C5B4-8DF2-4385-B449-AC2E1B32641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</a:defRPr>
            </a:lvl1pPr>
          </a:lstStyle>
          <a:p>
            <a:fld id="{A1D41E3B-DAAE-4890-B515-333434095F2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</a:defRPr>
            </a:lvl1pPr>
          </a:lstStyle>
          <a:p>
            <a:fld id="{C4608C7A-36B8-45E1-BAE9-96914072B0E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</a:defRPr>
            </a:lvl1pPr>
          </a:lstStyle>
          <a:p>
            <a:fld id="{61FE3601-5F6E-4377-A87D-142454DD0A9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2013/2/15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135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8.xml"/><Relationship Id="rId5" Type="http://schemas.openxmlformats.org/officeDocument/2006/relationships/hyperlink" Target="http://www.1ppt.com/moban/" TargetMode="Externa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79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00166" y="2571744"/>
            <a:ext cx="4129094" cy="107157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zh-CN" altLang="en-US" sz="7200" b="1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72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7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364331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点击添加副标题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11" descr="288_3264x2448_zco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643182"/>
            <a:ext cx="2303462" cy="17287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0147539">
            <a:off x="279540" y="313174"/>
            <a:ext cx="1853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CC66"/>
                </a:solidFill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3600" dirty="0" smtClean="0">
                <a:solidFill>
                  <a:srgbClr val="FFCC66"/>
                </a:solidFill>
                <a:latin typeface="华文细黑" pitchFamily="2" charset="-122"/>
                <a:ea typeface="华文细黑" pitchFamily="2" charset="-122"/>
              </a:rPr>
              <a:t>PPT</a:t>
            </a:r>
            <a:endParaRPr lang="zh-CN" altLang="en-US" sz="3600" dirty="0">
              <a:solidFill>
                <a:srgbClr val="FFCC66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0472" y="6381328"/>
            <a:ext cx="22500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0" dirty="0" smtClean="0">
                <a:solidFill>
                  <a:srgbClr val="FFCC66"/>
                </a:solidFill>
              </a:rPr>
              <a:t>WWW.1PPT.COM</a:t>
            </a:r>
            <a:endParaRPr lang="zh-CN" altLang="en-US" sz="2000" b="0" dirty="0">
              <a:solidFill>
                <a:srgbClr val="FFCC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214414" y="2357430"/>
            <a:ext cx="5765800" cy="1133475"/>
            <a:chOff x="0" y="1661"/>
            <a:chExt cx="3632" cy="714"/>
          </a:xfrm>
        </p:grpSpPr>
        <p:pic>
          <p:nvPicPr>
            <p:cNvPr id="3" name="Picture 19" descr="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661"/>
              <a:ext cx="3632" cy="714"/>
            </a:xfrm>
            <a:prstGeom prst="rect">
              <a:avLst/>
            </a:prstGeom>
            <a:noFill/>
          </p:spPr>
        </p:pic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429" y="1910"/>
              <a:ext cx="75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TITLES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214414" y="3149592"/>
            <a:ext cx="5765800" cy="1133475"/>
            <a:chOff x="0" y="2160"/>
            <a:chExt cx="3632" cy="714"/>
          </a:xfrm>
        </p:grpSpPr>
        <p:pic>
          <p:nvPicPr>
            <p:cNvPr id="6" name="Picture 18" descr="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60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440" y="2381"/>
              <a:ext cx="75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TITLES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1214414" y="3941755"/>
            <a:ext cx="5765800" cy="1133475"/>
            <a:chOff x="0" y="2659"/>
            <a:chExt cx="3632" cy="714"/>
          </a:xfrm>
        </p:grpSpPr>
        <p:pic>
          <p:nvPicPr>
            <p:cNvPr id="9" name="Picture 17" descr="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659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472" y="2876"/>
              <a:ext cx="82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TITLES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Group 24"/>
          <p:cNvGrpSpPr>
            <a:grpSpLocks/>
          </p:cNvGrpSpPr>
          <p:nvPr/>
        </p:nvGrpSpPr>
        <p:grpSpPr bwMode="auto">
          <a:xfrm>
            <a:off x="1214414" y="4662480"/>
            <a:ext cx="5765800" cy="1133475"/>
            <a:chOff x="0" y="3113"/>
            <a:chExt cx="3632" cy="714"/>
          </a:xfrm>
        </p:grpSpPr>
        <p:pic>
          <p:nvPicPr>
            <p:cNvPr id="12" name="Picture 20" descr="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3113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1492" y="3326"/>
              <a:ext cx="75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TITLES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2910" y="42860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29520" y="5857892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0070C0"/>
                </a:solidFill>
              </a:rPr>
              <a:t>LOGO</a:t>
            </a:r>
            <a:endParaRPr lang="zh-CN" altLang="en-US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755650" y="1335088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0" dirty="0" smtClean="0">
                <a:ea typeface="经典综艺体简" pitchFamily="49" charset="-122"/>
                <a:cs typeface="经典综艺体简" pitchFamily="49" charset="-122"/>
              </a:rPr>
              <a:t>添加二级标题</a:t>
            </a:r>
            <a:endParaRPr lang="zh-CN" altLang="en-US" b="0" dirty="0"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2910" y="42860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7429520" y="5857892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0070C0"/>
                </a:solidFill>
              </a:rPr>
              <a:t>LOGO</a:t>
            </a:r>
            <a:endParaRPr lang="zh-CN" altLang="en-US" u="sng" dirty="0">
              <a:solidFill>
                <a:srgbClr val="0070C0"/>
              </a:solidFill>
            </a:endParaRPr>
          </a:p>
        </p:txBody>
      </p:sp>
      <p:grpSp>
        <p:nvGrpSpPr>
          <p:cNvPr id="28" name="Group 34"/>
          <p:cNvGrpSpPr>
            <a:grpSpLocks/>
          </p:cNvGrpSpPr>
          <p:nvPr/>
        </p:nvGrpSpPr>
        <p:grpSpPr bwMode="auto">
          <a:xfrm>
            <a:off x="1000100" y="2214554"/>
            <a:ext cx="3240088" cy="1597025"/>
            <a:chOff x="585" y="1298"/>
            <a:chExt cx="2041" cy="1006"/>
          </a:xfrm>
        </p:grpSpPr>
        <p:pic>
          <p:nvPicPr>
            <p:cNvPr id="29" name="Picture 25" descr="lots of colour pencil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5" y="1350"/>
              <a:ext cx="2041" cy="954"/>
            </a:xfrm>
            <a:prstGeom prst="rect">
              <a:avLst/>
            </a:prstGeom>
            <a:noFill/>
          </p:spPr>
        </p:pic>
        <p:sp>
          <p:nvSpPr>
            <p:cNvPr id="30" name="Rectangle 4"/>
            <p:cNvSpPr>
              <a:spLocks noChangeArrowheads="1"/>
            </p:cNvSpPr>
            <p:nvPr/>
          </p:nvSpPr>
          <p:spPr bwMode="auto">
            <a:xfrm>
              <a:off x="884" y="1298"/>
              <a:ext cx="782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altLang="zh-CN" sz="4000" dirty="0" smtClean="0">
                  <a:latin typeface="+mj-lt"/>
                </a:rPr>
                <a:t>title</a:t>
              </a:r>
              <a:r>
                <a:rPr lang="zh-CN" altLang="en-US" sz="4000" dirty="0" smtClean="0">
                  <a:latin typeface="+mj-lt"/>
                </a:rPr>
                <a:t> </a:t>
              </a:r>
              <a:endParaRPr lang="zh-CN" altLang="en-US" sz="4000" dirty="0">
                <a:latin typeface="+mj-lt"/>
              </a:endParaRPr>
            </a:p>
          </p:txBody>
        </p:sp>
      </p:grpSp>
      <p:grpSp>
        <p:nvGrpSpPr>
          <p:cNvPr id="31" name="Group 34"/>
          <p:cNvGrpSpPr>
            <a:grpSpLocks/>
          </p:cNvGrpSpPr>
          <p:nvPr/>
        </p:nvGrpSpPr>
        <p:grpSpPr bwMode="auto">
          <a:xfrm>
            <a:off x="5000628" y="2143116"/>
            <a:ext cx="3240088" cy="1597025"/>
            <a:chOff x="585" y="1298"/>
            <a:chExt cx="2041" cy="1006"/>
          </a:xfrm>
        </p:grpSpPr>
        <p:pic>
          <p:nvPicPr>
            <p:cNvPr id="32" name="Picture 25" descr="lots of colour pencil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5" y="1350"/>
              <a:ext cx="2041" cy="954"/>
            </a:xfrm>
            <a:prstGeom prst="rect">
              <a:avLst/>
            </a:prstGeom>
            <a:noFill/>
          </p:spPr>
        </p:pic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884" y="1298"/>
              <a:ext cx="782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altLang="zh-CN" sz="4000" dirty="0" smtClean="0">
                  <a:latin typeface="+mj-lt"/>
                </a:rPr>
                <a:t>title</a:t>
              </a:r>
              <a:r>
                <a:rPr lang="zh-CN" altLang="en-US" sz="4000" dirty="0" smtClean="0">
                  <a:latin typeface="+mj-lt"/>
                </a:rPr>
                <a:t> </a:t>
              </a:r>
              <a:endParaRPr lang="zh-CN" altLang="en-US" sz="4000" dirty="0">
                <a:latin typeface="+mj-lt"/>
              </a:endParaRPr>
            </a:p>
          </p:txBody>
        </p:sp>
      </p:grpSp>
      <p:sp>
        <p:nvSpPr>
          <p:cNvPr id="34" name="剪去单角的矩形 33"/>
          <p:cNvSpPr/>
          <p:nvPr/>
        </p:nvSpPr>
        <p:spPr bwMode="auto">
          <a:xfrm>
            <a:off x="1071538" y="3071810"/>
            <a:ext cx="3000364" cy="2786082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康简标题宋" pitchFamily="49" charset="-122"/>
              </a:rPr>
              <a:t>Tadd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康简标题宋" pitchFamily="49" charset="-122"/>
              </a:rPr>
              <a:t> your text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康简标题宋" pitchFamily="49" charset="-122"/>
            </a:endParaRPr>
          </a:p>
        </p:txBody>
      </p:sp>
      <p:sp>
        <p:nvSpPr>
          <p:cNvPr id="35" name="剪去单角的矩形 34"/>
          <p:cNvSpPr/>
          <p:nvPr/>
        </p:nvSpPr>
        <p:spPr bwMode="auto">
          <a:xfrm>
            <a:off x="5072066" y="3071810"/>
            <a:ext cx="3000364" cy="2786082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康简标题宋" pitchFamily="49" charset="-122"/>
              </a:rPr>
              <a:t>Tadd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康简标题宋" pitchFamily="49" charset="-122"/>
              </a:rPr>
              <a:t> your text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康简标题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9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12437027352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068638"/>
            <a:ext cx="3887787" cy="3028950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714612" y="3357562"/>
            <a:ext cx="18154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Your  text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786050" y="3929066"/>
            <a:ext cx="17161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Your text</a:t>
            </a:r>
            <a:endParaRPr lang="zh-CN" altLang="en-US" sz="4000" dirty="0">
              <a:solidFill>
                <a:srgbClr val="FF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857356" y="1357298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0" dirty="0" smtClean="0">
                <a:ea typeface="经典综艺体简" pitchFamily="49" charset="-122"/>
                <a:cs typeface="经典综艺体简" pitchFamily="49" charset="-122"/>
              </a:rPr>
              <a:t>添加二级标题</a:t>
            </a:r>
            <a:endParaRPr lang="zh-CN" altLang="en-US" b="0" dirty="0"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42860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7429520" y="5857892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0070C0"/>
                </a:solidFill>
              </a:rPr>
              <a:t>LOGO</a:t>
            </a:r>
            <a:endParaRPr lang="zh-CN" altLang="en-US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3"/>
          <p:cNvSpPr>
            <a:spLocks noChangeShapeType="1"/>
          </p:cNvSpPr>
          <p:nvPr/>
        </p:nvSpPr>
        <p:spPr bwMode="auto">
          <a:xfrm flipV="1">
            <a:off x="4716463" y="3860800"/>
            <a:ext cx="1500187" cy="857250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2195513" y="3500438"/>
            <a:ext cx="1714500" cy="1285875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2252" name="Group 28"/>
          <p:cNvGrpSpPr>
            <a:grpSpLocks/>
          </p:cNvGrpSpPr>
          <p:nvPr/>
        </p:nvGrpSpPr>
        <p:grpSpPr bwMode="auto">
          <a:xfrm>
            <a:off x="468313" y="2420938"/>
            <a:ext cx="2808287" cy="2078037"/>
            <a:chOff x="294" y="1525"/>
            <a:chExt cx="1769" cy="1309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gray">
            <a:xfrm rot="3419336">
              <a:off x="524" y="1386"/>
              <a:ext cx="1309" cy="1587"/>
            </a:xfrm>
            <a:prstGeom prst="rect">
              <a:avLst/>
            </a:prstGeom>
            <a:gradFill rotWithShape="1">
              <a:gsLst>
                <a:gs pos="0">
                  <a:srgbClr val="537E25"/>
                </a:gs>
                <a:gs pos="50000">
                  <a:srgbClr val="7AB73A"/>
                </a:gs>
                <a:gs pos="100000">
                  <a:srgbClr val="92DA46"/>
                </a:gs>
              </a:gsLst>
              <a:lin ang="162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</a:endParaRPr>
            </a:p>
          </p:txBody>
        </p:sp>
        <p:sp>
          <p:nvSpPr>
            <p:cNvPr id="52245" name="Text Box 6"/>
            <p:cNvSpPr txBox="1">
              <a:spLocks noChangeArrowheads="1"/>
            </p:cNvSpPr>
            <p:nvPr/>
          </p:nvSpPr>
          <p:spPr bwMode="gray">
            <a:xfrm rot="10800000" flipV="1">
              <a:off x="294" y="2014"/>
              <a:ext cx="1769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3600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text</a:t>
              </a:r>
              <a:endParaRPr lang="zh-CN" altLang="en-US" sz="3600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2253" name="Group 29"/>
          <p:cNvGrpSpPr>
            <a:grpSpLocks/>
          </p:cNvGrpSpPr>
          <p:nvPr/>
        </p:nvGrpSpPr>
        <p:grpSpPr bwMode="auto">
          <a:xfrm>
            <a:off x="3276600" y="4292600"/>
            <a:ext cx="2857500" cy="1731963"/>
            <a:chOff x="2064" y="2704"/>
            <a:chExt cx="1800" cy="1091"/>
          </a:xfrm>
        </p:grpSpPr>
        <p:sp>
          <p:nvSpPr>
            <p:cNvPr id="10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</a:endParaRPr>
            </a:p>
          </p:txBody>
        </p:sp>
        <p:sp>
          <p:nvSpPr>
            <p:cNvPr id="52248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3011"/>
              <a:ext cx="1588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3600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text</a:t>
              </a:r>
              <a:endParaRPr lang="zh-CN" altLang="en-US" sz="3600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2254" name="Group 30"/>
          <p:cNvGrpSpPr>
            <a:grpSpLocks/>
          </p:cNvGrpSpPr>
          <p:nvPr/>
        </p:nvGrpSpPr>
        <p:grpSpPr bwMode="auto">
          <a:xfrm>
            <a:off x="6156325" y="2492375"/>
            <a:ext cx="2592388" cy="1666875"/>
            <a:chOff x="3878" y="1570"/>
            <a:chExt cx="1633" cy="1050"/>
          </a:xfrm>
        </p:grpSpPr>
        <p:sp>
          <p:nvSpPr>
            <p:cNvPr id="12" name="Rectangle 9"/>
            <p:cNvSpPr>
              <a:spLocks noChangeArrowheads="1"/>
            </p:cNvSpPr>
            <p:nvPr/>
          </p:nvSpPr>
          <p:spPr bwMode="gray">
            <a:xfrm rot="4413658">
              <a:off x="4192" y="1301"/>
              <a:ext cx="1050" cy="1588"/>
            </a:xfrm>
            <a:prstGeom prst="rect">
              <a:avLst/>
            </a:prstGeom>
            <a:gradFill rotWithShape="1">
              <a:gsLst>
                <a:gs pos="0">
                  <a:srgbClr val="006A96"/>
                </a:gs>
                <a:gs pos="50000">
                  <a:srgbClr val="009AD9"/>
                </a:gs>
                <a:gs pos="100000">
                  <a:srgbClr val="00B8FF"/>
                </a:gs>
              </a:gsLst>
              <a:lin ang="108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</a:endParaRPr>
            </a:p>
          </p:txBody>
        </p:sp>
        <p:sp>
          <p:nvSpPr>
            <p:cNvPr id="52251" name="Text Box 6"/>
            <p:cNvSpPr txBox="1">
              <a:spLocks noChangeArrowheads="1"/>
            </p:cNvSpPr>
            <p:nvPr/>
          </p:nvSpPr>
          <p:spPr bwMode="gray">
            <a:xfrm rot="10800000" flipV="1">
              <a:off x="3878" y="1922"/>
              <a:ext cx="1633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3600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text</a:t>
              </a:r>
              <a:endParaRPr lang="zh-CN" altLang="en-US" sz="3600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897865" y="1285860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0" dirty="0" smtClean="0">
                <a:ea typeface="经典综艺体简" pitchFamily="49" charset="-122"/>
                <a:cs typeface="经典综艺体简" pitchFamily="49" charset="-122"/>
              </a:rPr>
              <a:t>添加二级标题</a:t>
            </a:r>
            <a:endParaRPr lang="zh-CN" altLang="en-US" b="0" dirty="0"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910" y="42860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7429520" y="5857892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0070C0"/>
                </a:solidFill>
              </a:rPr>
              <a:t>LOGO</a:t>
            </a:r>
            <a:endParaRPr lang="zh-CN" altLang="en-US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22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2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22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000496" y="1285860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0" dirty="0" smtClean="0">
                <a:ea typeface="经典综艺体简" pitchFamily="49" charset="-122"/>
                <a:cs typeface="经典综艺体简" pitchFamily="49" charset="-122"/>
              </a:rPr>
              <a:t>添加二级标题</a:t>
            </a:r>
            <a:endParaRPr lang="zh-CN" altLang="en-US" b="0" dirty="0"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2910" y="42860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7429520" y="5857892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0070C0"/>
                </a:solidFill>
              </a:rPr>
              <a:t>LOGO</a:t>
            </a:r>
            <a:endParaRPr lang="zh-CN" altLang="en-US" u="sng" dirty="0">
              <a:solidFill>
                <a:srgbClr val="0070C0"/>
              </a:solidFill>
            </a:endParaRPr>
          </a:p>
        </p:txBody>
      </p:sp>
      <p:grpSp>
        <p:nvGrpSpPr>
          <p:cNvPr id="27" name="Group 39"/>
          <p:cNvGrpSpPr>
            <a:grpSpLocks/>
          </p:cNvGrpSpPr>
          <p:nvPr/>
        </p:nvGrpSpPr>
        <p:grpSpPr bwMode="auto">
          <a:xfrm>
            <a:off x="1714480" y="2500306"/>
            <a:ext cx="5324475" cy="1046162"/>
            <a:chOff x="1066" y="1802"/>
            <a:chExt cx="3354" cy="659"/>
          </a:xfrm>
        </p:grpSpPr>
        <p:grpSp>
          <p:nvGrpSpPr>
            <p:cNvPr id="28" name="Group 38"/>
            <p:cNvGrpSpPr>
              <a:grpSpLocks/>
            </p:cNvGrpSpPr>
            <p:nvPr/>
          </p:nvGrpSpPr>
          <p:grpSpPr bwMode="auto">
            <a:xfrm>
              <a:off x="1066" y="1802"/>
              <a:ext cx="3354" cy="659"/>
              <a:chOff x="1066" y="1802"/>
              <a:chExt cx="3354" cy="659"/>
            </a:xfrm>
          </p:grpSpPr>
          <p:pic>
            <p:nvPicPr>
              <p:cNvPr id="30" name="Picture 16" descr="3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066" y="1802"/>
                <a:ext cx="3354" cy="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" name="Rectangle 5"/>
              <p:cNvSpPr>
                <a:spLocks noChangeArrowheads="1"/>
              </p:cNvSpPr>
              <p:nvPr/>
            </p:nvSpPr>
            <p:spPr bwMode="auto">
              <a:xfrm rot="21431571">
                <a:off x="1751" y="2028"/>
                <a:ext cx="1450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altLang="zh-CN" sz="2800" b="0" dirty="0" smtClean="0">
                    <a:ea typeface="经典综艺体简" pitchFamily="49" charset="-122"/>
                    <a:cs typeface="经典综艺体简" pitchFamily="49" charset="-122"/>
                  </a:rPr>
                  <a:t>Add your text</a:t>
                </a:r>
                <a:endParaRPr lang="zh-CN" altLang="en-US" sz="2800" b="0" dirty="0">
                  <a:ea typeface="经典综艺体简" pitchFamily="49" charset="-122"/>
                  <a:cs typeface="经典综艺体简" pitchFamily="49" charset="-122"/>
                </a:endParaRPr>
              </a:p>
            </p:txBody>
          </p:sp>
        </p:grpSp>
        <p:sp>
          <p:nvSpPr>
            <p:cNvPr id="29" name="Text Box 21"/>
            <p:cNvSpPr txBox="1">
              <a:spLocks noChangeArrowheads="1"/>
            </p:cNvSpPr>
            <p:nvPr/>
          </p:nvSpPr>
          <p:spPr bwMode="auto">
            <a:xfrm>
              <a:off x="1247" y="197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800" b="0">
                  <a:ea typeface="宋体" pitchFamily="2" charset="-122"/>
                </a:rPr>
                <a:t>1</a:t>
              </a:r>
            </a:p>
          </p:txBody>
        </p:sp>
      </p:grpSp>
      <p:grpSp>
        <p:nvGrpSpPr>
          <p:cNvPr id="32" name="Group 32"/>
          <p:cNvGrpSpPr>
            <a:grpSpLocks/>
          </p:cNvGrpSpPr>
          <p:nvPr/>
        </p:nvGrpSpPr>
        <p:grpSpPr bwMode="auto">
          <a:xfrm>
            <a:off x="1714480" y="3221031"/>
            <a:ext cx="5318125" cy="1046162"/>
            <a:chOff x="1292" y="1979"/>
            <a:chExt cx="3350" cy="659"/>
          </a:xfrm>
        </p:grpSpPr>
        <p:grpSp>
          <p:nvGrpSpPr>
            <p:cNvPr id="33" name="Group 27"/>
            <p:cNvGrpSpPr>
              <a:grpSpLocks/>
            </p:cNvGrpSpPr>
            <p:nvPr/>
          </p:nvGrpSpPr>
          <p:grpSpPr bwMode="auto">
            <a:xfrm>
              <a:off x="1292" y="1979"/>
              <a:ext cx="3350" cy="659"/>
              <a:chOff x="1292" y="1979"/>
              <a:chExt cx="3350" cy="659"/>
            </a:xfrm>
          </p:grpSpPr>
          <p:pic>
            <p:nvPicPr>
              <p:cNvPr id="35" name="Picture 13" descr="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292" y="1979"/>
                <a:ext cx="3350" cy="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6" name="Rectangle 6"/>
              <p:cNvSpPr>
                <a:spLocks noChangeArrowheads="1"/>
              </p:cNvSpPr>
              <p:nvPr/>
            </p:nvSpPr>
            <p:spPr bwMode="auto">
              <a:xfrm rot="21411603">
                <a:off x="2044" y="2176"/>
                <a:ext cx="1450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altLang="zh-CN" sz="2800" b="0" dirty="0" smtClean="0">
                    <a:ea typeface="经典综艺体简" pitchFamily="49" charset="-122"/>
                    <a:cs typeface="经典综艺体简" pitchFamily="49" charset="-122"/>
                  </a:rPr>
                  <a:t>Add your text</a:t>
                </a:r>
                <a:endParaRPr lang="zh-CN" altLang="en-US" sz="2800" b="0" dirty="0">
                  <a:ea typeface="经典综艺体简" pitchFamily="49" charset="-122"/>
                  <a:cs typeface="经典综艺体简" pitchFamily="49" charset="-122"/>
                </a:endParaRPr>
              </a:p>
            </p:txBody>
          </p:sp>
        </p:grpSp>
        <p:sp>
          <p:nvSpPr>
            <p:cNvPr id="34" name="Text Box 22"/>
            <p:cNvSpPr txBox="1">
              <a:spLocks noChangeArrowheads="1"/>
            </p:cNvSpPr>
            <p:nvPr/>
          </p:nvSpPr>
          <p:spPr bwMode="auto">
            <a:xfrm>
              <a:off x="1474" y="216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800" b="0">
                  <a:ea typeface="宋体" pitchFamily="2" charset="-122"/>
                </a:rPr>
                <a:t>2</a:t>
              </a:r>
            </a:p>
          </p:txBody>
        </p:sp>
      </p:grpSp>
      <p:grpSp>
        <p:nvGrpSpPr>
          <p:cNvPr id="37" name="Group 31"/>
          <p:cNvGrpSpPr>
            <a:grpSpLocks/>
          </p:cNvGrpSpPr>
          <p:nvPr/>
        </p:nvGrpSpPr>
        <p:grpSpPr bwMode="auto">
          <a:xfrm>
            <a:off x="1714480" y="3902068"/>
            <a:ext cx="5318125" cy="1046163"/>
            <a:chOff x="1292" y="2478"/>
            <a:chExt cx="3350" cy="659"/>
          </a:xfrm>
        </p:grpSpPr>
        <p:grpSp>
          <p:nvGrpSpPr>
            <p:cNvPr id="38" name="Group 28"/>
            <p:cNvGrpSpPr>
              <a:grpSpLocks/>
            </p:cNvGrpSpPr>
            <p:nvPr/>
          </p:nvGrpSpPr>
          <p:grpSpPr bwMode="auto">
            <a:xfrm>
              <a:off x="1292" y="2478"/>
              <a:ext cx="3350" cy="659"/>
              <a:chOff x="1292" y="2478"/>
              <a:chExt cx="3350" cy="659"/>
            </a:xfrm>
          </p:grpSpPr>
          <p:pic>
            <p:nvPicPr>
              <p:cNvPr id="40" name="Picture 15" descr="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292" y="2478"/>
                <a:ext cx="3350" cy="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" name="Rectangle 7"/>
              <p:cNvSpPr>
                <a:spLocks noChangeArrowheads="1"/>
              </p:cNvSpPr>
              <p:nvPr/>
            </p:nvSpPr>
            <p:spPr bwMode="auto">
              <a:xfrm rot="21432437">
                <a:off x="2044" y="2672"/>
                <a:ext cx="1450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en-US" altLang="zh-CN" sz="2800" b="0" dirty="0" smtClean="0">
                    <a:ea typeface="经典综艺体简" pitchFamily="49" charset="-122"/>
                    <a:cs typeface="经典综艺体简" pitchFamily="49" charset="-122"/>
                  </a:rPr>
                  <a:t>Add your text</a:t>
                </a:r>
                <a:endParaRPr lang="zh-CN" altLang="en-US" sz="2800" b="0" dirty="0">
                  <a:ea typeface="经典综艺体简" pitchFamily="49" charset="-122"/>
                  <a:cs typeface="经典综艺体简" pitchFamily="49" charset="-122"/>
                </a:endParaRPr>
              </a:p>
            </p:txBody>
          </p:sp>
        </p:grpSp>
        <p:sp>
          <p:nvSpPr>
            <p:cNvPr id="39" name="Text Box 23"/>
            <p:cNvSpPr txBox="1">
              <a:spLocks noChangeArrowheads="1"/>
            </p:cNvSpPr>
            <p:nvPr/>
          </p:nvSpPr>
          <p:spPr bwMode="auto">
            <a:xfrm>
              <a:off x="1474" y="265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800" b="0">
                  <a:ea typeface="宋体" pitchFamily="2" charset="-122"/>
                </a:rPr>
                <a:t>3</a:t>
              </a:r>
            </a:p>
          </p:txBody>
        </p:sp>
      </p:grpSp>
      <p:grpSp>
        <p:nvGrpSpPr>
          <p:cNvPr id="42" name="Group 36"/>
          <p:cNvGrpSpPr>
            <a:grpSpLocks/>
          </p:cNvGrpSpPr>
          <p:nvPr/>
        </p:nvGrpSpPr>
        <p:grpSpPr bwMode="auto">
          <a:xfrm>
            <a:off x="1714480" y="4589456"/>
            <a:ext cx="5318125" cy="1046162"/>
            <a:chOff x="1065" y="3113"/>
            <a:chExt cx="3350" cy="659"/>
          </a:xfrm>
        </p:grpSpPr>
        <p:pic>
          <p:nvPicPr>
            <p:cNvPr id="43" name="Picture 14" descr="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65" y="3113"/>
              <a:ext cx="3350" cy="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ectangle 8"/>
            <p:cNvSpPr>
              <a:spLocks noChangeArrowheads="1"/>
            </p:cNvSpPr>
            <p:nvPr/>
          </p:nvSpPr>
          <p:spPr bwMode="auto">
            <a:xfrm rot="21474285">
              <a:off x="1815" y="3339"/>
              <a:ext cx="145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n-US" altLang="zh-CN" sz="2800" b="0" dirty="0" smtClean="0">
                  <a:ea typeface="经典综艺体简" pitchFamily="49" charset="-122"/>
                  <a:cs typeface="经典综艺体简" pitchFamily="49" charset="-122"/>
                </a:rPr>
                <a:t>Add your text</a:t>
              </a:r>
              <a:endParaRPr lang="zh-CN" altLang="en-US" sz="2800" b="0" dirty="0">
                <a:ea typeface="经典综艺体简" pitchFamily="49" charset="-122"/>
                <a:cs typeface="经典综艺体简" pitchFamily="49" charset="-122"/>
              </a:endParaRPr>
            </a:p>
          </p:txBody>
        </p:sp>
        <p:sp>
          <p:nvSpPr>
            <p:cNvPr id="45" name="Text Box 24"/>
            <p:cNvSpPr txBox="1">
              <a:spLocks noChangeArrowheads="1"/>
            </p:cNvSpPr>
            <p:nvPr/>
          </p:nvSpPr>
          <p:spPr bwMode="auto">
            <a:xfrm>
              <a:off x="1247" y="329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800" b="0">
                  <a:ea typeface="宋体" pitchFamily="2" charset="-122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43504" y="1285860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0" dirty="0" smtClean="0">
                <a:solidFill>
                  <a:schemeClr val="bg1"/>
                </a:solidFill>
                <a:ea typeface="经典综艺体简" pitchFamily="49" charset="-122"/>
                <a:cs typeface="经典综艺体简" pitchFamily="49" charset="-122"/>
              </a:rPr>
              <a:t>添加二级标题</a:t>
            </a:r>
            <a:endParaRPr lang="zh-CN" altLang="en-US" b="0" dirty="0">
              <a:solidFill>
                <a:schemeClr val="bg1"/>
              </a:solidFill>
              <a:ea typeface="经典综艺体简" pitchFamily="49" charset="-122"/>
              <a:cs typeface="经典综艺体简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2214554"/>
            <a:ext cx="6072198" cy="1219200"/>
            <a:chOff x="0" y="2143116"/>
            <a:chExt cx="6072198" cy="1219200"/>
          </a:xfrm>
        </p:grpSpPr>
        <p:sp>
          <p:nvSpPr>
            <p:cNvPr id="13" name="剪去单角的矩形 12"/>
            <p:cNvSpPr/>
            <p:nvPr/>
          </p:nvSpPr>
          <p:spPr bwMode="auto">
            <a:xfrm>
              <a:off x="500034" y="2500306"/>
              <a:ext cx="5572164" cy="571504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康简标题宋" pitchFamily="49" charset="-122"/>
                </a:rPr>
                <a:t>Tadd</a:t>
              </a:r>
              <a:r>
                <a:rPr kumimoji="0" lang="en-US" altLang="zh-CN" sz="24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康简标题宋" pitchFamily="49" charset="-122"/>
                </a:rPr>
                <a:t> your text</a:t>
              </a: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康简标题宋" pitchFamily="49" charset="-122"/>
              </a:endParaRPr>
            </a:p>
          </p:txBody>
        </p:sp>
        <p:pic>
          <p:nvPicPr>
            <p:cNvPr id="1026" name="Picture 2" descr="D:\PPT研究\流程图\png-111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143116"/>
              <a:ext cx="1219200" cy="1219200"/>
            </a:xfrm>
            <a:prstGeom prst="rect">
              <a:avLst/>
            </a:prstGeom>
            <a:noFill/>
          </p:spPr>
        </p:pic>
      </p:grpSp>
      <p:grpSp>
        <p:nvGrpSpPr>
          <p:cNvPr id="18" name="组合 17"/>
          <p:cNvGrpSpPr/>
          <p:nvPr/>
        </p:nvGrpSpPr>
        <p:grpSpPr>
          <a:xfrm>
            <a:off x="1214414" y="4500570"/>
            <a:ext cx="5572164" cy="1219200"/>
            <a:chOff x="4786314" y="2643182"/>
            <a:chExt cx="5572164" cy="1219200"/>
          </a:xfrm>
        </p:grpSpPr>
        <p:sp>
          <p:nvSpPr>
            <p:cNvPr id="15" name="剪去单角的矩形 14"/>
            <p:cNvSpPr/>
            <p:nvPr/>
          </p:nvSpPr>
          <p:spPr bwMode="auto">
            <a:xfrm>
              <a:off x="5214942" y="2928934"/>
              <a:ext cx="5143536" cy="571504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康简标题宋" pitchFamily="49" charset="-122"/>
                </a:rPr>
                <a:t>Tadd</a:t>
              </a:r>
              <a:r>
                <a:rPr kumimoji="0" lang="en-US" altLang="zh-CN" sz="24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康简标题宋" pitchFamily="49" charset="-122"/>
                </a:rPr>
                <a:t> your text</a:t>
              </a: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康简标题宋" pitchFamily="49" charset="-122"/>
              </a:endParaRPr>
            </a:p>
          </p:txBody>
        </p:sp>
        <p:pic>
          <p:nvPicPr>
            <p:cNvPr id="1027" name="Picture 3" descr="D:\PPT研究\流程图\png-111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2643182"/>
              <a:ext cx="1219200" cy="1219200"/>
            </a:xfrm>
            <a:prstGeom prst="rect">
              <a:avLst/>
            </a:prstGeom>
            <a:noFill/>
          </p:spPr>
        </p:pic>
      </p:grpSp>
      <p:grpSp>
        <p:nvGrpSpPr>
          <p:cNvPr id="16" name="组合 15"/>
          <p:cNvGrpSpPr/>
          <p:nvPr/>
        </p:nvGrpSpPr>
        <p:grpSpPr>
          <a:xfrm>
            <a:off x="642910" y="3286124"/>
            <a:ext cx="5786478" cy="1219200"/>
            <a:chOff x="142812" y="3429000"/>
            <a:chExt cx="5786478" cy="1219200"/>
          </a:xfrm>
        </p:grpSpPr>
        <p:sp>
          <p:nvSpPr>
            <p:cNvPr id="14" name="剪去单角的矩形 13"/>
            <p:cNvSpPr/>
            <p:nvPr/>
          </p:nvSpPr>
          <p:spPr bwMode="auto">
            <a:xfrm>
              <a:off x="571472" y="3857628"/>
              <a:ext cx="5357818" cy="571504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康简标题宋" pitchFamily="49" charset="-122"/>
                </a:rPr>
                <a:t>Tadd</a:t>
              </a:r>
              <a:r>
                <a:rPr kumimoji="0" lang="en-US" altLang="zh-CN" sz="24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康简标题宋" pitchFamily="49" charset="-122"/>
                </a:rPr>
                <a:t> your text</a:t>
              </a: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康简标题宋" pitchFamily="49" charset="-122"/>
              </a:endParaRPr>
            </a:p>
          </p:txBody>
        </p:sp>
        <p:pic>
          <p:nvPicPr>
            <p:cNvPr id="1028" name="Picture 4" descr="D:\PPT研究\流程图\png-1129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2812" y="3429000"/>
              <a:ext cx="1219200" cy="1219200"/>
            </a:xfrm>
            <a:prstGeom prst="rect">
              <a:avLst/>
            </a:prstGeom>
            <a:noFill/>
          </p:spPr>
        </p:pic>
      </p:grpSp>
      <p:sp>
        <p:nvSpPr>
          <p:cNvPr id="19" name="矩形 18"/>
          <p:cNvSpPr/>
          <p:nvPr/>
        </p:nvSpPr>
        <p:spPr>
          <a:xfrm>
            <a:off x="642910" y="42860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7429520" y="5857892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0070C0"/>
                </a:solidFill>
              </a:rPr>
              <a:t>LOGO</a:t>
            </a:r>
            <a:endParaRPr lang="zh-CN" altLang="en-US" u="sng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6849" y="6319557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4294967295"/>
          </p:nvPr>
        </p:nvSpPr>
        <p:spPr>
          <a:xfrm>
            <a:off x="1038225" y="3886200"/>
            <a:ext cx="7229475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zh-CN">
              <a:solidFill>
                <a:srgbClr val="898989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 idx="4294967295"/>
          </p:nvPr>
        </p:nvSpPr>
        <p:spPr>
          <a:xfrm>
            <a:off x="-2983154" y="2151913"/>
            <a:ext cx="14953628" cy="2828366"/>
          </a:xfrm>
          <a:noFill/>
          <a:ln/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6600" b="1" kern="1200" dirty="0"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latin typeface="+mj-lt"/>
                <a:ea typeface="创艺简标宋" pitchFamily="2" charset="-122"/>
                <a:cs typeface="+mj-cs"/>
              </a:rPr>
              <a:t>THANK YOU</a:t>
            </a:r>
            <a:endParaRPr lang="zh-CN" altLang="en-US" sz="6600" b="1" kern="1200" dirty="0">
              <a:solidFill>
                <a:schemeClr val="tx1"/>
              </a:solidFill>
              <a:effectLst>
                <a:reflection blurRad="6350" stA="60000" endA="900" endPos="58000" dir="5400000" sy="-100000" algn="bl" rotWithShape="0"/>
              </a:effectLst>
              <a:latin typeface="+mj-lt"/>
              <a:ea typeface="创艺简标宋" pitchFamily="2" charset="-122"/>
              <a:cs typeface="+mj-cs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57488" y="-3863975"/>
            <a:ext cx="4768851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6713" y="-275748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100" y="-275748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913" y="-2757488"/>
            <a:ext cx="3344862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8" y="-3767138"/>
            <a:ext cx="4645025" cy="464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-276383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7350" y="-275748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0163" y="-2757488"/>
            <a:ext cx="3344862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85075" y="-2362200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-4419600"/>
            <a:ext cx="5513388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-187325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5095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0" y="0"/>
            <a:ext cx="4738688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2155825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26050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4763" y="2992438"/>
            <a:ext cx="4892675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4945063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775" y="5013325"/>
            <a:ext cx="4614863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14663" y="5715000"/>
            <a:ext cx="5016501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6713" y="6056313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100" y="6056313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913" y="6056313"/>
            <a:ext cx="3344862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3763" y="5761038"/>
            <a:ext cx="4768850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6056313"/>
            <a:ext cx="3344862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8150" y="5813425"/>
            <a:ext cx="45212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0163" y="6081713"/>
            <a:ext cx="3344862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7838" y="5715000"/>
            <a:ext cx="50165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9663" y="5929313"/>
            <a:ext cx="4892675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02113" y="-3179763"/>
            <a:ext cx="4892676" cy="489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-1281113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-582613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92675" y="-903288"/>
            <a:ext cx="4892675" cy="489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9032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1689100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264150" y="836613"/>
            <a:ext cx="5264150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3117850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37100" y="3141663"/>
            <a:ext cx="47371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49037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xit" presetSubtype="54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xit" presetSubtype="54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xit" presetSubtype="54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3" presetClass="exit" presetSubtype="54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400"/>
                            </p:stCondLst>
                            <p:childTnLst>
                              <p:par>
                                <p:cTn id="23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b="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b="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b="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b="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b="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b="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b="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992535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</TotalTime>
  <Words>257</Words>
  <Application>Microsoft Office PowerPoint</Application>
  <PresentationFormat>全屏显示(4:3)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默认设计模板</vt:lpstr>
      <vt:lpstr>自定义设计方案</vt:lpstr>
      <vt:lpstr>1_自定义设计方案</vt:lpstr>
      <vt:lpstr>2_自定义设计方案</vt:lpstr>
      <vt:lpstr>3_自定义设计方案</vt:lpstr>
      <vt:lpstr>5_自定义设计方案</vt:lpstr>
      <vt:lpstr>4_自定义设计方案</vt:lpstr>
      <vt:lpstr>Office 主题</vt:lpstr>
      <vt:lpstr>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dt</dc:creator>
  <cp:lastModifiedBy>jccook</cp:lastModifiedBy>
  <cp:revision>38</cp:revision>
  <dcterms:created xsi:type="dcterms:W3CDTF">2009-09-16T12:46:25Z</dcterms:created>
  <dcterms:modified xsi:type="dcterms:W3CDTF">2013-02-16T09:28:39Z</dcterms:modified>
</cp:coreProperties>
</file>