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  <a:srgbClr val="214F1E"/>
    <a:srgbClr val="385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7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69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46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9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05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0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3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0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7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8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74705-AABA-4B03-8439-DC2BB8D9854D}" type="datetimeFigureOut">
              <a:rPr lang="zh-CN" altLang="en-US" smtClean="0"/>
              <a:t>2013/2/14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CA13-F4E0-49A7-BCE3-E5CA57569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64904"/>
            <a:ext cx="9144000" cy="4149080"/>
          </a:xfrm>
          <a:custGeom>
            <a:avLst/>
            <a:gdLst/>
            <a:ahLst/>
            <a:cxnLst/>
            <a:rect l="l" t="t" r="r" b="b"/>
            <a:pathLst>
              <a:path w="9144000" h="4509120">
                <a:moveTo>
                  <a:pt x="0" y="0"/>
                </a:moveTo>
                <a:lnTo>
                  <a:pt x="553614" y="0"/>
                </a:lnTo>
                <a:cubicBezTo>
                  <a:pt x="1516127" y="220234"/>
                  <a:pt x="2959081" y="360040"/>
                  <a:pt x="4572000" y="360040"/>
                </a:cubicBezTo>
                <a:cubicBezTo>
                  <a:pt x="6184920" y="360040"/>
                  <a:pt x="7627873" y="220234"/>
                  <a:pt x="8590386" y="0"/>
                </a:cubicBezTo>
                <a:lnTo>
                  <a:pt x="9144000" y="0"/>
                </a:lnTo>
                <a:lnTo>
                  <a:pt x="9144000" y="4509120"/>
                </a:lnTo>
                <a:lnTo>
                  <a:pt x="0" y="450912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06896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农夫山泉模版设计</a:t>
            </a:r>
            <a:endParaRPr lang="zh-CN" altLang="en-US" sz="48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4642852"/>
            <a:ext cx="6400800" cy="360040"/>
          </a:xfrm>
        </p:spPr>
        <p:txBody>
          <a:bodyPr>
            <a:no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第一</a:t>
            </a:r>
            <a:r>
              <a:rPr lang="en-US" altLang="zh-CN" sz="18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zh-CN" altLang="en-US" sz="18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模板网</a:t>
            </a:r>
            <a:endParaRPr lang="en-US" altLang="zh-CN" sz="1800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18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en-US" altLang="zh-CN" sz="1800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061" y="836712"/>
            <a:ext cx="25058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9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>
            <a:off x="0" y="5598457"/>
            <a:ext cx="9144000" cy="1152128"/>
          </a:xfrm>
          <a:custGeom>
            <a:avLst/>
            <a:gdLst/>
            <a:ahLst/>
            <a:cxnLst/>
            <a:rect l="l" t="t" r="r" b="b"/>
            <a:pathLst>
              <a:path w="9144000" h="1152128">
                <a:moveTo>
                  <a:pt x="0" y="0"/>
                </a:moveTo>
                <a:lnTo>
                  <a:pt x="553614" y="0"/>
                </a:lnTo>
                <a:cubicBezTo>
                  <a:pt x="1516127" y="202649"/>
                  <a:pt x="2959081" y="331292"/>
                  <a:pt x="4572000" y="331292"/>
                </a:cubicBezTo>
                <a:cubicBezTo>
                  <a:pt x="6184920" y="331292"/>
                  <a:pt x="7627873" y="202649"/>
                  <a:pt x="8590386" y="0"/>
                </a:cubicBezTo>
                <a:lnTo>
                  <a:pt x="9144000" y="0"/>
                </a:lnTo>
                <a:lnTo>
                  <a:pt x="9144000" y="1152128"/>
                </a:lnTo>
                <a:lnTo>
                  <a:pt x="0" y="1152128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4800" b="1" dirty="0" smtClean="0">
                <a:solidFill>
                  <a:srgbClr val="214F1E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4800" b="1" dirty="0">
              <a:solidFill>
                <a:srgbClr val="214F1E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594346" y="170080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98302" y="170080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629437" y="2636912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393" y="2636912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629437" y="3580349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33393" y="3580349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0610" y="17940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70610" y="27301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70610" y="36735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价格策略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630350" y="458112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234306" y="458112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1167" y="46743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渠道政策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9712" y="80904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5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3026" y="0"/>
            <a:ext cx="9144000" cy="1268760"/>
          </a:xfrm>
          <a:custGeom>
            <a:avLst/>
            <a:gdLst/>
            <a:ahLst/>
            <a:cxnLst/>
            <a:rect l="l" t="t" r="r" b="b"/>
            <a:pathLst>
              <a:path w="9144000" h="1268760">
                <a:moveTo>
                  <a:pt x="0" y="0"/>
                </a:moveTo>
                <a:lnTo>
                  <a:pt x="9144000" y="0"/>
                </a:lnTo>
                <a:lnTo>
                  <a:pt x="9144000" y="755193"/>
                </a:lnTo>
                <a:lnTo>
                  <a:pt x="9144000" y="908720"/>
                </a:lnTo>
                <a:lnTo>
                  <a:pt x="8599003" y="908720"/>
                </a:lnTo>
                <a:cubicBezTo>
                  <a:pt x="7648479" y="1128480"/>
                  <a:pt x="6197611" y="1268760"/>
                  <a:pt x="4572000" y="1268760"/>
                </a:cubicBezTo>
                <a:cubicBezTo>
                  <a:pt x="2946390" y="1268760"/>
                  <a:pt x="1495521" y="1128480"/>
                  <a:pt x="544997" y="908720"/>
                </a:cubicBezTo>
                <a:lnTo>
                  <a:pt x="0" y="908720"/>
                </a:lnTo>
                <a:lnTo>
                  <a:pt x="0" y="755193"/>
                </a:lnTo>
                <a:close/>
              </a:path>
            </a:pathLst>
          </a:custGeom>
          <a:gradFill>
            <a:gsLst>
              <a:gs pos="0">
                <a:srgbClr val="E60000"/>
              </a:gs>
              <a:gs pos="50800">
                <a:srgbClr val="E60000"/>
              </a:gs>
              <a:gs pos="100000">
                <a:srgbClr val="E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807804" y="2132856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411760" y="2132856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842895" y="3068960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46851" y="3068960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842895" y="4012397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46851" y="4012397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48316" y="22260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316" y="31621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48316" y="41056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价格策略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2843808" y="5013176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447764" y="5013176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68873" y="510638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渠道政策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4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18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192</Words>
  <Application>Microsoft Office PowerPoint</Application>
  <PresentationFormat>全屏显示(4:3)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农夫山泉模版设计</vt:lpstr>
      <vt:lpstr>目录</vt:lpstr>
      <vt:lpstr>目录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jccook</cp:lastModifiedBy>
  <cp:revision>9</cp:revision>
  <dcterms:created xsi:type="dcterms:W3CDTF">2011-10-09T13:32:15Z</dcterms:created>
  <dcterms:modified xsi:type="dcterms:W3CDTF">2013-02-14T12:15:12Z</dcterms:modified>
</cp:coreProperties>
</file>