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512" y="5211438"/>
            <a:ext cx="8784976" cy="1097882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2000"/>
                  <a:lumMod val="69000"/>
                  <a:lumOff val="31000"/>
                </a:schemeClr>
              </a:gs>
              <a:gs pos="0">
                <a:schemeClr val="bg1">
                  <a:lumMod val="76000"/>
                  <a:alpha val="72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350963" y="1299022"/>
            <a:ext cx="6446837" cy="3814762"/>
          </a:xfrm>
          <a:prstGeom prst="roundRect">
            <a:avLst>
              <a:gd name="adj" fmla="val 6395"/>
            </a:avLst>
          </a:prstGeom>
          <a:solidFill>
            <a:schemeClr val="bg1"/>
          </a:solidFill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B0F0"/>
              </a:solidFill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1441450" y="1629222"/>
            <a:ext cx="6264275" cy="34163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600" b="1" dirty="0" smtClean="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文字内容</a:t>
            </a:r>
            <a:endParaRPr lang="en-US" altLang="zh-CN" sz="3600" b="1" dirty="0" smtClean="0">
              <a:solidFill>
                <a:srgbClr val="43BBE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600" b="1" dirty="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3600" b="1" dirty="0" smtClean="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600" b="1" dirty="0" smtClean="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文字内容</a:t>
            </a:r>
            <a:endParaRPr lang="en-US" altLang="zh-CN" sz="3600" b="1" dirty="0" smtClean="0">
              <a:solidFill>
                <a:srgbClr val="43BBE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600" b="1" dirty="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3600" b="1" dirty="0" smtClean="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600" b="1" dirty="0" smtClean="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文字内容</a:t>
            </a:r>
            <a:endParaRPr lang="en-US" altLang="zh-CN" sz="3600" b="1" dirty="0" smtClean="0">
              <a:solidFill>
                <a:srgbClr val="43BBE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600" b="1" dirty="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3600" b="1" dirty="0" smtClean="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600" b="1" dirty="0" smtClean="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文字内容</a:t>
            </a:r>
            <a:endParaRPr lang="en-US" altLang="zh-CN" sz="3600" b="1" dirty="0" smtClean="0">
              <a:solidFill>
                <a:srgbClr val="43BBE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3600" b="1" dirty="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altLang="zh-CN" sz="3600" b="1" dirty="0" smtClean="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3600" b="1" dirty="0" smtClean="0">
                <a:solidFill>
                  <a:srgbClr val="43BBE1"/>
                </a:solidFill>
                <a:latin typeface="微软雅黑" pitchFamily="34" charset="-122"/>
                <a:ea typeface="微软雅黑" pitchFamily="34" charset="-122"/>
              </a:rPr>
              <a:t>文字内容</a:t>
            </a:r>
            <a:endParaRPr lang="en-US" altLang="zh-CN" sz="3600" b="1" dirty="0" smtClean="0">
              <a:solidFill>
                <a:srgbClr val="43BBE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3600" b="1" dirty="0" smtClean="0">
              <a:solidFill>
                <a:srgbClr val="43BBE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7775" y="1052959"/>
            <a:ext cx="1571625" cy="511175"/>
          </a:xfrm>
          <a:prstGeom prst="roundRect">
            <a:avLst/>
          </a:prstGeom>
          <a:solidFill>
            <a:schemeClr val="bg1"/>
          </a:solidFill>
          <a:ln w="57150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+mn-lt"/>
                <a:ea typeface="+mn-ea"/>
              </a:rPr>
              <a:t>目录</a:t>
            </a:r>
            <a:endParaRPr lang="zh-CN" altLang="en-US" sz="2400" b="1" dirty="0">
              <a:latin typeface="+mn-lt"/>
              <a:ea typeface="+mn-ea"/>
            </a:endParaRPr>
          </a:p>
        </p:txBody>
      </p:sp>
      <p:pic>
        <p:nvPicPr>
          <p:cNvPr id="8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925" y="4580384"/>
            <a:ext cx="2125663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19553</TotalTime>
  <Words>176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948</cp:revision>
  <dcterms:created xsi:type="dcterms:W3CDTF">2009-02-11T05:37:22Z</dcterms:created>
  <dcterms:modified xsi:type="dcterms:W3CDTF">2013-02-08T05:59:07Z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