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468" y="4149080"/>
            <a:ext cx="9144000" cy="1800200"/>
          </a:xfrm>
          <a:prstGeom prst="rect">
            <a:avLst/>
          </a:prstGeom>
          <a:gradFill flip="none" rotWithShape="1">
            <a:gsLst>
              <a:gs pos="100000">
                <a:sysClr val="window" lastClr="FFFFFF">
                  <a:alpha val="2000"/>
                  <a:lumMod val="69000"/>
                  <a:lumOff val="31000"/>
                </a:sysClr>
              </a:gs>
              <a:gs pos="0">
                <a:sysClr val="window" lastClr="FFFFFF">
                  <a:lumMod val="76000"/>
                  <a:alpha val="72000"/>
                </a:sys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651375" y="1289050"/>
            <a:ext cx="0" cy="449897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85000"/>
              </a:sysClr>
            </a:solidFill>
            <a:prstDash val="dash"/>
          </a:ln>
          <a:effectLst/>
        </p:spPr>
      </p:cxnSp>
      <p:sp>
        <p:nvSpPr>
          <p:cNvPr id="29" name="矩形 2"/>
          <p:cNvSpPr>
            <a:spLocks noChangeArrowheads="1"/>
          </p:cNvSpPr>
          <p:nvPr/>
        </p:nvSpPr>
        <p:spPr bwMode="auto">
          <a:xfrm>
            <a:off x="277813" y="1196975"/>
            <a:ext cx="4206875" cy="55245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/>
                <a:cs typeface="+mn-cs"/>
              </a:rPr>
              <a:t>数据一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4752975" y="1196975"/>
            <a:ext cx="4140200" cy="552450"/>
          </a:xfrm>
          <a:prstGeom prst="rect">
            <a:avLst/>
          </a:prstGeom>
          <a:solidFill>
            <a:srgbClr val="43BBE1"/>
          </a:solidFill>
          <a:ln w="9525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/>
                <a:cs typeface="+mn-cs"/>
              </a:rPr>
              <a:t>数据二</a:t>
            </a:r>
          </a:p>
        </p:txBody>
      </p:sp>
      <p:graphicFrame>
        <p:nvGraphicFramePr>
          <p:cNvPr id="31" name="图表 9"/>
          <p:cNvGraphicFramePr>
            <a:graphicFrameLocks/>
          </p:cNvGraphicFramePr>
          <p:nvPr/>
        </p:nvGraphicFramePr>
        <p:xfrm>
          <a:off x="-180975" y="2563813"/>
          <a:ext cx="4708525" cy="345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712616" imgH="3456732" progId="Excel.Chart.8">
                  <p:embed/>
                </p:oleObj>
              </mc:Choice>
              <mc:Fallback>
                <p:oleObj r:id="rId3" imgW="4712616" imgH="3456732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0975" y="2563813"/>
                        <a:ext cx="4708525" cy="3459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图表 12"/>
          <p:cNvGraphicFramePr>
            <a:graphicFrameLocks/>
          </p:cNvGraphicFramePr>
          <p:nvPr/>
        </p:nvGraphicFramePr>
        <p:xfrm>
          <a:off x="4894263" y="2924175"/>
          <a:ext cx="3857625" cy="338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5" imgW="3859102" imgH="3383573" progId="Excel.Chart.8">
                  <p:embed/>
                </p:oleObj>
              </mc:Choice>
              <mc:Fallback>
                <p:oleObj r:id="rId5" imgW="3859102" imgH="3383573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4263" y="2924175"/>
                        <a:ext cx="3857625" cy="338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14"/>
          <p:cNvSpPr txBox="1">
            <a:spLocks noChangeArrowheads="1"/>
          </p:cNvSpPr>
          <p:nvPr/>
        </p:nvSpPr>
        <p:spPr bwMode="auto">
          <a:xfrm>
            <a:off x="4500563" y="3549650"/>
            <a:ext cx="461962" cy="18573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716F7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季度达标值</a:t>
            </a:r>
          </a:p>
        </p:txBody>
      </p:sp>
      <p:sp>
        <p:nvSpPr>
          <p:cNvPr id="34" name="矩形 5"/>
          <p:cNvSpPr>
            <a:spLocks noChangeArrowheads="1"/>
          </p:cNvSpPr>
          <p:nvPr/>
        </p:nvSpPr>
        <p:spPr bwMode="auto">
          <a:xfrm>
            <a:off x="5219700" y="2084388"/>
            <a:ext cx="2190750" cy="1397000"/>
          </a:xfrm>
          <a:prstGeom prst="wedgeRoundRectCallout">
            <a:avLst/>
          </a:prstGeom>
          <a:solidFill>
            <a:srgbClr val="43BBE1"/>
          </a:solidFill>
          <a:ln w="12700">
            <a:solidFill>
              <a:sysClr val="window" lastClr="FFFFFF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Lao UI" pitchFamily="34" charset="0"/>
              </a:rPr>
              <a:t>上半年平均得分</a:t>
            </a:r>
            <a:endParaRPr kumimoji="0" lang="en-US" altLang="zh-CN" sz="5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itchFamily="34" charset="0"/>
              </a:rPr>
              <a:t>83.30</a:t>
            </a: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itchFamily="34" charset="0"/>
            </a:endParaRPr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38225" y="2008188"/>
            <a:ext cx="2159000" cy="1397000"/>
          </a:xfrm>
          <a:prstGeom prst="wedgeRoundRectCallout">
            <a:avLst/>
          </a:prstGeom>
          <a:solidFill>
            <a:srgbClr val="FFC000"/>
          </a:solidFill>
          <a:ln w="12700">
            <a:solidFill>
              <a:sysClr val="window" lastClr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Lao UI" pitchFamily="34" charset="0"/>
              </a:rPr>
              <a:t>上半年平均得分 </a:t>
            </a:r>
            <a:endParaRPr kumimoji="0" lang="en-US" altLang="zh-CN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itchFamily="34" charset="0"/>
              </a:rPr>
              <a:t>82.79</a:t>
            </a: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20211</TotalTime>
  <Words>172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Office Excel 图表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1090</cp:revision>
  <dcterms:created xsi:type="dcterms:W3CDTF">2009-02-11T05:37:22Z</dcterms:created>
  <dcterms:modified xsi:type="dcterms:W3CDTF">2013-02-09T01:26:27Z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