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连接符 38"/>
          <p:cNvCxnSpPr/>
          <p:nvPr/>
        </p:nvCxnSpPr>
        <p:spPr>
          <a:xfrm flipV="1">
            <a:off x="1025525" y="2061815"/>
            <a:ext cx="269875" cy="611188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40" name="直接连接符 39"/>
          <p:cNvCxnSpPr/>
          <p:nvPr/>
        </p:nvCxnSpPr>
        <p:spPr>
          <a:xfrm flipV="1">
            <a:off x="1385888" y="2919065"/>
            <a:ext cx="593725" cy="150813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41" name="直接连接符 40"/>
          <p:cNvCxnSpPr/>
          <p:nvPr/>
        </p:nvCxnSpPr>
        <p:spPr>
          <a:xfrm>
            <a:off x="1295400" y="3717578"/>
            <a:ext cx="684213" cy="360362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42" name="直接连接符 41"/>
          <p:cNvCxnSpPr>
            <a:stCxn id="44" idx="4"/>
          </p:cNvCxnSpPr>
          <p:nvPr/>
        </p:nvCxnSpPr>
        <p:spPr>
          <a:xfrm>
            <a:off x="755650" y="3933478"/>
            <a:ext cx="404813" cy="863600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sp>
        <p:nvSpPr>
          <p:cNvPr id="43" name="矩形 18"/>
          <p:cNvSpPr>
            <a:spLocks noChangeArrowheads="1"/>
          </p:cNvSpPr>
          <p:nvPr/>
        </p:nvSpPr>
        <p:spPr bwMode="auto">
          <a:xfrm>
            <a:off x="684213" y="5517803"/>
            <a:ext cx="1258887" cy="51117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text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25413" y="2673003"/>
            <a:ext cx="1260475" cy="1260475"/>
          </a:xfrm>
          <a:prstGeom prst="ellipse">
            <a:avLst/>
          </a:prstGeom>
          <a:solidFill>
            <a:srgbClr val="00B0F0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/>
                <a:ea typeface="微软雅黑"/>
                <a:cs typeface="+mn-cs"/>
              </a:rPr>
              <a:t>文字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Medium"/>
              <a:ea typeface="微软雅黑"/>
              <a:cs typeface="+mn-cs"/>
            </a:endParaRPr>
          </a:p>
        </p:txBody>
      </p:sp>
      <p:sp>
        <p:nvSpPr>
          <p:cNvPr id="45" name="矩形 7"/>
          <p:cNvSpPr>
            <a:spLocks noChangeArrowheads="1"/>
          </p:cNvSpPr>
          <p:nvPr/>
        </p:nvSpPr>
        <p:spPr bwMode="auto">
          <a:xfrm>
            <a:off x="792163" y="1917353"/>
            <a:ext cx="1258887" cy="511175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text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55650" y="4581178"/>
            <a:ext cx="1079500" cy="1081087"/>
          </a:xfrm>
          <a:prstGeom prst="ellipse">
            <a:avLst/>
          </a:prstGeom>
          <a:solidFill>
            <a:srgbClr val="F79646">
              <a:lumMod val="75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kern="0" dirty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4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/>
              <a:cs typeface="+mn-cs"/>
            </a:endParaRPr>
          </a:p>
        </p:txBody>
      </p:sp>
      <p:sp>
        <p:nvSpPr>
          <p:cNvPr id="47" name="矩形 8"/>
          <p:cNvSpPr>
            <a:spLocks noChangeArrowheads="1"/>
          </p:cNvSpPr>
          <p:nvPr/>
        </p:nvSpPr>
        <p:spPr bwMode="auto">
          <a:xfrm>
            <a:off x="1908175" y="3134965"/>
            <a:ext cx="1258888" cy="511175"/>
          </a:xfrm>
          <a:prstGeom prst="roundRect">
            <a:avLst/>
          </a:prstGeom>
          <a:solidFill>
            <a:srgbClr val="8064A2">
              <a:lumMod val="60000"/>
              <a:lumOff val="4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text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17"/>
          <p:cNvSpPr>
            <a:spLocks noChangeArrowheads="1"/>
          </p:cNvSpPr>
          <p:nvPr/>
        </p:nvSpPr>
        <p:spPr bwMode="auto">
          <a:xfrm>
            <a:off x="1871663" y="4646265"/>
            <a:ext cx="1260475" cy="511175"/>
          </a:xfrm>
          <a:prstGeom prst="roundRect">
            <a:avLst/>
          </a:prstGeom>
          <a:solidFill>
            <a:srgbClr val="FFCC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text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矩形 28"/>
          <p:cNvSpPr>
            <a:spLocks noChangeArrowheads="1"/>
          </p:cNvSpPr>
          <p:nvPr/>
        </p:nvSpPr>
        <p:spPr bwMode="auto">
          <a:xfrm>
            <a:off x="3671192" y="1957080"/>
            <a:ext cx="5221288" cy="3056096"/>
          </a:xfrm>
          <a:prstGeom prst="roundRect">
            <a:avLst>
              <a:gd name="adj" fmla="val 11040"/>
            </a:avLst>
          </a:prstGeom>
          <a:solidFill>
            <a:sysClr val="window" lastClr="FFFFFF">
              <a:lumMod val="95000"/>
            </a:sysClr>
          </a:solidFill>
          <a:ln w="12700">
            <a:solidFill>
              <a:sysClr val="window" lastClr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0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内容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0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内容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0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内容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0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20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2000" kern="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0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文字内容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1979613" y="3646140"/>
            <a:ext cx="1079500" cy="1079500"/>
          </a:xfrm>
          <a:prstGeom prst="ellipse">
            <a:avLst/>
          </a:prstGeom>
          <a:solidFill>
            <a:srgbClr val="FFCC00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/>
                <a:cs typeface="+mn-cs"/>
              </a:rPr>
              <a:t>3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/>
              <a:cs typeface="+mn-cs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979613" y="2133253"/>
            <a:ext cx="1079500" cy="1079500"/>
          </a:xfrm>
          <a:prstGeom prst="ellipse">
            <a:avLst/>
          </a:prstGeom>
          <a:solidFill>
            <a:srgbClr val="8064A2">
              <a:lumMod val="60000"/>
              <a:lumOff val="40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/>
                <a:cs typeface="+mn-cs"/>
              </a:rPr>
              <a:t>2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884238" y="980728"/>
            <a:ext cx="1079500" cy="1081087"/>
          </a:xfrm>
          <a:prstGeom prst="ellipse">
            <a:avLst/>
          </a:prstGeom>
          <a:solidFill>
            <a:srgbClr val="92D050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/>
                <a:cs typeface="+mn-cs"/>
              </a:rPr>
              <a:t>1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20210</TotalTime>
  <Words>176</Words>
  <Application>Microsoft Office PowerPoint</Application>
  <PresentationFormat>全屏显示(4:3)</PresentationFormat>
  <Paragraphs>31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1089</cp:revision>
  <dcterms:created xsi:type="dcterms:W3CDTF">2009-02-11T05:37:22Z</dcterms:created>
  <dcterms:modified xsi:type="dcterms:W3CDTF">2013-02-08T05:53:35Z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