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318141833851417"/>
          <c:y val="7.6895385946583891E-2"/>
          <c:w val="0.6664741792166472"/>
          <c:h val="0.7902853110547716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43BBE1"/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8"/>
        <c:holeSize val="85"/>
      </c:doughnutChart>
      <c:spPr>
        <a:noFill/>
        <a:ln w="25367">
          <a:noFill/>
        </a:ln>
      </c:spPr>
    </c:plotArea>
    <c:plotVisOnly val="1"/>
    <c:dispBlanksAs val="zero"/>
    <c:showDLblsOverMax val="0"/>
  </c:chart>
  <c:txPr>
    <a:bodyPr/>
    <a:lstStyle/>
    <a:p>
      <a:pPr>
        <a:defRPr sz="1796"/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1190D5-F7FB-4E60-AFA7-5779649AF49D}" type="doc">
      <dgm:prSet loTypeId="urn:microsoft.com/office/officeart/2005/8/layout/radial1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0EFE00D-3856-4E8F-8AF8-7D05FC55204E}">
      <dgm:prSet phldrT="[文本]"/>
      <dgm:spPr>
        <a:xfrm>
          <a:off x="532283" y="415335"/>
          <a:ext cx="791999" cy="791132"/>
        </a:xfrm>
        <a:prstGeom prst="ellipse">
          <a:avLst/>
        </a:prstGeom>
        <a:solidFill>
          <a:srgbClr val="43BBE1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lnSpc>
              <a:spcPct val="100000"/>
            </a:lnSpc>
          </a:pPr>
          <a:endParaRPr lang="zh-CN" altLang="en-US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421D4D56-AF6C-4941-BBCA-87AAF44FD232}" type="parTrans" cxnId="{44482501-48F6-4011-87F9-E80BC6AFFACE}">
      <dgm:prSet/>
      <dgm:spPr/>
      <dgm:t>
        <a:bodyPr/>
        <a:lstStyle/>
        <a:p>
          <a:endParaRPr lang="zh-CN" altLang="en-US"/>
        </a:p>
      </dgm:t>
    </dgm:pt>
    <dgm:pt modelId="{F7E86B26-C3E1-4FA4-8EFA-1DF0F8709ADE}" type="sibTrans" cxnId="{44482501-48F6-4011-87F9-E80BC6AFFACE}">
      <dgm:prSet/>
      <dgm:spPr/>
      <dgm:t>
        <a:bodyPr/>
        <a:lstStyle/>
        <a:p>
          <a:endParaRPr lang="zh-CN" altLang="en-US"/>
        </a:p>
      </dgm:t>
    </dgm:pt>
    <dgm:pt modelId="{D746447A-38FE-471E-A828-5E76A74F4136}">
      <dgm:prSet phldrT="[文本]"/>
      <dgm:spPr>
        <a:xfrm>
          <a:off x="616348" y="72224"/>
          <a:ext cx="277291" cy="277291"/>
        </a:xfrm>
        <a:prstGeom prst="ellipse">
          <a:avLst/>
        </a:prstGeom>
        <a:solidFill>
          <a:srgbClr val="43BBE1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65BD7B1D-C8C1-4874-A413-B386AC3329B9}" type="parTrans" cxnId="{53AA1220-0554-4452-A709-4DCDF94C9F43}">
      <dgm:prSet/>
      <dgm:spPr>
        <a:xfrm rot="15233481">
          <a:off x="760837" y="365804"/>
          <a:ext cx="90308" cy="43296"/>
        </a:xfrm>
        <a:custGeom>
          <a:avLst/>
          <a:gdLst/>
          <a:ahLst/>
          <a:cxnLst/>
          <a:rect l="0" t="0" r="0" b="0"/>
          <a:pathLst>
            <a:path>
              <a:moveTo>
                <a:pt x="0" y="21648"/>
              </a:moveTo>
              <a:lnTo>
                <a:pt x="90308" y="21648"/>
              </a:lnTo>
            </a:path>
          </a:pathLst>
        </a:custGeom>
        <a:noFill/>
        <a:ln w="25400" cap="flat" cmpd="sng" algn="ctr">
          <a:solidFill>
            <a:srgbClr val="43BBE1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000A70E2-1226-4456-9B91-31642C5C022B}" type="sibTrans" cxnId="{53AA1220-0554-4452-A709-4DCDF94C9F43}">
      <dgm:prSet/>
      <dgm:spPr/>
      <dgm:t>
        <a:bodyPr/>
        <a:lstStyle/>
        <a:p>
          <a:endParaRPr lang="zh-CN" altLang="en-US"/>
        </a:p>
      </dgm:t>
    </dgm:pt>
    <dgm:pt modelId="{3E7424E6-5879-4B03-A02A-4395199C587A}">
      <dgm:prSet phldrT="[文本]"/>
      <dgm:spPr>
        <a:xfrm>
          <a:off x="1325047" y="145174"/>
          <a:ext cx="277291" cy="277291"/>
        </a:xfrm>
        <a:prstGeom prst="ellipse">
          <a:avLst/>
        </a:prstGeom>
        <a:solidFill>
          <a:srgbClr val="43BBE1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FB71CBAA-D4D0-4441-B96D-E7B5F4D20539}" type="parTrans" cxnId="{F94D0A7D-5D11-4C76-B1B0-F77C88F9FE3B}">
      <dgm:prSet/>
      <dgm:spPr>
        <a:xfrm rot="18926946">
          <a:off x="1179167" y="435515"/>
          <a:ext cx="216886" cy="43296"/>
        </a:xfrm>
        <a:custGeom>
          <a:avLst/>
          <a:gdLst/>
          <a:ahLst/>
          <a:cxnLst/>
          <a:rect l="0" t="0" r="0" b="0"/>
          <a:pathLst>
            <a:path>
              <a:moveTo>
                <a:pt x="0" y="21648"/>
              </a:moveTo>
              <a:lnTo>
                <a:pt x="216886" y="21648"/>
              </a:lnTo>
            </a:path>
          </a:pathLst>
        </a:custGeom>
        <a:noFill/>
        <a:ln w="25400" cap="flat" cmpd="sng" algn="ctr">
          <a:solidFill>
            <a:srgbClr val="43BBE1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4968CC65-F2AE-4AD8-836B-E6CEE6EDCCDC}" type="sibTrans" cxnId="{F94D0A7D-5D11-4C76-B1B0-F77C88F9FE3B}">
      <dgm:prSet/>
      <dgm:spPr/>
      <dgm:t>
        <a:bodyPr/>
        <a:lstStyle/>
        <a:p>
          <a:endParaRPr lang="zh-CN" altLang="en-US"/>
        </a:p>
      </dgm:t>
    </dgm:pt>
    <dgm:pt modelId="{830F1849-99C4-4B1F-B4F9-CF738706D549}">
      <dgm:prSet phldrT="[文本]"/>
      <dgm:spPr>
        <a:xfrm>
          <a:off x="98518" y="1152931"/>
          <a:ext cx="277291" cy="277291"/>
        </a:xfrm>
        <a:prstGeom prst="ellipse">
          <a:avLst/>
        </a:prstGeom>
        <a:solidFill>
          <a:srgbClr val="43BBE1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26D9A041-5997-49C9-87BC-2BEAA2296019}" type="parTrans" cxnId="{002983BD-19A8-4FAA-B972-1D33AC907C5A}">
      <dgm:prSet/>
      <dgm:spPr>
        <a:xfrm rot="8710875">
          <a:off x="323474" y="1103023"/>
          <a:ext cx="307335" cy="43296"/>
        </a:xfrm>
        <a:custGeom>
          <a:avLst/>
          <a:gdLst/>
          <a:ahLst/>
          <a:cxnLst/>
          <a:rect l="0" t="0" r="0" b="0"/>
          <a:pathLst>
            <a:path>
              <a:moveTo>
                <a:pt x="0" y="21648"/>
              </a:moveTo>
              <a:lnTo>
                <a:pt x="307335" y="21648"/>
              </a:lnTo>
            </a:path>
          </a:pathLst>
        </a:custGeom>
        <a:noFill/>
        <a:ln w="25400" cap="flat" cmpd="sng" algn="ctr">
          <a:solidFill>
            <a:srgbClr val="43BBE1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27252A4D-31E9-426C-A1F8-CD2A2B95132D}" type="sibTrans" cxnId="{002983BD-19A8-4FAA-B972-1D33AC907C5A}">
      <dgm:prSet/>
      <dgm:spPr/>
      <dgm:t>
        <a:bodyPr/>
        <a:lstStyle/>
        <a:p>
          <a:endParaRPr lang="zh-CN" altLang="en-US"/>
        </a:p>
      </dgm:t>
    </dgm:pt>
    <dgm:pt modelId="{5179A6DB-8296-450B-8897-FD2CB1D38BDC}">
      <dgm:prSet phldrT="[文本]"/>
      <dgm:spPr>
        <a:xfrm>
          <a:off x="142082" y="522327"/>
          <a:ext cx="277291" cy="277291"/>
        </a:xfrm>
        <a:prstGeom prst="ellipse">
          <a:avLst/>
        </a:prstGeom>
        <a:solidFill>
          <a:srgbClr val="43BBE1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6A26AEC1-4695-4775-89E9-02E29584ACE0}" type="parTrans" cxnId="{B28600DC-AB9E-4761-84A3-52B7E8C5C5D4}">
      <dgm:prSet/>
      <dgm:spPr>
        <a:xfrm rot="11582163">
          <a:off x="414124" y="685266"/>
          <a:ext cx="130062" cy="43296"/>
        </a:xfrm>
        <a:custGeom>
          <a:avLst/>
          <a:gdLst/>
          <a:ahLst/>
          <a:cxnLst/>
          <a:rect l="0" t="0" r="0" b="0"/>
          <a:pathLst>
            <a:path>
              <a:moveTo>
                <a:pt x="0" y="21648"/>
              </a:moveTo>
              <a:lnTo>
                <a:pt x="130062" y="21648"/>
              </a:lnTo>
            </a:path>
          </a:pathLst>
        </a:custGeom>
        <a:noFill/>
        <a:ln w="25400" cap="flat" cmpd="sng" algn="ctr">
          <a:solidFill>
            <a:srgbClr val="43BBE1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EDD445FA-B5E9-4229-9EBD-986DF9D89C90}" type="sibTrans" cxnId="{B28600DC-AB9E-4761-84A3-52B7E8C5C5D4}">
      <dgm:prSet/>
      <dgm:spPr/>
      <dgm:t>
        <a:bodyPr/>
        <a:lstStyle/>
        <a:p>
          <a:endParaRPr lang="zh-CN" altLang="en-US"/>
        </a:p>
      </dgm:t>
    </dgm:pt>
    <dgm:pt modelId="{66EBD27E-CF89-487F-B5A0-CEE3A984258F}" type="pres">
      <dgm:prSet presAssocID="{E51190D5-F7FB-4E60-AFA7-5779649AF49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F34E99E-1CF9-46A1-B075-4F04C1F1706E}" type="pres">
      <dgm:prSet presAssocID="{B0EFE00D-3856-4E8F-8AF8-7D05FC55204E}" presName="centerShape" presStyleLbl="node0" presStyleIdx="0" presStyleCnt="1" custScaleX="177350" custScaleY="177156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26D21130-6C54-48F2-B29B-9123C0E7594C}" type="pres">
      <dgm:prSet presAssocID="{65BD7B1D-C8C1-4874-A413-B386AC3329B9}" presName="Name9" presStyleLbl="parChTrans1D2" presStyleIdx="0" presStyleCnt="4"/>
      <dgm:spPr/>
      <dgm:t>
        <a:bodyPr/>
        <a:lstStyle/>
        <a:p>
          <a:endParaRPr lang="zh-CN" altLang="en-US"/>
        </a:p>
      </dgm:t>
    </dgm:pt>
    <dgm:pt modelId="{0156AFBA-7B69-4623-8F21-2D74A0747C08}" type="pres">
      <dgm:prSet presAssocID="{65BD7B1D-C8C1-4874-A413-B386AC3329B9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B6CC7380-B1D3-4D21-8412-6F5ED94ADA00}" type="pres">
      <dgm:prSet presAssocID="{D746447A-38FE-471E-A828-5E76A74F4136}" presName="node" presStyleLbl="node1" presStyleIdx="0" presStyleCnt="4" custScaleX="62093" custScaleY="62093" custRadScaleRad="107446" custRadScaleInc="-357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8FD72B-7AC4-4263-A9DE-4049505F84EA}" type="pres">
      <dgm:prSet presAssocID="{FB71CBAA-D4D0-4441-B96D-E7B5F4D20539}" presName="Name9" presStyleLbl="parChTrans1D2" presStyleIdx="1" presStyleCnt="4"/>
      <dgm:spPr/>
      <dgm:t>
        <a:bodyPr/>
        <a:lstStyle/>
        <a:p>
          <a:endParaRPr lang="zh-CN" altLang="en-US"/>
        </a:p>
      </dgm:t>
    </dgm:pt>
    <dgm:pt modelId="{C085CB3E-C368-4157-9C75-52902A502FB2}" type="pres">
      <dgm:prSet presAssocID="{FB71CBAA-D4D0-4441-B96D-E7B5F4D20539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1ED3D519-8BD4-4503-A5E0-33FBF5EFE085}" type="pres">
      <dgm:prSet presAssocID="{3E7424E6-5879-4B03-A02A-4395199C587A}" presName="node" presStyleLbl="node1" presStyleIdx="1" presStyleCnt="4" custScaleX="62093" custScaleY="62093" custRadScaleRad="129254" custRadScaleInc="-9900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0272F8-8ABD-493D-9163-C78E5BECB3D0}" type="pres">
      <dgm:prSet presAssocID="{26D9A041-5997-49C9-87BC-2BEAA2296019}" presName="Name9" presStyleLbl="parChTrans1D2" presStyleIdx="2" presStyleCnt="4"/>
      <dgm:spPr/>
      <dgm:t>
        <a:bodyPr/>
        <a:lstStyle/>
        <a:p>
          <a:endParaRPr lang="zh-CN" altLang="en-US"/>
        </a:p>
      </dgm:t>
    </dgm:pt>
    <dgm:pt modelId="{16CD141C-9E1D-4A41-B1EC-5918FFC73496}" type="pres">
      <dgm:prSet presAssocID="{26D9A041-5997-49C9-87BC-2BEAA2296019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6CC3E2B5-1D76-420A-A825-7342C4A35F86}" type="pres">
      <dgm:prSet presAssocID="{830F1849-99C4-4B1F-B4F9-CF738706D549}" presName="node" presStyleLbl="node1" presStyleIdx="2" presStyleCnt="4" custScaleX="62093" custScaleY="62093" custRadScaleRad="144827" custRadScaleInc="1226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1D70EB-04AB-40CB-A034-400A1FEB844A}" type="pres">
      <dgm:prSet presAssocID="{6A26AEC1-4695-4775-89E9-02E29584ACE0}" presName="Name9" presStyleLbl="parChTrans1D2" presStyleIdx="3" presStyleCnt="4"/>
      <dgm:spPr/>
      <dgm:t>
        <a:bodyPr/>
        <a:lstStyle/>
        <a:p>
          <a:endParaRPr lang="zh-CN" altLang="en-US"/>
        </a:p>
      </dgm:t>
    </dgm:pt>
    <dgm:pt modelId="{ACE080C8-D91B-49D4-9DF2-1CD1A556FFBD}" type="pres">
      <dgm:prSet presAssocID="{6A26AEC1-4695-4775-89E9-02E29584ACE0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E9588169-7B57-4C17-8A5C-1CE8BA1617C6}" type="pres">
      <dgm:prSet presAssocID="{5179A6DB-8296-450B-8897-FD2CB1D38BDC}" presName="node" presStyleLbl="node1" presStyleIdx="3" presStyleCnt="4" custScaleX="62093" custScaleY="62093" custRadScaleRad="114350" custRadScaleInc="289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91F2441-1B41-408A-B917-4F157FADDC6B}" type="presOf" srcId="{E51190D5-F7FB-4E60-AFA7-5779649AF49D}" destId="{66EBD27E-CF89-487F-B5A0-CEE3A984258F}" srcOrd="0" destOrd="0" presId="urn:microsoft.com/office/officeart/2005/8/layout/radial1"/>
    <dgm:cxn modelId="{A1486603-8A53-46CA-97D5-4F68CF3A65B2}" type="presOf" srcId="{26D9A041-5997-49C9-87BC-2BEAA2296019}" destId="{16CD141C-9E1D-4A41-B1EC-5918FFC73496}" srcOrd="1" destOrd="0" presId="urn:microsoft.com/office/officeart/2005/8/layout/radial1"/>
    <dgm:cxn modelId="{002983BD-19A8-4FAA-B972-1D33AC907C5A}" srcId="{B0EFE00D-3856-4E8F-8AF8-7D05FC55204E}" destId="{830F1849-99C4-4B1F-B4F9-CF738706D549}" srcOrd="2" destOrd="0" parTransId="{26D9A041-5997-49C9-87BC-2BEAA2296019}" sibTransId="{27252A4D-31E9-426C-A1F8-CD2A2B95132D}"/>
    <dgm:cxn modelId="{237469F7-A222-41FC-8DEA-C413B0A0D322}" type="presOf" srcId="{B0EFE00D-3856-4E8F-8AF8-7D05FC55204E}" destId="{0F34E99E-1CF9-46A1-B075-4F04C1F1706E}" srcOrd="0" destOrd="0" presId="urn:microsoft.com/office/officeart/2005/8/layout/radial1"/>
    <dgm:cxn modelId="{B51C7720-9667-4D59-9ECE-09863294497F}" type="presOf" srcId="{FB71CBAA-D4D0-4441-B96D-E7B5F4D20539}" destId="{C085CB3E-C368-4157-9C75-52902A502FB2}" srcOrd="1" destOrd="0" presId="urn:microsoft.com/office/officeart/2005/8/layout/radial1"/>
    <dgm:cxn modelId="{F0A423DF-F447-44C6-A41F-F9FB4FAA54A1}" type="presOf" srcId="{6A26AEC1-4695-4775-89E9-02E29584ACE0}" destId="{ACE080C8-D91B-49D4-9DF2-1CD1A556FFBD}" srcOrd="1" destOrd="0" presId="urn:microsoft.com/office/officeart/2005/8/layout/radial1"/>
    <dgm:cxn modelId="{A48C9C7F-FFC7-4672-A85D-0A0D04FE626F}" type="presOf" srcId="{65BD7B1D-C8C1-4874-A413-B386AC3329B9}" destId="{26D21130-6C54-48F2-B29B-9123C0E7594C}" srcOrd="0" destOrd="0" presId="urn:microsoft.com/office/officeart/2005/8/layout/radial1"/>
    <dgm:cxn modelId="{F94D0A7D-5D11-4C76-B1B0-F77C88F9FE3B}" srcId="{B0EFE00D-3856-4E8F-8AF8-7D05FC55204E}" destId="{3E7424E6-5879-4B03-A02A-4395199C587A}" srcOrd="1" destOrd="0" parTransId="{FB71CBAA-D4D0-4441-B96D-E7B5F4D20539}" sibTransId="{4968CC65-F2AE-4AD8-836B-E6CEE6EDCCDC}"/>
    <dgm:cxn modelId="{53AA1220-0554-4452-A709-4DCDF94C9F43}" srcId="{B0EFE00D-3856-4E8F-8AF8-7D05FC55204E}" destId="{D746447A-38FE-471E-A828-5E76A74F4136}" srcOrd="0" destOrd="0" parTransId="{65BD7B1D-C8C1-4874-A413-B386AC3329B9}" sibTransId="{000A70E2-1226-4456-9B91-31642C5C022B}"/>
    <dgm:cxn modelId="{936145D1-A306-4B0C-84F7-0D9F7FCAED0B}" type="presOf" srcId="{830F1849-99C4-4B1F-B4F9-CF738706D549}" destId="{6CC3E2B5-1D76-420A-A825-7342C4A35F86}" srcOrd="0" destOrd="0" presId="urn:microsoft.com/office/officeart/2005/8/layout/radial1"/>
    <dgm:cxn modelId="{44482501-48F6-4011-87F9-E80BC6AFFACE}" srcId="{E51190D5-F7FB-4E60-AFA7-5779649AF49D}" destId="{B0EFE00D-3856-4E8F-8AF8-7D05FC55204E}" srcOrd="0" destOrd="0" parTransId="{421D4D56-AF6C-4941-BBCA-87AAF44FD232}" sibTransId="{F7E86B26-C3E1-4FA4-8EFA-1DF0F8709ADE}"/>
    <dgm:cxn modelId="{93F357B5-C23D-461C-A624-74FB6CEAD28C}" type="presOf" srcId="{FB71CBAA-D4D0-4441-B96D-E7B5F4D20539}" destId="{668FD72B-7AC4-4263-A9DE-4049505F84EA}" srcOrd="0" destOrd="0" presId="urn:microsoft.com/office/officeart/2005/8/layout/radial1"/>
    <dgm:cxn modelId="{6768C255-E156-4E94-8AA6-2D7135BD91EF}" type="presOf" srcId="{65BD7B1D-C8C1-4874-A413-B386AC3329B9}" destId="{0156AFBA-7B69-4623-8F21-2D74A0747C08}" srcOrd="1" destOrd="0" presId="urn:microsoft.com/office/officeart/2005/8/layout/radial1"/>
    <dgm:cxn modelId="{B28600DC-AB9E-4761-84A3-52B7E8C5C5D4}" srcId="{B0EFE00D-3856-4E8F-8AF8-7D05FC55204E}" destId="{5179A6DB-8296-450B-8897-FD2CB1D38BDC}" srcOrd="3" destOrd="0" parTransId="{6A26AEC1-4695-4775-89E9-02E29584ACE0}" sibTransId="{EDD445FA-B5E9-4229-9EBD-986DF9D89C90}"/>
    <dgm:cxn modelId="{3A083225-4770-4798-8D67-A95348CC16F6}" type="presOf" srcId="{3E7424E6-5879-4B03-A02A-4395199C587A}" destId="{1ED3D519-8BD4-4503-A5E0-33FBF5EFE085}" srcOrd="0" destOrd="0" presId="urn:microsoft.com/office/officeart/2005/8/layout/radial1"/>
    <dgm:cxn modelId="{FDB87537-6C7B-45E5-84F5-2DC54E795221}" type="presOf" srcId="{D746447A-38FE-471E-A828-5E76A74F4136}" destId="{B6CC7380-B1D3-4D21-8412-6F5ED94ADA00}" srcOrd="0" destOrd="0" presId="urn:microsoft.com/office/officeart/2005/8/layout/radial1"/>
    <dgm:cxn modelId="{D5CD7B5D-F4C0-4339-B23A-F7AF5F00422E}" type="presOf" srcId="{5179A6DB-8296-450B-8897-FD2CB1D38BDC}" destId="{E9588169-7B57-4C17-8A5C-1CE8BA1617C6}" srcOrd="0" destOrd="0" presId="urn:microsoft.com/office/officeart/2005/8/layout/radial1"/>
    <dgm:cxn modelId="{8C7AA765-AEBE-4D2A-84E9-1C353854D991}" type="presOf" srcId="{26D9A041-5997-49C9-87BC-2BEAA2296019}" destId="{3C0272F8-8ABD-493D-9163-C78E5BECB3D0}" srcOrd="0" destOrd="0" presId="urn:microsoft.com/office/officeart/2005/8/layout/radial1"/>
    <dgm:cxn modelId="{564705EF-C16A-4C79-9CC3-3C9CA2A95FA4}" type="presOf" srcId="{6A26AEC1-4695-4775-89E9-02E29584ACE0}" destId="{0C1D70EB-04AB-40CB-A034-400A1FEB844A}" srcOrd="0" destOrd="0" presId="urn:microsoft.com/office/officeart/2005/8/layout/radial1"/>
    <dgm:cxn modelId="{CB59CC3F-7CB4-4D40-BDBD-5E16E5C260AA}" type="presParOf" srcId="{66EBD27E-CF89-487F-B5A0-CEE3A984258F}" destId="{0F34E99E-1CF9-46A1-B075-4F04C1F1706E}" srcOrd="0" destOrd="0" presId="urn:microsoft.com/office/officeart/2005/8/layout/radial1"/>
    <dgm:cxn modelId="{D2BE3B2C-A3DB-4156-8F83-0DCF71D4A9DB}" type="presParOf" srcId="{66EBD27E-CF89-487F-B5A0-CEE3A984258F}" destId="{26D21130-6C54-48F2-B29B-9123C0E7594C}" srcOrd="1" destOrd="0" presId="urn:microsoft.com/office/officeart/2005/8/layout/radial1"/>
    <dgm:cxn modelId="{0BE01764-DF19-4E5A-A3E4-A657333FAD84}" type="presParOf" srcId="{26D21130-6C54-48F2-B29B-9123C0E7594C}" destId="{0156AFBA-7B69-4623-8F21-2D74A0747C08}" srcOrd="0" destOrd="0" presId="urn:microsoft.com/office/officeart/2005/8/layout/radial1"/>
    <dgm:cxn modelId="{6B14B49D-F6A1-4508-88E3-1962A0020BD0}" type="presParOf" srcId="{66EBD27E-CF89-487F-B5A0-CEE3A984258F}" destId="{B6CC7380-B1D3-4D21-8412-6F5ED94ADA00}" srcOrd="2" destOrd="0" presId="urn:microsoft.com/office/officeart/2005/8/layout/radial1"/>
    <dgm:cxn modelId="{6CFB21F8-BEAF-4563-8792-17421DD1D125}" type="presParOf" srcId="{66EBD27E-CF89-487F-B5A0-CEE3A984258F}" destId="{668FD72B-7AC4-4263-A9DE-4049505F84EA}" srcOrd="3" destOrd="0" presId="urn:microsoft.com/office/officeart/2005/8/layout/radial1"/>
    <dgm:cxn modelId="{A0F377DD-19E5-4976-B0B8-504B5705270C}" type="presParOf" srcId="{668FD72B-7AC4-4263-A9DE-4049505F84EA}" destId="{C085CB3E-C368-4157-9C75-52902A502FB2}" srcOrd="0" destOrd="0" presId="urn:microsoft.com/office/officeart/2005/8/layout/radial1"/>
    <dgm:cxn modelId="{90A9A60D-6040-43EA-8E5D-08E3432FB3D3}" type="presParOf" srcId="{66EBD27E-CF89-487F-B5A0-CEE3A984258F}" destId="{1ED3D519-8BD4-4503-A5E0-33FBF5EFE085}" srcOrd="4" destOrd="0" presId="urn:microsoft.com/office/officeart/2005/8/layout/radial1"/>
    <dgm:cxn modelId="{8BA3AF0A-A0F5-41D3-A605-EFAF98FAF68C}" type="presParOf" srcId="{66EBD27E-CF89-487F-B5A0-CEE3A984258F}" destId="{3C0272F8-8ABD-493D-9163-C78E5BECB3D0}" srcOrd="5" destOrd="0" presId="urn:microsoft.com/office/officeart/2005/8/layout/radial1"/>
    <dgm:cxn modelId="{39D3EDE4-72F5-4BB3-98BA-E2A5CD0F9EDA}" type="presParOf" srcId="{3C0272F8-8ABD-493D-9163-C78E5BECB3D0}" destId="{16CD141C-9E1D-4A41-B1EC-5918FFC73496}" srcOrd="0" destOrd="0" presId="urn:microsoft.com/office/officeart/2005/8/layout/radial1"/>
    <dgm:cxn modelId="{D3FB87A1-66F8-4880-895C-E301E61CC36F}" type="presParOf" srcId="{66EBD27E-CF89-487F-B5A0-CEE3A984258F}" destId="{6CC3E2B5-1D76-420A-A825-7342C4A35F86}" srcOrd="6" destOrd="0" presId="urn:microsoft.com/office/officeart/2005/8/layout/radial1"/>
    <dgm:cxn modelId="{E63FC238-3883-4AB2-B45B-5E614F717A12}" type="presParOf" srcId="{66EBD27E-CF89-487F-B5A0-CEE3A984258F}" destId="{0C1D70EB-04AB-40CB-A034-400A1FEB844A}" srcOrd="7" destOrd="0" presId="urn:microsoft.com/office/officeart/2005/8/layout/radial1"/>
    <dgm:cxn modelId="{E9EE7166-4141-43C3-990B-68DB54C18DD3}" type="presParOf" srcId="{0C1D70EB-04AB-40CB-A034-400A1FEB844A}" destId="{ACE080C8-D91B-49D4-9DF2-1CD1A556FFBD}" srcOrd="0" destOrd="0" presId="urn:microsoft.com/office/officeart/2005/8/layout/radial1"/>
    <dgm:cxn modelId="{27A9B27D-623B-49EC-9028-0F3F15AD9C84}" type="presParOf" srcId="{66EBD27E-CF89-487F-B5A0-CEE3A984258F}" destId="{E9588169-7B57-4C17-8A5C-1CE8BA1617C6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A32284-9C9C-451D-91CF-227E43B02D48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69A129F-27D8-4A77-B8AD-4EE7B0EEB307}">
      <dgm:prSet phldrT="[文本]" custT="1"/>
      <dgm:spPr>
        <a:xfrm>
          <a:off x="870214" y="539838"/>
          <a:ext cx="897529" cy="897529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ysClr val="window" lastClr="FFFFFF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 sz="9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E0378615-C13F-49FB-A0B2-D0FFC6814DCB}" type="parTrans" cxnId="{3608D21B-DD93-4D32-9D99-20278570C7FF}">
      <dgm:prSet/>
      <dgm:spPr/>
      <dgm:t>
        <a:bodyPr/>
        <a:lstStyle/>
        <a:p>
          <a:endParaRPr lang="zh-CN" altLang="en-US"/>
        </a:p>
      </dgm:t>
    </dgm:pt>
    <dgm:pt modelId="{606F37E4-C67F-4841-93E7-2CF9E21E3B1C}" type="sibTrans" cxnId="{3608D21B-DD93-4D32-9D99-20278570C7FF}">
      <dgm:prSet/>
      <dgm:spPr/>
      <dgm:t>
        <a:bodyPr/>
        <a:lstStyle/>
        <a:p>
          <a:endParaRPr lang="zh-CN" altLang="en-US"/>
        </a:p>
      </dgm:t>
    </dgm:pt>
    <dgm:pt modelId="{4D5DA9BF-5C5F-4AB1-BCAF-D57D69E3CF99}">
      <dgm:prSet phldrT="[文本]"/>
      <dgm:spPr>
        <a:xfrm>
          <a:off x="1662964" y="327503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1612F0AB-12E0-4B6B-9BDF-6BBCFC541B8A}" type="parTrans" cxnId="{7B4B8FB1-9B8E-45CB-84EA-EA79CBCCB78B}">
      <dgm:prSet/>
      <dgm:spPr>
        <a:xfrm rot="18663364">
          <a:off x="1589750" y="576608"/>
          <a:ext cx="139715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39715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7AB26B02-D1DB-46E6-92B0-87640C6FBCD7}" type="sibTrans" cxnId="{7B4B8FB1-9B8E-45CB-84EA-EA79CBCCB78B}">
      <dgm:prSet/>
      <dgm:spPr/>
      <dgm:t>
        <a:bodyPr/>
        <a:lstStyle/>
        <a:p>
          <a:endParaRPr lang="zh-CN" altLang="en-US"/>
        </a:p>
      </dgm:t>
    </dgm:pt>
    <dgm:pt modelId="{E587EFB5-C94B-4F67-AC74-0AC765FF5524}">
      <dgm:prSet phldrT="[文本]"/>
      <dgm:spPr>
        <a:xfrm>
          <a:off x="1868095" y="876534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F2C263DC-86F4-4F73-A57A-5D2C98B7BC9D}" type="parTrans" cxnId="{B22B9A1C-1B06-4358-AC23-26230E8B14A3}">
      <dgm:prSet/>
      <dgm:spPr>
        <a:xfrm rot="60477">
          <a:off x="1767666" y="976462"/>
          <a:ext cx="100456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00456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783EB0B9-DA66-4FA4-BD0F-C9AB511160F0}" type="sibTrans" cxnId="{B22B9A1C-1B06-4358-AC23-26230E8B14A3}">
      <dgm:prSet/>
      <dgm:spPr/>
      <dgm:t>
        <a:bodyPr/>
        <a:lstStyle/>
        <a:p>
          <a:endParaRPr lang="zh-CN" altLang="en-US"/>
        </a:p>
      </dgm:t>
    </dgm:pt>
    <dgm:pt modelId="{CB0037C6-6386-47D1-9E19-78466B6EF6CF}">
      <dgm:prSet phldrT="[文本]"/>
      <dgm:spPr>
        <a:xfrm>
          <a:off x="1635967" y="1394291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3F02E9CC-E5EC-4B92-A18F-F1644C20B143}" type="parTrans" cxnId="{566D29A8-DE62-49C8-88FF-9B9F70C829DE}">
      <dgm:prSet/>
      <dgm:spPr>
        <a:xfrm rot="3013325">
          <a:off x="1585135" y="1357314"/>
          <a:ext cx="116430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16430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A8948222-ABD6-4F06-90B6-0189AC2A4C3B}" type="sibTrans" cxnId="{566D29A8-DE62-49C8-88FF-9B9F70C829DE}">
      <dgm:prSet/>
      <dgm:spPr/>
      <dgm:t>
        <a:bodyPr/>
        <a:lstStyle/>
        <a:p>
          <a:endParaRPr lang="zh-CN" altLang="en-US"/>
        </a:p>
      </dgm:t>
    </dgm:pt>
    <dgm:pt modelId="{43927152-D0BE-4975-B43F-DDF01F4DAAD0}">
      <dgm:prSet phldrT="[文本]"/>
      <dgm:spPr>
        <a:xfrm>
          <a:off x="707241" y="1378312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1BBB130C-CCD5-42BB-85F8-E4D40FC72DC7}" type="parTrans" cxnId="{C200EECB-CA9F-44C1-98F7-CC3E035C6484}">
      <dgm:prSet/>
      <dgm:spPr>
        <a:xfrm rot="8011485">
          <a:off x="895360" y="1342266"/>
          <a:ext cx="135690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35690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51284108-4D2B-45D9-82CB-A324EB7B877E}" type="sibTrans" cxnId="{C200EECB-CA9F-44C1-98F7-CC3E035C6484}">
      <dgm:prSet/>
      <dgm:spPr/>
      <dgm:t>
        <a:bodyPr/>
        <a:lstStyle/>
        <a:p>
          <a:endParaRPr lang="zh-CN" altLang="en-US"/>
        </a:p>
      </dgm:t>
    </dgm:pt>
    <dgm:pt modelId="{6D6C8457-6629-46CD-8BD7-3CBA369A8620}">
      <dgm:prSet/>
      <dgm:spPr>
        <a:xfrm>
          <a:off x="468516" y="876537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DA8BEE3F-D9BD-4AB4-8E17-64F067503B3F}" type="parTrans" cxnId="{8EE0FF1F-FFAB-4942-9009-8EA40695800C}">
      <dgm:prSet/>
      <dgm:spPr>
        <a:xfrm rot="10743964">
          <a:off x="716308" y="976254"/>
          <a:ext cx="153975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53975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83667B64-8DF7-48BB-A1B9-DC1C3A1FDC9F}" type="sibTrans" cxnId="{8EE0FF1F-FFAB-4942-9009-8EA40695800C}">
      <dgm:prSet/>
      <dgm:spPr/>
      <dgm:t>
        <a:bodyPr/>
        <a:lstStyle/>
        <a:p>
          <a:endParaRPr lang="zh-CN" altLang="en-US"/>
        </a:p>
      </dgm:t>
    </dgm:pt>
    <dgm:pt modelId="{7A9B2ED0-20B8-42AD-BB29-C91F177A4ECE}">
      <dgm:prSet/>
      <dgm:spPr>
        <a:xfrm>
          <a:off x="746756" y="358026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E84E7146-BCCC-46F8-957A-54EC107AAD97}" type="parTrans" cxnId="{08A35D33-5244-47F5-8070-3908E479FFFC}">
      <dgm:prSet/>
      <dgm:spPr>
        <a:xfrm rot="13709801">
          <a:off x="935258" y="592707"/>
          <a:ext cx="103857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03857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CB077F98-CF06-4B13-9779-FE41C22A9FD9}" type="sibTrans" cxnId="{08A35D33-5244-47F5-8070-3908E479FFFC}">
      <dgm:prSet/>
      <dgm:spPr/>
      <dgm:t>
        <a:bodyPr/>
        <a:lstStyle/>
        <a:p>
          <a:endParaRPr lang="zh-CN" altLang="en-US"/>
        </a:p>
      </dgm:t>
    </dgm:pt>
    <dgm:pt modelId="{8040C587-A35E-4729-83B3-1A191BAB8F9E}" type="pres">
      <dgm:prSet presAssocID="{BCA32284-9C9C-451D-91CF-227E43B02D4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C99A5E5-AA3F-4587-9021-9462FD5F4EFB}" type="pres">
      <dgm:prSet presAssocID="{669A129F-27D8-4A77-B8AD-4EE7B0EEB307}" presName="centerShape" presStyleLbl="node0" presStyleIdx="0" presStyleCnt="1" custScaleX="177156" custScaleY="177156" custLinFactNeighborX="17381" custLinFactNeighborY="5709"/>
      <dgm:spPr/>
      <dgm:t>
        <a:bodyPr/>
        <a:lstStyle/>
        <a:p>
          <a:endParaRPr lang="zh-CN" altLang="en-US"/>
        </a:p>
      </dgm:t>
    </dgm:pt>
    <dgm:pt modelId="{A3F79FC6-13F7-4E90-8898-27FD78DA22B0}" type="pres">
      <dgm:prSet presAssocID="{1612F0AB-12E0-4B6B-9BDF-6BBCFC541B8A}" presName="Name9" presStyleLbl="parChTrans1D2" presStyleIdx="0" presStyleCnt="6"/>
      <dgm:spPr/>
      <dgm:t>
        <a:bodyPr/>
        <a:lstStyle/>
        <a:p>
          <a:endParaRPr lang="zh-CN" altLang="en-US"/>
        </a:p>
      </dgm:t>
    </dgm:pt>
    <dgm:pt modelId="{6C78C099-DDAB-4FA9-8A1D-36DAF9312869}" type="pres">
      <dgm:prSet presAssocID="{1612F0AB-12E0-4B6B-9BDF-6BBCFC541B8A}" presName="connTx" presStyleLbl="parChTrans1D2" presStyleIdx="0" presStyleCnt="6"/>
      <dgm:spPr/>
      <dgm:t>
        <a:bodyPr/>
        <a:lstStyle/>
        <a:p>
          <a:endParaRPr lang="zh-CN" altLang="en-US"/>
        </a:p>
      </dgm:t>
    </dgm:pt>
    <dgm:pt modelId="{1350E265-E3B8-418B-B418-C3C27C9ED71C}" type="pres">
      <dgm:prSet presAssocID="{4D5DA9BF-5C5F-4AB1-BCAF-D57D69E3CF99}" presName="node" presStyleLbl="node1" presStyleIdx="0" presStyleCnt="6" custScaleX="48915" custScaleY="48915" custRadScaleRad="126884" custRadScaleInc="1882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66432C-AC4D-4511-AB39-6FC96DCDA046}" type="pres">
      <dgm:prSet presAssocID="{F2C263DC-86F4-4F73-A57A-5D2C98B7BC9D}" presName="Name9" presStyleLbl="parChTrans1D2" presStyleIdx="1" presStyleCnt="6"/>
      <dgm:spPr/>
      <dgm:t>
        <a:bodyPr/>
        <a:lstStyle/>
        <a:p>
          <a:endParaRPr lang="zh-CN" altLang="en-US"/>
        </a:p>
      </dgm:t>
    </dgm:pt>
    <dgm:pt modelId="{CA3914FF-B85B-448A-A9B5-90FCD82C2073}" type="pres">
      <dgm:prSet presAssocID="{F2C263DC-86F4-4F73-A57A-5D2C98B7BC9D}" presName="connTx" presStyleLbl="parChTrans1D2" presStyleIdx="1" presStyleCnt="6"/>
      <dgm:spPr/>
      <dgm:t>
        <a:bodyPr/>
        <a:lstStyle/>
        <a:p>
          <a:endParaRPr lang="zh-CN" altLang="en-US"/>
        </a:p>
      </dgm:t>
    </dgm:pt>
    <dgm:pt modelId="{74547A56-D578-490F-A202-E2D65EF6FC4B}" type="pres">
      <dgm:prSet presAssocID="{E587EFB5-C94B-4F67-AC74-0AC765FF5524}" presName="node" presStyleLbl="node1" presStyleIdx="1" presStyleCnt="6" custScaleX="48915" custScaleY="48915" custRadScaleRad="137527" custRadScaleInc="1183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37F013-0DE7-43F4-86AF-8B16DEF2E5D7}" type="pres">
      <dgm:prSet presAssocID="{3F02E9CC-E5EC-4B92-A18F-F1644C20B143}" presName="Name9" presStyleLbl="parChTrans1D2" presStyleIdx="2" presStyleCnt="6"/>
      <dgm:spPr/>
      <dgm:t>
        <a:bodyPr/>
        <a:lstStyle/>
        <a:p>
          <a:endParaRPr lang="zh-CN" altLang="en-US"/>
        </a:p>
      </dgm:t>
    </dgm:pt>
    <dgm:pt modelId="{9A1CD048-1D27-4987-B28D-85F184C07528}" type="pres">
      <dgm:prSet presAssocID="{3F02E9CC-E5EC-4B92-A18F-F1644C20B143}" presName="connTx" presStyleLbl="parChTrans1D2" presStyleIdx="2" presStyleCnt="6"/>
      <dgm:spPr/>
      <dgm:t>
        <a:bodyPr/>
        <a:lstStyle/>
        <a:p>
          <a:endParaRPr lang="zh-CN" altLang="en-US"/>
        </a:p>
      </dgm:t>
    </dgm:pt>
    <dgm:pt modelId="{0B2B7B3B-4667-41CE-856A-65EAFF8F761D}" type="pres">
      <dgm:prSet presAssocID="{CB0037C6-6386-47D1-9E19-78466B6EF6CF}" presName="node" presStyleLbl="node1" presStyleIdx="2" presStyleCnt="6" custScaleX="48915" custScaleY="48915" custRadScaleRad="136967" custRadScaleInc="402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A5C0B1-14C8-4E7B-80C3-5AB884F1FA52}" type="pres">
      <dgm:prSet presAssocID="{1BBB130C-CCD5-42BB-85F8-E4D40FC72DC7}" presName="Name9" presStyleLbl="parChTrans1D2" presStyleIdx="3" presStyleCnt="6"/>
      <dgm:spPr/>
      <dgm:t>
        <a:bodyPr/>
        <a:lstStyle/>
        <a:p>
          <a:endParaRPr lang="zh-CN" altLang="en-US"/>
        </a:p>
      </dgm:t>
    </dgm:pt>
    <dgm:pt modelId="{AA24CA26-CB4F-48E3-80E8-D16FAF925F8B}" type="pres">
      <dgm:prSet presAssocID="{1BBB130C-CCD5-42BB-85F8-E4D40FC72DC7}" presName="connTx" presStyleLbl="parChTrans1D2" presStyleIdx="3" presStyleCnt="6"/>
      <dgm:spPr/>
      <dgm:t>
        <a:bodyPr/>
        <a:lstStyle/>
        <a:p>
          <a:endParaRPr lang="zh-CN" altLang="en-US"/>
        </a:p>
      </dgm:t>
    </dgm:pt>
    <dgm:pt modelId="{495C8349-FE8C-4177-80E1-3524C845254A}" type="pres">
      <dgm:prSet presAssocID="{43927152-D0BE-4975-B43F-DDF01F4DAAD0}" presName="node" presStyleLbl="node1" presStyleIdx="3" presStyleCnt="6" custScaleX="48915" custScaleY="48915" custRadScaleRad="97603" custRadScaleInc="790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6E817A-53B1-4222-B51F-7C2E5D17C147}" type="pres">
      <dgm:prSet presAssocID="{DA8BEE3F-D9BD-4AB4-8E17-64F067503B3F}" presName="Name9" presStyleLbl="parChTrans1D2" presStyleIdx="4" presStyleCnt="6"/>
      <dgm:spPr/>
      <dgm:t>
        <a:bodyPr/>
        <a:lstStyle/>
        <a:p>
          <a:endParaRPr lang="zh-CN" altLang="en-US"/>
        </a:p>
      </dgm:t>
    </dgm:pt>
    <dgm:pt modelId="{A0A9F4B3-8967-486E-B099-1C14DE277FDF}" type="pres">
      <dgm:prSet presAssocID="{DA8BEE3F-D9BD-4AB4-8E17-64F067503B3F}" presName="connTx" presStyleLbl="parChTrans1D2" presStyleIdx="4" presStyleCnt="6"/>
      <dgm:spPr/>
      <dgm:t>
        <a:bodyPr/>
        <a:lstStyle/>
        <a:p>
          <a:endParaRPr lang="zh-CN" altLang="en-US"/>
        </a:p>
      </dgm:t>
    </dgm:pt>
    <dgm:pt modelId="{205B5B2D-FE2B-4EB0-9D73-0B28ABC670FB}" type="pres">
      <dgm:prSet presAssocID="{6D6C8457-6629-46CD-8BD7-3CBA369A8620}" presName="node" presStyleLbl="node1" presStyleIdx="4" presStyleCnt="6" custScaleX="48915" custScaleY="48915" custRadScaleRad="76637" custRadScaleInc="6690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97863E-8ABB-400F-82C2-967CED23AEF8}" type="pres">
      <dgm:prSet presAssocID="{E84E7146-BCCC-46F8-957A-54EC107AAD97}" presName="Name9" presStyleLbl="parChTrans1D2" presStyleIdx="5" presStyleCnt="6"/>
      <dgm:spPr/>
      <dgm:t>
        <a:bodyPr/>
        <a:lstStyle/>
        <a:p>
          <a:endParaRPr lang="zh-CN" altLang="en-US"/>
        </a:p>
      </dgm:t>
    </dgm:pt>
    <dgm:pt modelId="{F4CB7C5D-6A19-42D8-A115-A73048523A16}" type="pres">
      <dgm:prSet presAssocID="{E84E7146-BCCC-46F8-957A-54EC107AAD97}" presName="connTx" presStyleLbl="parChTrans1D2" presStyleIdx="5" presStyleCnt="6"/>
      <dgm:spPr/>
      <dgm:t>
        <a:bodyPr/>
        <a:lstStyle/>
        <a:p>
          <a:endParaRPr lang="zh-CN" altLang="en-US"/>
        </a:p>
      </dgm:t>
    </dgm:pt>
    <dgm:pt modelId="{F7426569-F03B-4086-8764-7A2C64DBE10F}" type="pres">
      <dgm:prSet presAssocID="{7A9B2ED0-20B8-42AD-BB29-C91F177A4ECE}" presName="node" presStyleLbl="node1" presStyleIdx="5" presStyleCnt="6" custScaleX="48915" custScaleY="48915" custRadScaleRad="73434" custRadScaleInc="11020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0F796F9-6EBF-4B5E-AD76-1B943B7BA5A0}" type="presOf" srcId="{3F02E9CC-E5EC-4B92-A18F-F1644C20B143}" destId="{D037F013-0DE7-43F4-86AF-8B16DEF2E5D7}" srcOrd="0" destOrd="0" presId="urn:microsoft.com/office/officeart/2005/8/layout/radial1"/>
    <dgm:cxn modelId="{3608D21B-DD93-4D32-9D99-20278570C7FF}" srcId="{BCA32284-9C9C-451D-91CF-227E43B02D48}" destId="{669A129F-27D8-4A77-B8AD-4EE7B0EEB307}" srcOrd="0" destOrd="0" parTransId="{E0378615-C13F-49FB-A0B2-D0FFC6814DCB}" sibTransId="{606F37E4-C67F-4841-93E7-2CF9E21E3B1C}"/>
    <dgm:cxn modelId="{797E3BDE-2248-45AE-A04B-C6492E2544F2}" type="presOf" srcId="{E587EFB5-C94B-4F67-AC74-0AC765FF5524}" destId="{74547A56-D578-490F-A202-E2D65EF6FC4B}" srcOrd="0" destOrd="0" presId="urn:microsoft.com/office/officeart/2005/8/layout/radial1"/>
    <dgm:cxn modelId="{566D29A8-DE62-49C8-88FF-9B9F70C829DE}" srcId="{669A129F-27D8-4A77-B8AD-4EE7B0EEB307}" destId="{CB0037C6-6386-47D1-9E19-78466B6EF6CF}" srcOrd="2" destOrd="0" parTransId="{3F02E9CC-E5EC-4B92-A18F-F1644C20B143}" sibTransId="{A8948222-ABD6-4F06-90B6-0189AC2A4C3B}"/>
    <dgm:cxn modelId="{2838377A-A329-429D-9EB8-B408BDC276CA}" type="presOf" srcId="{669A129F-27D8-4A77-B8AD-4EE7B0EEB307}" destId="{1C99A5E5-AA3F-4587-9021-9462FD5F4EFB}" srcOrd="0" destOrd="0" presId="urn:microsoft.com/office/officeart/2005/8/layout/radial1"/>
    <dgm:cxn modelId="{7A0BB70A-D26F-42AD-8CF7-B423D10579C8}" type="presOf" srcId="{BCA32284-9C9C-451D-91CF-227E43B02D48}" destId="{8040C587-A35E-4729-83B3-1A191BAB8F9E}" srcOrd="0" destOrd="0" presId="urn:microsoft.com/office/officeart/2005/8/layout/radial1"/>
    <dgm:cxn modelId="{6FE86187-1753-4D2E-89E2-9C0D462A313E}" type="presOf" srcId="{CB0037C6-6386-47D1-9E19-78466B6EF6CF}" destId="{0B2B7B3B-4667-41CE-856A-65EAFF8F761D}" srcOrd="0" destOrd="0" presId="urn:microsoft.com/office/officeart/2005/8/layout/radial1"/>
    <dgm:cxn modelId="{47A9E7DB-60DD-45F8-BFE6-918F2F94374D}" type="presOf" srcId="{1BBB130C-CCD5-42BB-85F8-E4D40FC72DC7}" destId="{AA24CA26-CB4F-48E3-80E8-D16FAF925F8B}" srcOrd="1" destOrd="0" presId="urn:microsoft.com/office/officeart/2005/8/layout/radial1"/>
    <dgm:cxn modelId="{681A4297-ED88-4594-AD63-12FBFE9F5272}" type="presOf" srcId="{3F02E9CC-E5EC-4B92-A18F-F1644C20B143}" destId="{9A1CD048-1D27-4987-B28D-85F184C07528}" srcOrd="1" destOrd="0" presId="urn:microsoft.com/office/officeart/2005/8/layout/radial1"/>
    <dgm:cxn modelId="{FC9880F2-C0C0-4A79-AAD8-AC1268B0FEFD}" type="presOf" srcId="{F2C263DC-86F4-4F73-A57A-5D2C98B7BC9D}" destId="{E566432C-AC4D-4511-AB39-6FC96DCDA046}" srcOrd="0" destOrd="0" presId="urn:microsoft.com/office/officeart/2005/8/layout/radial1"/>
    <dgm:cxn modelId="{4882C5FF-39D7-4111-B8CB-ADCE6C51AB74}" type="presOf" srcId="{7A9B2ED0-20B8-42AD-BB29-C91F177A4ECE}" destId="{F7426569-F03B-4086-8764-7A2C64DBE10F}" srcOrd="0" destOrd="0" presId="urn:microsoft.com/office/officeart/2005/8/layout/radial1"/>
    <dgm:cxn modelId="{DB12F012-9D56-4605-BC84-4E8DD04D8B92}" type="presOf" srcId="{1BBB130C-CCD5-42BB-85F8-E4D40FC72DC7}" destId="{AFA5C0B1-14C8-4E7B-80C3-5AB884F1FA52}" srcOrd="0" destOrd="0" presId="urn:microsoft.com/office/officeart/2005/8/layout/radial1"/>
    <dgm:cxn modelId="{8EE0FF1F-FFAB-4942-9009-8EA40695800C}" srcId="{669A129F-27D8-4A77-B8AD-4EE7B0EEB307}" destId="{6D6C8457-6629-46CD-8BD7-3CBA369A8620}" srcOrd="4" destOrd="0" parTransId="{DA8BEE3F-D9BD-4AB4-8E17-64F067503B3F}" sibTransId="{83667B64-8DF7-48BB-A1B9-DC1C3A1FDC9F}"/>
    <dgm:cxn modelId="{E2FA40AE-D7B8-4822-A7B1-26C76D7A7E21}" type="presOf" srcId="{4D5DA9BF-5C5F-4AB1-BCAF-D57D69E3CF99}" destId="{1350E265-E3B8-418B-B418-C3C27C9ED71C}" srcOrd="0" destOrd="0" presId="urn:microsoft.com/office/officeart/2005/8/layout/radial1"/>
    <dgm:cxn modelId="{08A35D33-5244-47F5-8070-3908E479FFFC}" srcId="{669A129F-27D8-4A77-B8AD-4EE7B0EEB307}" destId="{7A9B2ED0-20B8-42AD-BB29-C91F177A4ECE}" srcOrd="5" destOrd="0" parTransId="{E84E7146-BCCC-46F8-957A-54EC107AAD97}" sibTransId="{CB077F98-CF06-4B13-9779-FE41C22A9FD9}"/>
    <dgm:cxn modelId="{0E533C54-03BF-4657-9654-9F8A0B37C47B}" type="presOf" srcId="{6D6C8457-6629-46CD-8BD7-3CBA369A8620}" destId="{205B5B2D-FE2B-4EB0-9D73-0B28ABC670FB}" srcOrd="0" destOrd="0" presId="urn:microsoft.com/office/officeart/2005/8/layout/radial1"/>
    <dgm:cxn modelId="{C200EECB-CA9F-44C1-98F7-CC3E035C6484}" srcId="{669A129F-27D8-4A77-B8AD-4EE7B0EEB307}" destId="{43927152-D0BE-4975-B43F-DDF01F4DAAD0}" srcOrd="3" destOrd="0" parTransId="{1BBB130C-CCD5-42BB-85F8-E4D40FC72DC7}" sibTransId="{51284108-4D2B-45D9-82CB-A324EB7B877E}"/>
    <dgm:cxn modelId="{7274BE63-5AD1-43F3-A07B-3B4F6407F848}" type="presOf" srcId="{DA8BEE3F-D9BD-4AB4-8E17-64F067503B3F}" destId="{A0A9F4B3-8967-486E-B099-1C14DE277FDF}" srcOrd="1" destOrd="0" presId="urn:microsoft.com/office/officeart/2005/8/layout/radial1"/>
    <dgm:cxn modelId="{DC9722D8-40E6-4B94-B5B3-7EEC5FAA8E84}" type="presOf" srcId="{1612F0AB-12E0-4B6B-9BDF-6BBCFC541B8A}" destId="{6C78C099-DDAB-4FA9-8A1D-36DAF9312869}" srcOrd="1" destOrd="0" presId="urn:microsoft.com/office/officeart/2005/8/layout/radial1"/>
    <dgm:cxn modelId="{7B4B8FB1-9B8E-45CB-84EA-EA79CBCCB78B}" srcId="{669A129F-27D8-4A77-B8AD-4EE7B0EEB307}" destId="{4D5DA9BF-5C5F-4AB1-BCAF-D57D69E3CF99}" srcOrd="0" destOrd="0" parTransId="{1612F0AB-12E0-4B6B-9BDF-6BBCFC541B8A}" sibTransId="{7AB26B02-D1DB-46E6-92B0-87640C6FBCD7}"/>
    <dgm:cxn modelId="{4365CA64-A858-4F85-8738-BBD73FE63DB9}" type="presOf" srcId="{F2C263DC-86F4-4F73-A57A-5D2C98B7BC9D}" destId="{CA3914FF-B85B-448A-A9B5-90FCD82C2073}" srcOrd="1" destOrd="0" presId="urn:microsoft.com/office/officeart/2005/8/layout/radial1"/>
    <dgm:cxn modelId="{C67CE931-8ABF-41B6-B59B-255B5AC29A56}" type="presOf" srcId="{43927152-D0BE-4975-B43F-DDF01F4DAAD0}" destId="{495C8349-FE8C-4177-80E1-3524C845254A}" srcOrd="0" destOrd="0" presId="urn:microsoft.com/office/officeart/2005/8/layout/radial1"/>
    <dgm:cxn modelId="{4A70CF5D-6DDB-439E-BFBC-6E2361B40406}" type="presOf" srcId="{E84E7146-BCCC-46F8-957A-54EC107AAD97}" destId="{F4CB7C5D-6A19-42D8-A115-A73048523A16}" srcOrd="1" destOrd="0" presId="urn:microsoft.com/office/officeart/2005/8/layout/radial1"/>
    <dgm:cxn modelId="{B22B9A1C-1B06-4358-AC23-26230E8B14A3}" srcId="{669A129F-27D8-4A77-B8AD-4EE7B0EEB307}" destId="{E587EFB5-C94B-4F67-AC74-0AC765FF5524}" srcOrd="1" destOrd="0" parTransId="{F2C263DC-86F4-4F73-A57A-5D2C98B7BC9D}" sibTransId="{783EB0B9-DA66-4FA4-BD0F-C9AB511160F0}"/>
    <dgm:cxn modelId="{15CA9F41-0397-43B1-896F-3DE0D2A0B7A8}" type="presOf" srcId="{1612F0AB-12E0-4B6B-9BDF-6BBCFC541B8A}" destId="{A3F79FC6-13F7-4E90-8898-27FD78DA22B0}" srcOrd="0" destOrd="0" presId="urn:microsoft.com/office/officeart/2005/8/layout/radial1"/>
    <dgm:cxn modelId="{23EC1CAA-913E-4180-875E-2108734151F6}" type="presOf" srcId="{E84E7146-BCCC-46F8-957A-54EC107AAD97}" destId="{7797863E-8ABB-400F-82C2-967CED23AEF8}" srcOrd="0" destOrd="0" presId="urn:microsoft.com/office/officeart/2005/8/layout/radial1"/>
    <dgm:cxn modelId="{AF2BDC89-1F6C-4AD4-8E55-00BDB38975AD}" type="presOf" srcId="{DA8BEE3F-D9BD-4AB4-8E17-64F067503B3F}" destId="{536E817A-53B1-4222-B51F-7C2E5D17C147}" srcOrd="0" destOrd="0" presId="urn:microsoft.com/office/officeart/2005/8/layout/radial1"/>
    <dgm:cxn modelId="{A6F9F60A-6091-4974-91BC-67DD3050151A}" type="presParOf" srcId="{8040C587-A35E-4729-83B3-1A191BAB8F9E}" destId="{1C99A5E5-AA3F-4587-9021-9462FD5F4EFB}" srcOrd="0" destOrd="0" presId="urn:microsoft.com/office/officeart/2005/8/layout/radial1"/>
    <dgm:cxn modelId="{DE9730A0-1A74-441D-BD93-DB689B7962F5}" type="presParOf" srcId="{8040C587-A35E-4729-83B3-1A191BAB8F9E}" destId="{A3F79FC6-13F7-4E90-8898-27FD78DA22B0}" srcOrd="1" destOrd="0" presId="urn:microsoft.com/office/officeart/2005/8/layout/radial1"/>
    <dgm:cxn modelId="{C7ECE79D-D5BE-4854-9AD8-7648CD8B8C03}" type="presParOf" srcId="{A3F79FC6-13F7-4E90-8898-27FD78DA22B0}" destId="{6C78C099-DDAB-4FA9-8A1D-36DAF9312869}" srcOrd="0" destOrd="0" presId="urn:microsoft.com/office/officeart/2005/8/layout/radial1"/>
    <dgm:cxn modelId="{F413D62D-B5FF-45CD-841C-F5A06ACB46FB}" type="presParOf" srcId="{8040C587-A35E-4729-83B3-1A191BAB8F9E}" destId="{1350E265-E3B8-418B-B418-C3C27C9ED71C}" srcOrd="2" destOrd="0" presId="urn:microsoft.com/office/officeart/2005/8/layout/radial1"/>
    <dgm:cxn modelId="{1B3831F7-C266-4ED3-9C78-B22B694D3990}" type="presParOf" srcId="{8040C587-A35E-4729-83B3-1A191BAB8F9E}" destId="{E566432C-AC4D-4511-AB39-6FC96DCDA046}" srcOrd="3" destOrd="0" presId="urn:microsoft.com/office/officeart/2005/8/layout/radial1"/>
    <dgm:cxn modelId="{67531B5D-ABA6-434C-8C34-4B77143A91B4}" type="presParOf" srcId="{E566432C-AC4D-4511-AB39-6FC96DCDA046}" destId="{CA3914FF-B85B-448A-A9B5-90FCD82C2073}" srcOrd="0" destOrd="0" presId="urn:microsoft.com/office/officeart/2005/8/layout/radial1"/>
    <dgm:cxn modelId="{8AA01B4E-0060-4908-8612-B9CA23069BAD}" type="presParOf" srcId="{8040C587-A35E-4729-83B3-1A191BAB8F9E}" destId="{74547A56-D578-490F-A202-E2D65EF6FC4B}" srcOrd="4" destOrd="0" presId="urn:microsoft.com/office/officeart/2005/8/layout/radial1"/>
    <dgm:cxn modelId="{553D64F1-D653-4877-8AF2-08F2960FDD27}" type="presParOf" srcId="{8040C587-A35E-4729-83B3-1A191BAB8F9E}" destId="{D037F013-0DE7-43F4-86AF-8B16DEF2E5D7}" srcOrd="5" destOrd="0" presId="urn:microsoft.com/office/officeart/2005/8/layout/radial1"/>
    <dgm:cxn modelId="{E74890CA-0B6B-4562-BB88-0D641D865F83}" type="presParOf" srcId="{D037F013-0DE7-43F4-86AF-8B16DEF2E5D7}" destId="{9A1CD048-1D27-4987-B28D-85F184C07528}" srcOrd="0" destOrd="0" presId="urn:microsoft.com/office/officeart/2005/8/layout/radial1"/>
    <dgm:cxn modelId="{EE69D3C7-C4E9-43FB-B45E-0436BC8982FE}" type="presParOf" srcId="{8040C587-A35E-4729-83B3-1A191BAB8F9E}" destId="{0B2B7B3B-4667-41CE-856A-65EAFF8F761D}" srcOrd="6" destOrd="0" presId="urn:microsoft.com/office/officeart/2005/8/layout/radial1"/>
    <dgm:cxn modelId="{366FABFE-7DE0-4DFE-BA9A-C2FD8AB44731}" type="presParOf" srcId="{8040C587-A35E-4729-83B3-1A191BAB8F9E}" destId="{AFA5C0B1-14C8-4E7B-80C3-5AB884F1FA52}" srcOrd="7" destOrd="0" presId="urn:microsoft.com/office/officeart/2005/8/layout/radial1"/>
    <dgm:cxn modelId="{FAFA030A-1AE4-459B-B86E-52EB74B54C68}" type="presParOf" srcId="{AFA5C0B1-14C8-4E7B-80C3-5AB884F1FA52}" destId="{AA24CA26-CB4F-48E3-80E8-D16FAF925F8B}" srcOrd="0" destOrd="0" presId="urn:microsoft.com/office/officeart/2005/8/layout/radial1"/>
    <dgm:cxn modelId="{97F87041-932F-4436-8F11-2E3CE94A26AA}" type="presParOf" srcId="{8040C587-A35E-4729-83B3-1A191BAB8F9E}" destId="{495C8349-FE8C-4177-80E1-3524C845254A}" srcOrd="8" destOrd="0" presId="urn:microsoft.com/office/officeart/2005/8/layout/radial1"/>
    <dgm:cxn modelId="{FB46779D-B141-45E1-BE42-798B77FAFC8C}" type="presParOf" srcId="{8040C587-A35E-4729-83B3-1A191BAB8F9E}" destId="{536E817A-53B1-4222-B51F-7C2E5D17C147}" srcOrd="9" destOrd="0" presId="urn:microsoft.com/office/officeart/2005/8/layout/radial1"/>
    <dgm:cxn modelId="{183B7244-CDAD-4AF0-8E91-02660FF5BECF}" type="presParOf" srcId="{536E817A-53B1-4222-B51F-7C2E5D17C147}" destId="{A0A9F4B3-8967-486E-B099-1C14DE277FDF}" srcOrd="0" destOrd="0" presId="urn:microsoft.com/office/officeart/2005/8/layout/radial1"/>
    <dgm:cxn modelId="{038BDA03-265D-453A-9E5D-37B8FF334E76}" type="presParOf" srcId="{8040C587-A35E-4729-83B3-1A191BAB8F9E}" destId="{205B5B2D-FE2B-4EB0-9D73-0B28ABC670FB}" srcOrd="10" destOrd="0" presId="urn:microsoft.com/office/officeart/2005/8/layout/radial1"/>
    <dgm:cxn modelId="{3FA63F2F-FB2D-4E92-85D5-FDE2DFC1594E}" type="presParOf" srcId="{8040C587-A35E-4729-83B3-1A191BAB8F9E}" destId="{7797863E-8ABB-400F-82C2-967CED23AEF8}" srcOrd="11" destOrd="0" presId="urn:microsoft.com/office/officeart/2005/8/layout/radial1"/>
    <dgm:cxn modelId="{DBF84E15-EC62-4886-8053-A7E85F17B10F}" type="presParOf" srcId="{7797863E-8ABB-400F-82C2-967CED23AEF8}" destId="{F4CB7C5D-6A19-42D8-A115-A73048523A16}" srcOrd="0" destOrd="0" presId="urn:microsoft.com/office/officeart/2005/8/layout/radial1"/>
    <dgm:cxn modelId="{A64C16E2-8787-4148-8ACC-FC8F71A99CB0}" type="presParOf" srcId="{8040C587-A35E-4729-83B3-1A191BAB8F9E}" destId="{F7426569-F03B-4086-8764-7A2C64DBE10F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1190D5-F7FB-4E60-AFA7-5779649AF49D}" type="doc">
      <dgm:prSet loTypeId="urn:microsoft.com/office/officeart/2005/8/layout/radial1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0EFE00D-3856-4E8F-8AF8-7D05FC55204E}">
      <dgm:prSet phldrT="[文本]"/>
      <dgm:spPr>
        <a:xfrm>
          <a:off x="450696" y="375544"/>
          <a:ext cx="798899" cy="798026"/>
        </a:xfrm>
        <a:prstGeom prst="ellipse">
          <a:avLst/>
        </a:prstGeom>
        <a:solidFill>
          <a:srgbClr val="92D050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lnSpc>
              <a:spcPct val="100000"/>
            </a:lnSpc>
          </a:pPr>
          <a:endParaRPr lang="zh-CN" altLang="en-US" dirty="0">
            <a:solidFill>
              <a:srgbClr val="92D050"/>
            </a:solidFill>
            <a:latin typeface="Franklin Gothic Medium"/>
            <a:ea typeface="微软雅黑"/>
            <a:cs typeface="+mn-cs"/>
          </a:endParaRPr>
        </a:p>
      </dgm:t>
    </dgm:pt>
    <dgm:pt modelId="{421D4D56-AF6C-4941-BBCA-87AAF44FD232}" type="parTrans" cxnId="{44482501-48F6-4011-87F9-E80BC6AFFACE}">
      <dgm:prSet/>
      <dgm:spPr/>
      <dgm:t>
        <a:bodyPr/>
        <a:lstStyle/>
        <a:p>
          <a:endParaRPr lang="zh-CN" altLang="en-US"/>
        </a:p>
      </dgm:t>
    </dgm:pt>
    <dgm:pt modelId="{F7E86B26-C3E1-4FA4-8EFA-1DF0F8709ADE}" type="sibTrans" cxnId="{44482501-48F6-4011-87F9-E80BC6AFFACE}">
      <dgm:prSet/>
      <dgm:spPr/>
      <dgm:t>
        <a:bodyPr/>
        <a:lstStyle/>
        <a:p>
          <a:endParaRPr lang="zh-CN" altLang="en-US"/>
        </a:p>
      </dgm:t>
    </dgm:pt>
    <dgm:pt modelId="{D746447A-38FE-471E-A828-5E76A74F4136}">
      <dgm:prSet phldrT="[文本]"/>
      <dgm:spPr>
        <a:xfrm>
          <a:off x="1225101" y="117986"/>
          <a:ext cx="338446" cy="338446"/>
        </a:xfrm>
        <a:prstGeom prst="ellipse">
          <a:avLst/>
        </a:prstGeom>
        <a:solidFill>
          <a:srgbClr val="92D05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65BD7B1D-C8C1-4874-A413-B386AC3329B9}" type="parTrans" cxnId="{53AA1220-0554-4452-A709-4DCDF94C9F43}">
      <dgm:prSet/>
      <dgm:spPr>
        <a:xfrm rot="19089202">
          <a:off x="1126900" y="427729"/>
          <a:ext cx="162028" cy="52845"/>
        </a:xfrm>
        <a:custGeom>
          <a:avLst/>
          <a:gdLst/>
          <a:ahLst/>
          <a:cxnLst/>
          <a:rect l="0" t="0" r="0" b="0"/>
          <a:pathLst>
            <a:path>
              <a:moveTo>
                <a:pt x="0" y="26422"/>
              </a:moveTo>
              <a:lnTo>
                <a:pt x="162028" y="26422"/>
              </a:lnTo>
            </a:path>
          </a:pathLst>
        </a:custGeom>
        <a:noFill/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000A70E2-1226-4456-9B91-31642C5C022B}" type="sibTrans" cxnId="{53AA1220-0554-4452-A709-4DCDF94C9F43}">
      <dgm:prSet/>
      <dgm:spPr/>
      <dgm:t>
        <a:bodyPr/>
        <a:lstStyle/>
        <a:p>
          <a:endParaRPr lang="zh-CN" altLang="en-US"/>
        </a:p>
      </dgm:t>
    </dgm:pt>
    <dgm:pt modelId="{3E7424E6-5879-4B03-A02A-4395199C587A}">
      <dgm:prSet phldrT="[文本]"/>
      <dgm:spPr>
        <a:xfrm>
          <a:off x="1246691" y="953266"/>
          <a:ext cx="338446" cy="338446"/>
        </a:xfrm>
        <a:prstGeom prst="ellipse">
          <a:avLst/>
        </a:prstGeom>
        <a:solidFill>
          <a:srgbClr val="92D05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FB71CBAA-D4D0-4441-B96D-E7B5F4D20539}" type="parTrans" cxnId="{F94D0A7D-5D11-4C76-B1B0-F77C88F9FE3B}">
      <dgm:prSet/>
      <dgm:spPr>
        <a:xfrm rot="1895417">
          <a:off x="1183215" y="982370"/>
          <a:ext cx="95638" cy="52845"/>
        </a:xfrm>
        <a:custGeom>
          <a:avLst/>
          <a:gdLst/>
          <a:ahLst/>
          <a:cxnLst/>
          <a:rect l="0" t="0" r="0" b="0"/>
          <a:pathLst>
            <a:path>
              <a:moveTo>
                <a:pt x="0" y="26422"/>
              </a:moveTo>
              <a:lnTo>
                <a:pt x="95638" y="26422"/>
              </a:lnTo>
            </a:path>
          </a:pathLst>
        </a:custGeom>
        <a:noFill/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4968CC65-F2AE-4AD8-836B-E6CEE6EDCCDC}" type="sibTrans" cxnId="{F94D0A7D-5D11-4C76-B1B0-F77C88F9FE3B}">
      <dgm:prSet/>
      <dgm:spPr/>
      <dgm:t>
        <a:bodyPr/>
        <a:lstStyle/>
        <a:p>
          <a:endParaRPr lang="zh-CN" altLang="en-US"/>
        </a:p>
      </dgm:t>
    </dgm:pt>
    <dgm:pt modelId="{5179A6DB-8296-450B-8897-FD2CB1D38BDC}">
      <dgm:prSet phldrT="[文本]"/>
      <dgm:spPr>
        <a:xfrm>
          <a:off x="199357" y="131302"/>
          <a:ext cx="338446" cy="338446"/>
        </a:xfrm>
        <a:prstGeom prst="ellipse">
          <a:avLst/>
        </a:prstGeom>
        <a:solidFill>
          <a:srgbClr val="92D05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gm:t>
    </dgm:pt>
    <dgm:pt modelId="{6A26AEC1-4695-4775-89E9-02E29584ACE0}" type="parTrans" cxnId="{B28600DC-AB9E-4761-84A3-52B7E8C5C5D4}">
      <dgm:prSet/>
      <dgm:spPr>
        <a:xfrm rot="13472901">
          <a:off x="473766" y="430441"/>
          <a:ext cx="107273" cy="52845"/>
        </a:xfrm>
        <a:custGeom>
          <a:avLst/>
          <a:gdLst/>
          <a:ahLst/>
          <a:cxnLst/>
          <a:rect l="0" t="0" r="0" b="0"/>
          <a:pathLst>
            <a:path>
              <a:moveTo>
                <a:pt x="0" y="26422"/>
              </a:moveTo>
              <a:lnTo>
                <a:pt x="107273" y="26422"/>
              </a:lnTo>
            </a:path>
          </a:pathLst>
        </a:custGeom>
        <a:noFill/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gm:t>
    </dgm:pt>
    <dgm:pt modelId="{EDD445FA-B5E9-4229-9EBD-986DF9D89C90}" type="sibTrans" cxnId="{B28600DC-AB9E-4761-84A3-52B7E8C5C5D4}">
      <dgm:prSet/>
      <dgm:spPr/>
      <dgm:t>
        <a:bodyPr/>
        <a:lstStyle/>
        <a:p>
          <a:endParaRPr lang="zh-CN" altLang="en-US"/>
        </a:p>
      </dgm:t>
    </dgm:pt>
    <dgm:pt modelId="{66EBD27E-CF89-487F-B5A0-CEE3A984258F}" type="pres">
      <dgm:prSet presAssocID="{E51190D5-F7FB-4E60-AFA7-5779649AF49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F34E99E-1CF9-46A1-B075-4F04C1F1706E}" type="pres">
      <dgm:prSet presAssocID="{B0EFE00D-3856-4E8F-8AF8-7D05FC55204E}" presName="centerShape" presStyleLbl="node0" presStyleIdx="0" presStyleCnt="1" custScaleX="146570" custScaleY="146410" custLinFactNeighborX="-5506" custLinFactNeighborY="-1506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26D21130-6C54-48F2-B29B-9123C0E7594C}" type="pres">
      <dgm:prSet presAssocID="{65BD7B1D-C8C1-4874-A413-B386AC3329B9}" presName="Name9" presStyleLbl="parChTrans1D2" presStyleIdx="0" presStyleCnt="3"/>
      <dgm:spPr/>
      <dgm:t>
        <a:bodyPr/>
        <a:lstStyle/>
        <a:p>
          <a:endParaRPr lang="zh-CN" altLang="en-US"/>
        </a:p>
      </dgm:t>
    </dgm:pt>
    <dgm:pt modelId="{0156AFBA-7B69-4623-8F21-2D74A0747C08}" type="pres">
      <dgm:prSet presAssocID="{65BD7B1D-C8C1-4874-A413-B386AC3329B9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B6CC7380-B1D3-4D21-8412-6F5ED94ADA00}" type="pres">
      <dgm:prSet presAssocID="{D746447A-38FE-471E-A828-5E76A74F4136}" presName="node" presStyleLbl="node1" presStyleIdx="0" presStyleCnt="3" custScaleX="62093" custScaleY="62093" custRadScaleRad="118644" custRadScaleInc="560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8FD72B-7AC4-4263-A9DE-4049505F84EA}" type="pres">
      <dgm:prSet presAssocID="{FB71CBAA-D4D0-4441-B96D-E7B5F4D20539}" presName="Name9" presStyleLbl="parChTrans1D2" presStyleIdx="1" presStyleCnt="3"/>
      <dgm:spPr/>
      <dgm:t>
        <a:bodyPr/>
        <a:lstStyle/>
        <a:p>
          <a:endParaRPr lang="zh-CN" altLang="en-US"/>
        </a:p>
      </dgm:t>
    </dgm:pt>
    <dgm:pt modelId="{C085CB3E-C368-4157-9C75-52902A502FB2}" type="pres">
      <dgm:prSet presAssocID="{FB71CBAA-D4D0-4441-B96D-E7B5F4D20539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1ED3D519-8BD4-4503-A5E0-33FBF5EFE085}" type="pres">
      <dgm:prSet presAssocID="{3E7424E6-5879-4B03-A02A-4395199C587A}" presName="node" presStyleLbl="node1" presStyleIdx="1" presStyleCnt="3" custScaleX="62093" custScaleY="62093" custRadScaleRad="71278" custRadScaleInc="-243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1D70EB-04AB-40CB-A034-400A1FEB844A}" type="pres">
      <dgm:prSet presAssocID="{6A26AEC1-4695-4775-89E9-02E29584ACE0}" presName="Name9" presStyleLbl="parChTrans1D2" presStyleIdx="2" presStyleCnt="3"/>
      <dgm:spPr/>
      <dgm:t>
        <a:bodyPr/>
        <a:lstStyle/>
        <a:p>
          <a:endParaRPr lang="zh-CN" altLang="en-US"/>
        </a:p>
      </dgm:t>
    </dgm:pt>
    <dgm:pt modelId="{ACE080C8-D91B-49D4-9DF2-1CD1A556FFBD}" type="pres">
      <dgm:prSet presAssocID="{6A26AEC1-4695-4775-89E9-02E29584ACE0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E9588169-7B57-4C17-8A5C-1CE8BA1617C6}" type="pres">
      <dgm:prSet presAssocID="{5179A6DB-8296-450B-8897-FD2CB1D38BDC}" presName="node" presStyleLbl="node1" presStyleIdx="2" presStyleCnt="3" custScaleX="62093" custScaleY="62093" custRadScaleRad="124969" custRadScaleInc="1347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92E0772-C01E-4781-8151-27B5F184F3AC}" type="presOf" srcId="{6A26AEC1-4695-4775-89E9-02E29584ACE0}" destId="{0C1D70EB-04AB-40CB-A034-400A1FEB844A}" srcOrd="0" destOrd="0" presId="urn:microsoft.com/office/officeart/2005/8/layout/radial1"/>
    <dgm:cxn modelId="{D5E4E2AE-B22F-4466-AD1A-6246EF93D026}" type="presOf" srcId="{FB71CBAA-D4D0-4441-B96D-E7B5F4D20539}" destId="{C085CB3E-C368-4157-9C75-52902A502FB2}" srcOrd="1" destOrd="0" presId="urn:microsoft.com/office/officeart/2005/8/layout/radial1"/>
    <dgm:cxn modelId="{D79EB074-0A8B-4191-ADC8-002FF5EBDDDA}" type="presOf" srcId="{FB71CBAA-D4D0-4441-B96D-E7B5F4D20539}" destId="{668FD72B-7AC4-4263-A9DE-4049505F84EA}" srcOrd="0" destOrd="0" presId="urn:microsoft.com/office/officeart/2005/8/layout/radial1"/>
    <dgm:cxn modelId="{C1F8DFEA-D836-48C7-BD27-F09A2DF6A786}" type="presOf" srcId="{5179A6DB-8296-450B-8897-FD2CB1D38BDC}" destId="{E9588169-7B57-4C17-8A5C-1CE8BA1617C6}" srcOrd="0" destOrd="0" presId="urn:microsoft.com/office/officeart/2005/8/layout/radial1"/>
    <dgm:cxn modelId="{BB912868-83B2-4C0B-B040-3AF576EC850C}" type="presOf" srcId="{E51190D5-F7FB-4E60-AFA7-5779649AF49D}" destId="{66EBD27E-CF89-487F-B5A0-CEE3A984258F}" srcOrd="0" destOrd="0" presId="urn:microsoft.com/office/officeart/2005/8/layout/radial1"/>
    <dgm:cxn modelId="{F94D0A7D-5D11-4C76-B1B0-F77C88F9FE3B}" srcId="{B0EFE00D-3856-4E8F-8AF8-7D05FC55204E}" destId="{3E7424E6-5879-4B03-A02A-4395199C587A}" srcOrd="1" destOrd="0" parTransId="{FB71CBAA-D4D0-4441-B96D-E7B5F4D20539}" sibTransId="{4968CC65-F2AE-4AD8-836B-E6CEE6EDCCDC}"/>
    <dgm:cxn modelId="{53AA1220-0554-4452-A709-4DCDF94C9F43}" srcId="{B0EFE00D-3856-4E8F-8AF8-7D05FC55204E}" destId="{D746447A-38FE-471E-A828-5E76A74F4136}" srcOrd="0" destOrd="0" parTransId="{65BD7B1D-C8C1-4874-A413-B386AC3329B9}" sibTransId="{000A70E2-1226-4456-9B91-31642C5C022B}"/>
    <dgm:cxn modelId="{44482501-48F6-4011-87F9-E80BC6AFFACE}" srcId="{E51190D5-F7FB-4E60-AFA7-5779649AF49D}" destId="{B0EFE00D-3856-4E8F-8AF8-7D05FC55204E}" srcOrd="0" destOrd="0" parTransId="{421D4D56-AF6C-4941-BBCA-87AAF44FD232}" sibTransId="{F7E86B26-C3E1-4FA4-8EFA-1DF0F8709ADE}"/>
    <dgm:cxn modelId="{005D8277-D4F7-4D33-AA1C-0BC99246FE1B}" type="presOf" srcId="{B0EFE00D-3856-4E8F-8AF8-7D05FC55204E}" destId="{0F34E99E-1CF9-46A1-B075-4F04C1F1706E}" srcOrd="0" destOrd="0" presId="urn:microsoft.com/office/officeart/2005/8/layout/radial1"/>
    <dgm:cxn modelId="{615D0B10-3854-42CF-A6EB-7A647163DA80}" type="presOf" srcId="{65BD7B1D-C8C1-4874-A413-B386AC3329B9}" destId="{0156AFBA-7B69-4623-8F21-2D74A0747C08}" srcOrd="1" destOrd="0" presId="urn:microsoft.com/office/officeart/2005/8/layout/radial1"/>
    <dgm:cxn modelId="{B28600DC-AB9E-4761-84A3-52B7E8C5C5D4}" srcId="{B0EFE00D-3856-4E8F-8AF8-7D05FC55204E}" destId="{5179A6DB-8296-450B-8897-FD2CB1D38BDC}" srcOrd="2" destOrd="0" parTransId="{6A26AEC1-4695-4775-89E9-02E29584ACE0}" sibTransId="{EDD445FA-B5E9-4229-9EBD-986DF9D89C90}"/>
    <dgm:cxn modelId="{82379746-631F-4BB3-90D1-BB1D1AE35C10}" type="presOf" srcId="{3E7424E6-5879-4B03-A02A-4395199C587A}" destId="{1ED3D519-8BD4-4503-A5E0-33FBF5EFE085}" srcOrd="0" destOrd="0" presId="urn:microsoft.com/office/officeart/2005/8/layout/radial1"/>
    <dgm:cxn modelId="{0DC33DF5-8A00-4CD6-A000-06E1803E732C}" type="presOf" srcId="{6A26AEC1-4695-4775-89E9-02E29584ACE0}" destId="{ACE080C8-D91B-49D4-9DF2-1CD1A556FFBD}" srcOrd="1" destOrd="0" presId="urn:microsoft.com/office/officeart/2005/8/layout/radial1"/>
    <dgm:cxn modelId="{0B790D2E-BDF0-4108-913F-FD0D356951F8}" type="presOf" srcId="{D746447A-38FE-471E-A828-5E76A74F4136}" destId="{B6CC7380-B1D3-4D21-8412-6F5ED94ADA00}" srcOrd="0" destOrd="0" presId="urn:microsoft.com/office/officeart/2005/8/layout/radial1"/>
    <dgm:cxn modelId="{20A46289-DE21-43AC-B863-0D86BF1D0D7C}" type="presOf" srcId="{65BD7B1D-C8C1-4874-A413-B386AC3329B9}" destId="{26D21130-6C54-48F2-B29B-9123C0E7594C}" srcOrd="0" destOrd="0" presId="urn:microsoft.com/office/officeart/2005/8/layout/radial1"/>
    <dgm:cxn modelId="{ECF2B169-34E8-46A1-B818-6D0EACC25BCB}" type="presParOf" srcId="{66EBD27E-CF89-487F-B5A0-CEE3A984258F}" destId="{0F34E99E-1CF9-46A1-B075-4F04C1F1706E}" srcOrd="0" destOrd="0" presId="urn:microsoft.com/office/officeart/2005/8/layout/radial1"/>
    <dgm:cxn modelId="{82744F76-9A32-439A-9C6C-D721128ED3AA}" type="presParOf" srcId="{66EBD27E-CF89-487F-B5A0-CEE3A984258F}" destId="{26D21130-6C54-48F2-B29B-9123C0E7594C}" srcOrd="1" destOrd="0" presId="urn:microsoft.com/office/officeart/2005/8/layout/radial1"/>
    <dgm:cxn modelId="{31AFEC10-3D34-4806-96C5-340521627C3F}" type="presParOf" srcId="{26D21130-6C54-48F2-B29B-9123C0E7594C}" destId="{0156AFBA-7B69-4623-8F21-2D74A0747C08}" srcOrd="0" destOrd="0" presId="urn:microsoft.com/office/officeart/2005/8/layout/radial1"/>
    <dgm:cxn modelId="{8F1F5D56-7C7A-4F86-A8F3-5B3F91F2497D}" type="presParOf" srcId="{66EBD27E-CF89-487F-B5A0-CEE3A984258F}" destId="{B6CC7380-B1D3-4D21-8412-6F5ED94ADA00}" srcOrd="2" destOrd="0" presId="urn:microsoft.com/office/officeart/2005/8/layout/radial1"/>
    <dgm:cxn modelId="{A639DBC9-5486-4095-839B-1119656E12EF}" type="presParOf" srcId="{66EBD27E-CF89-487F-B5A0-CEE3A984258F}" destId="{668FD72B-7AC4-4263-A9DE-4049505F84EA}" srcOrd="3" destOrd="0" presId="urn:microsoft.com/office/officeart/2005/8/layout/radial1"/>
    <dgm:cxn modelId="{687809D6-EE02-403C-A6CE-C047C79161AC}" type="presParOf" srcId="{668FD72B-7AC4-4263-A9DE-4049505F84EA}" destId="{C085CB3E-C368-4157-9C75-52902A502FB2}" srcOrd="0" destOrd="0" presId="urn:microsoft.com/office/officeart/2005/8/layout/radial1"/>
    <dgm:cxn modelId="{F0C8BE9C-229F-498F-B252-B9F553ABAD71}" type="presParOf" srcId="{66EBD27E-CF89-487F-B5A0-CEE3A984258F}" destId="{1ED3D519-8BD4-4503-A5E0-33FBF5EFE085}" srcOrd="4" destOrd="0" presId="urn:microsoft.com/office/officeart/2005/8/layout/radial1"/>
    <dgm:cxn modelId="{E20B2C14-32ED-4F81-A8FD-B6C7821CA098}" type="presParOf" srcId="{66EBD27E-CF89-487F-B5A0-CEE3A984258F}" destId="{0C1D70EB-04AB-40CB-A034-400A1FEB844A}" srcOrd="5" destOrd="0" presId="urn:microsoft.com/office/officeart/2005/8/layout/radial1"/>
    <dgm:cxn modelId="{AAA8408D-1CBE-4CA9-AEA2-0891745567DE}" type="presParOf" srcId="{0C1D70EB-04AB-40CB-A034-400A1FEB844A}" destId="{ACE080C8-D91B-49D4-9DF2-1CD1A556FFBD}" srcOrd="0" destOrd="0" presId="urn:microsoft.com/office/officeart/2005/8/layout/radial1"/>
    <dgm:cxn modelId="{A254B31C-532C-408C-949F-C569DDA516E2}" type="presParOf" srcId="{66EBD27E-CF89-487F-B5A0-CEE3A984258F}" destId="{E9588169-7B57-4C17-8A5C-1CE8BA1617C6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34E99E-1CF9-46A1-B075-4F04C1F1706E}">
      <dsp:nvSpPr>
        <dsp:cNvPr id="0" name=""/>
        <dsp:cNvSpPr/>
      </dsp:nvSpPr>
      <dsp:spPr>
        <a:xfrm>
          <a:off x="532283" y="415335"/>
          <a:ext cx="791999" cy="791132"/>
        </a:xfrm>
        <a:prstGeom prst="ellipse">
          <a:avLst/>
        </a:prstGeom>
        <a:solidFill>
          <a:srgbClr val="43BBE1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3400" kern="12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648269" y="531194"/>
        <a:ext cx="560027" cy="559414"/>
      </dsp:txXfrm>
    </dsp:sp>
    <dsp:sp modelId="{26D21130-6C54-48F2-B29B-9123C0E7594C}">
      <dsp:nvSpPr>
        <dsp:cNvPr id="0" name=""/>
        <dsp:cNvSpPr/>
      </dsp:nvSpPr>
      <dsp:spPr>
        <a:xfrm rot="15233481">
          <a:off x="760837" y="365804"/>
          <a:ext cx="90308" cy="43296"/>
        </a:xfrm>
        <a:custGeom>
          <a:avLst/>
          <a:gdLst/>
          <a:ahLst/>
          <a:cxnLst/>
          <a:rect l="0" t="0" r="0" b="0"/>
          <a:pathLst>
            <a:path>
              <a:moveTo>
                <a:pt x="0" y="21648"/>
              </a:moveTo>
              <a:lnTo>
                <a:pt x="90308" y="21648"/>
              </a:lnTo>
            </a:path>
          </a:pathLst>
        </a:custGeom>
        <a:noFill/>
        <a:ln w="25400" cap="flat" cmpd="sng" algn="ctr">
          <a:solidFill>
            <a:srgbClr val="43BBE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 rot="10800000">
        <a:off x="804448" y="390248"/>
        <a:ext cx="0" cy="0"/>
      </dsp:txXfrm>
    </dsp:sp>
    <dsp:sp modelId="{B6CC7380-B1D3-4D21-8412-6F5ED94ADA00}">
      <dsp:nvSpPr>
        <dsp:cNvPr id="0" name=""/>
        <dsp:cNvSpPr/>
      </dsp:nvSpPr>
      <dsp:spPr>
        <a:xfrm>
          <a:off x="616348" y="72224"/>
          <a:ext cx="277291" cy="277291"/>
        </a:xfrm>
        <a:prstGeom prst="ellipse">
          <a:avLst/>
        </a:prstGeom>
        <a:solidFill>
          <a:srgbClr val="43BBE1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656956" y="112832"/>
        <a:ext cx="196075" cy="196075"/>
      </dsp:txXfrm>
    </dsp:sp>
    <dsp:sp modelId="{668FD72B-7AC4-4263-A9DE-4049505F84EA}">
      <dsp:nvSpPr>
        <dsp:cNvPr id="0" name=""/>
        <dsp:cNvSpPr/>
      </dsp:nvSpPr>
      <dsp:spPr>
        <a:xfrm rot="18926946">
          <a:off x="1179167" y="435515"/>
          <a:ext cx="216886" cy="43296"/>
        </a:xfrm>
        <a:custGeom>
          <a:avLst/>
          <a:gdLst/>
          <a:ahLst/>
          <a:cxnLst/>
          <a:rect l="0" t="0" r="0" b="0"/>
          <a:pathLst>
            <a:path>
              <a:moveTo>
                <a:pt x="0" y="21648"/>
              </a:moveTo>
              <a:lnTo>
                <a:pt x="216886" y="21648"/>
              </a:lnTo>
            </a:path>
          </a:pathLst>
        </a:custGeom>
        <a:noFill/>
        <a:ln w="25400" cap="flat" cmpd="sng" algn="ctr">
          <a:solidFill>
            <a:srgbClr val="43BBE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>
        <a:off x="1279942" y="457103"/>
        <a:ext cx="0" cy="0"/>
      </dsp:txXfrm>
    </dsp:sp>
    <dsp:sp modelId="{1ED3D519-8BD4-4503-A5E0-33FBF5EFE085}">
      <dsp:nvSpPr>
        <dsp:cNvPr id="0" name=""/>
        <dsp:cNvSpPr/>
      </dsp:nvSpPr>
      <dsp:spPr>
        <a:xfrm>
          <a:off x="1325047" y="145174"/>
          <a:ext cx="277291" cy="277291"/>
        </a:xfrm>
        <a:prstGeom prst="ellipse">
          <a:avLst/>
        </a:prstGeom>
        <a:solidFill>
          <a:srgbClr val="43BBE1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1365655" y="185782"/>
        <a:ext cx="196075" cy="196075"/>
      </dsp:txXfrm>
    </dsp:sp>
    <dsp:sp modelId="{3C0272F8-8ABD-493D-9163-C78E5BECB3D0}">
      <dsp:nvSpPr>
        <dsp:cNvPr id="0" name=""/>
        <dsp:cNvSpPr/>
      </dsp:nvSpPr>
      <dsp:spPr>
        <a:xfrm rot="8710875">
          <a:off x="323474" y="1103023"/>
          <a:ext cx="307335" cy="43296"/>
        </a:xfrm>
        <a:custGeom>
          <a:avLst/>
          <a:gdLst/>
          <a:ahLst/>
          <a:cxnLst/>
          <a:rect l="0" t="0" r="0" b="0"/>
          <a:pathLst>
            <a:path>
              <a:moveTo>
                <a:pt x="0" y="21648"/>
              </a:moveTo>
              <a:lnTo>
                <a:pt x="307335" y="21648"/>
              </a:lnTo>
            </a:path>
          </a:pathLst>
        </a:custGeom>
        <a:noFill/>
        <a:ln w="25400" cap="flat" cmpd="sng" algn="ctr">
          <a:solidFill>
            <a:srgbClr val="43BBE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 rot="10800000">
        <a:off x="487836" y="1126592"/>
        <a:ext cx="0" cy="0"/>
      </dsp:txXfrm>
    </dsp:sp>
    <dsp:sp modelId="{6CC3E2B5-1D76-420A-A825-7342C4A35F86}">
      <dsp:nvSpPr>
        <dsp:cNvPr id="0" name=""/>
        <dsp:cNvSpPr/>
      </dsp:nvSpPr>
      <dsp:spPr>
        <a:xfrm>
          <a:off x="98518" y="1152931"/>
          <a:ext cx="277291" cy="277291"/>
        </a:xfrm>
        <a:prstGeom prst="ellipse">
          <a:avLst/>
        </a:prstGeom>
        <a:solidFill>
          <a:srgbClr val="43BBE1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139126" y="1193539"/>
        <a:ext cx="196075" cy="196075"/>
      </dsp:txXfrm>
    </dsp:sp>
    <dsp:sp modelId="{0C1D70EB-04AB-40CB-A034-400A1FEB844A}">
      <dsp:nvSpPr>
        <dsp:cNvPr id="0" name=""/>
        <dsp:cNvSpPr/>
      </dsp:nvSpPr>
      <dsp:spPr>
        <a:xfrm rot="11582163">
          <a:off x="414124" y="685266"/>
          <a:ext cx="130062" cy="43296"/>
        </a:xfrm>
        <a:custGeom>
          <a:avLst/>
          <a:gdLst/>
          <a:ahLst/>
          <a:cxnLst/>
          <a:rect l="0" t="0" r="0" b="0"/>
          <a:pathLst>
            <a:path>
              <a:moveTo>
                <a:pt x="0" y="21648"/>
              </a:moveTo>
              <a:lnTo>
                <a:pt x="130062" y="21648"/>
              </a:lnTo>
            </a:path>
          </a:pathLst>
        </a:custGeom>
        <a:noFill/>
        <a:ln w="25400" cap="flat" cmpd="sng" algn="ctr">
          <a:solidFill>
            <a:srgbClr val="43BBE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 rot="10800000">
        <a:off x="481589" y="710816"/>
        <a:ext cx="0" cy="0"/>
      </dsp:txXfrm>
    </dsp:sp>
    <dsp:sp modelId="{E9588169-7B57-4C17-8A5C-1CE8BA1617C6}">
      <dsp:nvSpPr>
        <dsp:cNvPr id="0" name=""/>
        <dsp:cNvSpPr/>
      </dsp:nvSpPr>
      <dsp:spPr>
        <a:xfrm>
          <a:off x="142082" y="522327"/>
          <a:ext cx="277291" cy="277291"/>
        </a:xfrm>
        <a:prstGeom prst="ellipse">
          <a:avLst/>
        </a:prstGeom>
        <a:solidFill>
          <a:srgbClr val="43BBE1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182690" y="562935"/>
        <a:ext cx="196075" cy="1960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99A5E5-AA3F-4587-9021-9462FD5F4EFB}">
      <dsp:nvSpPr>
        <dsp:cNvPr id="0" name=""/>
        <dsp:cNvSpPr/>
      </dsp:nvSpPr>
      <dsp:spPr>
        <a:xfrm>
          <a:off x="870214" y="539838"/>
          <a:ext cx="897529" cy="897529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ysClr val="window" lastClr="FFFFFF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1001654" y="671278"/>
        <a:ext cx="634649" cy="634649"/>
      </dsp:txXfrm>
    </dsp:sp>
    <dsp:sp modelId="{A3F79FC6-13F7-4E90-8898-27FD78DA22B0}">
      <dsp:nvSpPr>
        <dsp:cNvPr id="0" name=""/>
        <dsp:cNvSpPr/>
      </dsp:nvSpPr>
      <dsp:spPr>
        <a:xfrm rot="18663364">
          <a:off x="1589750" y="576608"/>
          <a:ext cx="139715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39715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>
        <a:off x="1654680" y="597865"/>
        <a:ext cx="0" cy="0"/>
      </dsp:txXfrm>
    </dsp:sp>
    <dsp:sp modelId="{1350E265-E3B8-418B-B418-C3C27C9ED71C}">
      <dsp:nvSpPr>
        <dsp:cNvPr id="0" name=""/>
        <dsp:cNvSpPr/>
      </dsp:nvSpPr>
      <dsp:spPr>
        <a:xfrm>
          <a:off x="1662964" y="327503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1699256" y="363795"/>
        <a:ext cx="175235" cy="175235"/>
      </dsp:txXfrm>
    </dsp:sp>
    <dsp:sp modelId="{E566432C-AC4D-4511-AB39-6FC96DCDA046}">
      <dsp:nvSpPr>
        <dsp:cNvPr id="0" name=""/>
        <dsp:cNvSpPr/>
      </dsp:nvSpPr>
      <dsp:spPr>
        <a:xfrm rot="60477">
          <a:off x="1767666" y="976462"/>
          <a:ext cx="100456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00456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>
        <a:off x="1815427" y="994825"/>
        <a:ext cx="0" cy="0"/>
      </dsp:txXfrm>
    </dsp:sp>
    <dsp:sp modelId="{74547A56-D578-490F-A202-E2D65EF6FC4B}">
      <dsp:nvSpPr>
        <dsp:cNvPr id="0" name=""/>
        <dsp:cNvSpPr/>
      </dsp:nvSpPr>
      <dsp:spPr>
        <a:xfrm>
          <a:off x="1868095" y="876534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1904387" y="912826"/>
        <a:ext cx="175235" cy="175235"/>
      </dsp:txXfrm>
    </dsp:sp>
    <dsp:sp modelId="{D037F013-0DE7-43F4-86AF-8B16DEF2E5D7}">
      <dsp:nvSpPr>
        <dsp:cNvPr id="0" name=""/>
        <dsp:cNvSpPr/>
      </dsp:nvSpPr>
      <dsp:spPr>
        <a:xfrm rot="3013325">
          <a:off x="1585135" y="1357314"/>
          <a:ext cx="116430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16430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>
        <a:off x="1643725" y="1374133"/>
        <a:ext cx="0" cy="0"/>
      </dsp:txXfrm>
    </dsp:sp>
    <dsp:sp modelId="{0B2B7B3B-4667-41CE-856A-65EAFF8F761D}">
      <dsp:nvSpPr>
        <dsp:cNvPr id="0" name=""/>
        <dsp:cNvSpPr/>
      </dsp:nvSpPr>
      <dsp:spPr>
        <a:xfrm>
          <a:off x="1635967" y="1394291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1672259" y="1430583"/>
        <a:ext cx="175235" cy="175235"/>
      </dsp:txXfrm>
    </dsp:sp>
    <dsp:sp modelId="{AFA5C0B1-14C8-4E7B-80C3-5AB884F1FA52}">
      <dsp:nvSpPr>
        <dsp:cNvPr id="0" name=""/>
        <dsp:cNvSpPr/>
      </dsp:nvSpPr>
      <dsp:spPr>
        <a:xfrm rot="8011485">
          <a:off x="895360" y="1342266"/>
          <a:ext cx="135690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35690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 rot="10800000">
        <a:off x="968000" y="1363061"/>
        <a:ext cx="0" cy="0"/>
      </dsp:txXfrm>
    </dsp:sp>
    <dsp:sp modelId="{495C8349-FE8C-4177-80E1-3524C845254A}">
      <dsp:nvSpPr>
        <dsp:cNvPr id="0" name=""/>
        <dsp:cNvSpPr/>
      </dsp:nvSpPr>
      <dsp:spPr>
        <a:xfrm>
          <a:off x="707241" y="1378312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743533" y="1414604"/>
        <a:ext cx="175235" cy="175235"/>
      </dsp:txXfrm>
    </dsp:sp>
    <dsp:sp modelId="{536E817A-53B1-4222-B51F-7C2E5D17C147}">
      <dsp:nvSpPr>
        <dsp:cNvPr id="0" name=""/>
        <dsp:cNvSpPr/>
      </dsp:nvSpPr>
      <dsp:spPr>
        <a:xfrm rot="10743964">
          <a:off x="716308" y="976254"/>
          <a:ext cx="153975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53975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 rot="10800000">
        <a:off x="797207" y="1000958"/>
        <a:ext cx="0" cy="0"/>
      </dsp:txXfrm>
    </dsp:sp>
    <dsp:sp modelId="{205B5B2D-FE2B-4EB0-9D73-0B28ABC670FB}">
      <dsp:nvSpPr>
        <dsp:cNvPr id="0" name=""/>
        <dsp:cNvSpPr/>
      </dsp:nvSpPr>
      <dsp:spPr>
        <a:xfrm>
          <a:off x="468516" y="876537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504808" y="912829"/>
        <a:ext cx="175235" cy="175235"/>
      </dsp:txXfrm>
    </dsp:sp>
    <dsp:sp modelId="{7797863E-8ABB-400F-82C2-967CED23AEF8}">
      <dsp:nvSpPr>
        <dsp:cNvPr id="0" name=""/>
        <dsp:cNvSpPr/>
      </dsp:nvSpPr>
      <dsp:spPr>
        <a:xfrm rot="13709801">
          <a:off x="935258" y="592707"/>
          <a:ext cx="103857" cy="41835"/>
        </a:xfrm>
        <a:custGeom>
          <a:avLst/>
          <a:gdLst/>
          <a:ahLst/>
          <a:cxnLst/>
          <a:rect l="0" t="0" r="0" b="0"/>
          <a:pathLst>
            <a:path>
              <a:moveTo>
                <a:pt x="0" y="20917"/>
              </a:moveTo>
              <a:lnTo>
                <a:pt x="103857" y="20917"/>
              </a:lnTo>
            </a:path>
          </a:pathLst>
        </a:custGeom>
        <a:noFill/>
        <a:ln w="25400" cap="flat" cmpd="sng" algn="ctr">
          <a:solidFill>
            <a:srgbClr val="F7964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 rot="10800000">
        <a:off x="986962" y="617288"/>
        <a:ext cx="0" cy="0"/>
      </dsp:txXfrm>
    </dsp:sp>
    <dsp:sp modelId="{F7426569-F03B-4086-8764-7A2C64DBE10F}">
      <dsp:nvSpPr>
        <dsp:cNvPr id="0" name=""/>
        <dsp:cNvSpPr/>
      </dsp:nvSpPr>
      <dsp:spPr>
        <a:xfrm>
          <a:off x="746756" y="358026"/>
          <a:ext cx="247819" cy="247819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783048" y="394318"/>
        <a:ext cx="175235" cy="1752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34E99E-1CF9-46A1-B075-4F04C1F1706E}">
      <dsp:nvSpPr>
        <dsp:cNvPr id="0" name=""/>
        <dsp:cNvSpPr/>
      </dsp:nvSpPr>
      <dsp:spPr>
        <a:xfrm>
          <a:off x="450696" y="375544"/>
          <a:ext cx="798899" cy="798026"/>
        </a:xfrm>
        <a:prstGeom prst="ellipse">
          <a:avLst/>
        </a:prstGeom>
        <a:solidFill>
          <a:srgbClr val="92D050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3500" kern="1200" dirty="0">
            <a:solidFill>
              <a:srgbClr val="92D050"/>
            </a:solidFill>
            <a:latin typeface="Franklin Gothic Medium"/>
            <a:ea typeface="微软雅黑"/>
            <a:cs typeface="+mn-cs"/>
          </a:endParaRPr>
        </a:p>
      </dsp:txBody>
      <dsp:txXfrm>
        <a:off x="567692" y="492412"/>
        <a:ext cx="564907" cy="564290"/>
      </dsp:txXfrm>
    </dsp:sp>
    <dsp:sp modelId="{26D21130-6C54-48F2-B29B-9123C0E7594C}">
      <dsp:nvSpPr>
        <dsp:cNvPr id="0" name=""/>
        <dsp:cNvSpPr/>
      </dsp:nvSpPr>
      <dsp:spPr>
        <a:xfrm rot="19089202">
          <a:off x="1126900" y="427729"/>
          <a:ext cx="162028" cy="52845"/>
        </a:xfrm>
        <a:custGeom>
          <a:avLst/>
          <a:gdLst/>
          <a:ahLst/>
          <a:cxnLst/>
          <a:rect l="0" t="0" r="0" b="0"/>
          <a:pathLst>
            <a:path>
              <a:moveTo>
                <a:pt x="0" y="26422"/>
              </a:moveTo>
              <a:lnTo>
                <a:pt x="162028" y="26422"/>
              </a:lnTo>
            </a:path>
          </a:pathLst>
        </a:custGeom>
        <a:noFill/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>
        <a:off x="1202195" y="453836"/>
        <a:ext cx="0" cy="0"/>
      </dsp:txXfrm>
    </dsp:sp>
    <dsp:sp modelId="{B6CC7380-B1D3-4D21-8412-6F5ED94ADA00}">
      <dsp:nvSpPr>
        <dsp:cNvPr id="0" name=""/>
        <dsp:cNvSpPr/>
      </dsp:nvSpPr>
      <dsp:spPr>
        <a:xfrm>
          <a:off x="1225101" y="117986"/>
          <a:ext cx="338446" cy="338446"/>
        </a:xfrm>
        <a:prstGeom prst="ellipse">
          <a:avLst/>
        </a:prstGeom>
        <a:solidFill>
          <a:srgbClr val="92D05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1274665" y="167550"/>
        <a:ext cx="239318" cy="239318"/>
      </dsp:txXfrm>
    </dsp:sp>
    <dsp:sp modelId="{668FD72B-7AC4-4263-A9DE-4049505F84EA}">
      <dsp:nvSpPr>
        <dsp:cNvPr id="0" name=""/>
        <dsp:cNvSpPr/>
      </dsp:nvSpPr>
      <dsp:spPr>
        <a:xfrm rot="1895417">
          <a:off x="1183215" y="982370"/>
          <a:ext cx="95638" cy="52845"/>
        </a:xfrm>
        <a:custGeom>
          <a:avLst/>
          <a:gdLst/>
          <a:ahLst/>
          <a:cxnLst/>
          <a:rect l="0" t="0" r="0" b="0"/>
          <a:pathLst>
            <a:path>
              <a:moveTo>
                <a:pt x="0" y="26422"/>
              </a:moveTo>
              <a:lnTo>
                <a:pt x="95638" y="26422"/>
              </a:lnTo>
            </a:path>
          </a:pathLst>
        </a:custGeom>
        <a:noFill/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>
        <a:off x="1230249" y="1005504"/>
        <a:ext cx="0" cy="0"/>
      </dsp:txXfrm>
    </dsp:sp>
    <dsp:sp modelId="{1ED3D519-8BD4-4503-A5E0-33FBF5EFE085}">
      <dsp:nvSpPr>
        <dsp:cNvPr id="0" name=""/>
        <dsp:cNvSpPr/>
      </dsp:nvSpPr>
      <dsp:spPr>
        <a:xfrm>
          <a:off x="1246691" y="953266"/>
          <a:ext cx="338446" cy="338446"/>
        </a:xfrm>
        <a:prstGeom prst="ellipse">
          <a:avLst/>
        </a:prstGeom>
        <a:solidFill>
          <a:srgbClr val="92D05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1296255" y="1002830"/>
        <a:ext cx="239318" cy="239318"/>
      </dsp:txXfrm>
    </dsp:sp>
    <dsp:sp modelId="{0C1D70EB-04AB-40CB-A034-400A1FEB844A}">
      <dsp:nvSpPr>
        <dsp:cNvPr id="0" name=""/>
        <dsp:cNvSpPr/>
      </dsp:nvSpPr>
      <dsp:spPr>
        <a:xfrm rot="13472901">
          <a:off x="473766" y="430441"/>
          <a:ext cx="107273" cy="52845"/>
        </a:xfrm>
        <a:custGeom>
          <a:avLst/>
          <a:gdLst/>
          <a:ahLst/>
          <a:cxnLst/>
          <a:rect l="0" t="0" r="0" b="0"/>
          <a:pathLst>
            <a:path>
              <a:moveTo>
                <a:pt x="0" y="26422"/>
              </a:moveTo>
              <a:lnTo>
                <a:pt x="107273" y="26422"/>
              </a:lnTo>
            </a:path>
          </a:pathLst>
        </a:custGeom>
        <a:noFill/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Medium"/>
            <a:ea typeface="微软雅黑"/>
            <a:cs typeface="+mn-cs"/>
          </a:endParaRPr>
        </a:p>
      </dsp:txBody>
      <dsp:txXfrm rot="10800000">
        <a:off x="527432" y="460656"/>
        <a:ext cx="0" cy="0"/>
      </dsp:txXfrm>
    </dsp:sp>
    <dsp:sp modelId="{E9588169-7B57-4C17-8A5C-1CE8BA1617C6}">
      <dsp:nvSpPr>
        <dsp:cNvPr id="0" name=""/>
        <dsp:cNvSpPr/>
      </dsp:nvSpPr>
      <dsp:spPr>
        <a:xfrm>
          <a:off x="199357" y="131302"/>
          <a:ext cx="338446" cy="338446"/>
        </a:xfrm>
        <a:prstGeom prst="ellipse">
          <a:avLst/>
        </a:prstGeom>
        <a:solidFill>
          <a:srgbClr val="92D05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>
            <a:solidFill>
              <a:sysClr val="window" lastClr="FFFFFF"/>
            </a:solidFill>
            <a:latin typeface="Franklin Gothic Medium"/>
            <a:ea typeface="微软雅黑"/>
            <a:cs typeface="+mn-cs"/>
          </a:endParaRPr>
        </a:p>
      </dsp:txBody>
      <dsp:txXfrm>
        <a:off x="248921" y="180866"/>
        <a:ext cx="239318" cy="2393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Layout" Target="../diagrams/layout1.xml"/><Relationship Id="rId7" Type="http://schemas.openxmlformats.org/officeDocument/2006/relationships/chart" Target="../charts/chart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diagramData" Target="../diagrams/data1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12"/>
          <p:cNvSpPr txBox="1">
            <a:spLocks noChangeArrowheads="1"/>
          </p:cNvSpPr>
          <p:nvPr/>
        </p:nvSpPr>
        <p:spPr bwMode="auto">
          <a:xfrm>
            <a:off x="4929063" y="2180147"/>
            <a:ext cx="7889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b="1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r>
              <a:rPr lang="en-US" altLang="zh-CN" b="1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"/>
          <p:cNvSpPr>
            <a:spLocks noChangeArrowheads="1"/>
          </p:cNvSpPr>
          <p:nvPr/>
        </p:nvSpPr>
        <p:spPr bwMode="auto">
          <a:xfrm>
            <a:off x="1444501" y="1407035"/>
            <a:ext cx="7159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>
              <a:solidFill>
                <a:srgbClr val="43BBE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"/>
          <p:cNvSpPr>
            <a:spLocks noChangeArrowheads="1"/>
          </p:cNvSpPr>
          <p:nvPr/>
        </p:nvSpPr>
        <p:spPr bwMode="auto">
          <a:xfrm>
            <a:off x="6224463" y="2994535"/>
            <a:ext cx="27400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60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1369888" y="5180522"/>
            <a:ext cx="7159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>
              <a:solidFill>
                <a:srgbClr val="FFCC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050926" y="4647122"/>
            <a:ext cx="7159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>
              <a:solidFill>
                <a:srgbClr val="FFCC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8"/>
          <p:cNvSpPr>
            <a:spLocks noChangeArrowheads="1"/>
          </p:cNvSpPr>
          <p:nvPr/>
        </p:nvSpPr>
        <p:spPr bwMode="auto">
          <a:xfrm>
            <a:off x="1084138" y="2588135"/>
            <a:ext cx="7159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>
              <a:solidFill>
                <a:srgbClr val="43BBE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1946151" y="5675822"/>
            <a:ext cx="7159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>
              <a:solidFill>
                <a:srgbClr val="FFCC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5324351" y="4666172"/>
            <a:ext cx="7159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>
              <a:solidFill>
                <a:srgbClr val="FFCC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14"/>
          <p:cNvSpPr>
            <a:spLocks noChangeArrowheads="1"/>
          </p:cNvSpPr>
          <p:nvPr/>
        </p:nvSpPr>
        <p:spPr bwMode="auto">
          <a:xfrm>
            <a:off x="5556126" y="1162560"/>
            <a:ext cx="7159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60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5416426" y="5194810"/>
            <a:ext cx="7159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600">
              <a:solidFill>
                <a:srgbClr val="FFCC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16"/>
          <p:cNvSpPr>
            <a:spLocks noChangeArrowheads="1"/>
          </p:cNvSpPr>
          <p:nvPr/>
        </p:nvSpPr>
        <p:spPr bwMode="auto">
          <a:xfrm>
            <a:off x="879351" y="1940435"/>
            <a:ext cx="7159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>
              <a:solidFill>
                <a:srgbClr val="43BBE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17"/>
          <p:cNvSpPr>
            <a:spLocks noChangeArrowheads="1"/>
          </p:cNvSpPr>
          <p:nvPr/>
        </p:nvSpPr>
        <p:spPr bwMode="auto">
          <a:xfrm>
            <a:off x="7691313" y="1811847"/>
            <a:ext cx="715963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60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5257676" y="5699635"/>
            <a:ext cx="7159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600">
              <a:solidFill>
                <a:srgbClr val="FFCC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19"/>
          <p:cNvSpPr>
            <a:spLocks noChangeArrowheads="1"/>
          </p:cNvSpPr>
          <p:nvPr/>
        </p:nvSpPr>
        <p:spPr bwMode="auto">
          <a:xfrm>
            <a:off x="2901826" y="1343535"/>
            <a:ext cx="7159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60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>
              <a:solidFill>
                <a:srgbClr val="43BBE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3" name="图示 62"/>
          <p:cNvGraphicFramePr/>
          <p:nvPr>
            <p:extLst>
              <p:ext uri="{D42A27DB-BD31-4B8C-83A1-F6EECF244321}">
                <p14:modId xmlns:p14="http://schemas.microsoft.com/office/powerpoint/2010/main" val="2415199000"/>
              </p:ext>
            </p:extLst>
          </p:nvPr>
        </p:nvGraphicFramePr>
        <p:xfrm>
          <a:off x="1907009" y="1801454"/>
          <a:ext cx="1856566" cy="1621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4" name="图表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32172"/>
              </p:ext>
            </p:extLst>
          </p:nvPr>
        </p:nvGraphicFramePr>
        <p:xfrm>
          <a:off x="3693988" y="2853247"/>
          <a:ext cx="1903413" cy="147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65" name="图示 64"/>
          <p:cNvGraphicFramePr/>
          <p:nvPr>
            <p:extLst>
              <p:ext uri="{D42A27DB-BD31-4B8C-83A1-F6EECF244321}">
                <p14:modId xmlns:p14="http://schemas.microsoft.com/office/powerpoint/2010/main" val="1561450093"/>
              </p:ext>
            </p:extLst>
          </p:nvPr>
        </p:nvGraphicFramePr>
        <p:xfrm>
          <a:off x="3424113" y="4338587"/>
          <a:ext cx="2179795" cy="1826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6" name="图示 65"/>
          <p:cNvGraphicFramePr/>
          <p:nvPr>
            <p:extLst>
              <p:ext uri="{D42A27DB-BD31-4B8C-83A1-F6EECF244321}">
                <p14:modId xmlns:p14="http://schemas.microsoft.com/office/powerpoint/2010/main" val="4214596775"/>
              </p:ext>
            </p:extLst>
          </p:nvPr>
        </p:nvGraphicFramePr>
        <p:xfrm>
          <a:off x="6010507" y="1611463"/>
          <a:ext cx="1856566" cy="1621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cxnSp>
        <p:nvCxnSpPr>
          <p:cNvPr id="67" name="直接连接符 66"/>
          <p:cNvCxnSpPr/>
          <p:nvPr/>
        </p:nvCxnSpPr>
        <p:spPr>
          <a:xfrm>
            <a:off x="2974851" y="2696085"/>
            <a:ext cx="1168400" cy="541337"/>
          </a:xfrm>
          <a:prstGeom prst="line">
            <a:avLst/>
          </a:prstGeom>
          <a:noFill/>
          <a:ln w="57150" cap="flat" cmpd="sng" algn="ctr">
            <a:solidFill>
              <a:srgbClr val="43BBE1"/>
            </a:solidFill>
            <a:prstDash val="solid"/>
          </a:ln>
          <a:effectLst/>
        </p:spPr>
      </p:cxnSp>
      <p:sp>
        <p:nvSpPr>
          <p:cNvPr id="68" name="矩形 25"/>
          <p:cNvSpPr>
            <a:spLocks noChangeArrowheads="1"/>
          </p:cNvSpPr>
          <p:nvPr/>
        </p:nvSpPr>
        <p:spPr bwMode="auto">
          <a:xfrm>
            <a:off x="2216026" y="3173922"/>
            <a:ext cx="77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3BBE1"/>
                </a:solidFill>
                <a:effectLst/>
                <a:uLnTx/>
                <a:uFillTx/>
              </a:rPr>
              <a:t>概述</a:t>
            </a: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43BBE1"/>
                </a:solidFill>
                <a:effectLst/>
                <a:uLnTx/>
                <a:uFillTx/>
              </a:rPr>
              <a:t>1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43BBE1"/>
              </a:solidFill>
              <a:effectLst/>
              <a:uLnTx/>
              <a:uFillTx/>
            </a:endParaRPr>
          </a:p>
        </p:txBody>
      </p:sp>
      <p:cxnSp>
        <p:nvCxnSpPr>
          <p:cNvPr id="69" name="直接连接符 2050"/>
          <p:cNvCxnSpPr/>
          <p:nvPr/>
        </p:nvCxnSpPr>
        <p:spPr>
          <a:xfrm flipV="1">
            <a:off x="5092576" y="2475422"/>
            <a:ext cx="1608137" cy="827088"/>
          </a:xfrm>
          <a:prstGeom prst="line">
            <a:avLst/>
          </a:prstGeom>
          <a:noFill/>
          <a:ln w="5715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70" name="矩形 2053"/>
          <p:cNvSpPr>
            <a:spLocks noChangeArrowheads="1"/>
          </p:cNvSpPr>
          <p:nvPr/>
        </p:nvSpPr>
        <p:spPr bwMode="auto">
          <a:xfrm>
            <a:off x="4883026" y="4202622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</a:rPr>
              <a:t>概述</a:t>
            </a: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</a:rPr>
              <a:t>3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CC00"/>
              </a:solidFill>
              <a:effectLst/>
              <a:uLnTx/>
              <a:uFillTx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643313" y="4112135"/>
            <a:ext cx="76200" cy="863600"/>
          </a:xfrm>
          <a:prstGeom prst="line">
            <a:avLst/>
          </a:prstGeom>
          <a:noFill/>
          <a:ln w="57150" cap="flat" cmpd="sng" algn="ctr">
            <a:solidFill>
              <a:srgbClr val="FFCC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Graphic spid="63" grpId="0">
        <p:bldAsOne/>
      </p:bldGraphic>
      <p:bldGraphic spid="64" grpId="0">
        <p:bldAsOne/>
      </p:bldGraphic>
      <p:bldGraphic spid="65" grpId="0">
        <p:bldAsOne/>
      </p:bldGraphic>
      <p:bldGraphic spid="66" grpId="0">
        <p:bldAsOne/>
      </p:bldGraphic>
      <p:bldP spid="68" grpId="0"/>
      <p:bldP spid="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网格">
    <a:majorFont>
      <a:latin typeface="Franklin Gothic Medium"/>
      <a:ea typeface=""/>
      <a:cs typeface=""/>
      <a:font script="Jpan" typeface="HG創英角ｺﾞｼｯｸUB"/>
      <a:font script="Hang" typeface="HY견고딕"/>
      <a:font script="Hans" typeface="微软雅黑"/>
      <a:font script="Hant" typeface="微軟正黑體"/>
      <a:font script="Arab" typeface="Arial Bold"/>
      <a:font script="Hebr" typeface="Arial Bold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 Bold"/>
      <a:font script="Uigh" typeface="Microsoft Uighur"/>
      <a:font script="Geor" typeface="Sylfaen"/>
    </a:majorFont>
    <a:minorFont>
      <a:latin typeface="Franklin Gothic Medium"/>
      <a:ea typeface=""/>
      <a:cs typeface=""/>
      <a:font script="Jpan" typeface="HG創英角ｺﾞｼｯｸUB"/>
      <a:font script="Hang" typeface="HY견고딕"/>
      <a:font script="Hans" typeface="微软雅黑"/>
      <a:font script="Hant" typeface="微軟正黑體"/>
      <a:font script="Arab" typeface="Arial Bold"/>
      <a:font script="Hebr" typeface="Arial Bold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 Bold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20209</TotalTime>
  <Words>187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1087</cp:revision>
  <dcterms:created xsi:type="dcterms:W3CDTF">2009-02-11T05:37:22Z</dcterms:created>
  <dcterms:modified xsi:type="dcterms:W3CDTF">2013-02-08T05:48:47Z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