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onpng.com/icon/1848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hyperlink" Target="http://www.iconpng.com/icon/8896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conpng.com/icon/11851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hyperlink" Target="http://www.iconpng.com/icon/12399" TargetMode="Externa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keynote图标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5254625" cy="46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-887" y="759619"/>
            <a:ext cx="6778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16F7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活动开展情况</a:t>
            </a:r>
          </a:p>
        </p:txBody>
      </p:sp>
      <p:sp>
        <p:nvSpPr>
          <p:cNvPr id="22" name="矩形 5"/>
          <p:cNvSpPr>
            <a:spLocks noChangeArrowheads="1"/>
          </p:cNvSpPr>
          <p:nvPr/>
        </p:nvSpPr>
        <p:spPr bwMode="auto">
          <a:xfrm>
            <a:off x="2420051" y="948532"/>
            <a:ext cx="2738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rPr>
              <a:t>及时汇报活动情况 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2364488" y="1010444"/>
            <a:ext cx="0" cy="32385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pic>
        <p:nvPicPr>
          <p:cNvPr id="25" name="Picture 2" descr="月历图标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193675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"/>
          <p:cNvSpPr>
            <a:spLocks noChangeArrowheads="1"/>
          </p:cNvSpPr>
          <p:nvPr/>
        </p:nvSpPr>
        <p:spPr bwMode="auto">
          <a:xfrm>
            <a:off x="6640513" y="2060575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每月进度汇报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7" name="Picture 4" descr="在线广播图标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3602038"/>
            <a:ext cx="5810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6640513" y="372110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投稿报道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6640513" y="4551363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调研会汇报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" name="Picture 8" descr="演讲图标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418013"/>
            <a:ext cx="6667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2" descr="我的文档图标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5" y="2817813"/>
            <a:ext cx="55245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21"/>
          <p:cNvSpPr>
            <a:spLocks noChangeArrowheads="1"/>
          </p:cNvSpPr>
          <p:nvPr/>
        </p:nvSpPr>
        <p:spPr bwMode="auto">
          <a:xfrm>
            <a:off x="6640513" y="2890838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轨迹记录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20209</TotalTime>
  <Words>172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1086</cp:revision>
  <dcterms:created xsi:type="dcterms:W3CDTF">2009-02-11T05:37:22Z</dcterms:created>
  <dcterms:modified xsi:type="dcterms:W3CDTF">2013-02-08T03:53:14Z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