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Microsoft_Excel___1.xls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442" y="3733750"/>
            <a:ext cx="9123558" cy="1872208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2000"/>
                  <a:lumMod val="69000"/>
                  <a:lumOff val="31000"/>
                </a:sysClr>
              </a:gs>
              <a:gs pos="0">
                <a:sysClr val="window" lastClr="FFFFFF">
                  <a:lumMod val="76000"/>
                  <a:alpha val="72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graphicFrame>
        <p:nvGraphicFramePr>
          <p:cNvPr id="18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7753109"/>
              </p:ext>
            </p:extLst>
          </p:nvPr>
        </p:nvGraphicFramePr>
        <p:xfrm>
          <a:off x="20638" y="1412776"/>
          <a:ext cx="4679950" cy="441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3" imgW="4682134" imgH="4413887" progId="Excel.Chart.8">
                  <p:embed/>
                </p:oleObj>
              </mc:Choice>
              <mc:Fallback>
                <p:oleObj r:id="rId3" imgW="4682134" imgH="4413887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8" y="1412776"/>
                        <a:ext cx="4679950" cy="441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3506390"/>
              </p:ext>
            </p:extLst>
          </p:nvPr>
        </p:nvGraphicFramePr>
        <p:xfrm>
          <a:off x="4716463" y="1646138"/>
          <a:ext cx="4427537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r:id="rId5" imgW="4426080" imgH="4511431" progId="Excel.Chart.8">
                  <p:embed/>
                </p:oleObj>
              </mc:Choice>
              <mc:Fallback>
                <p:oleObj r:id="rId5" imgW="4426080" imgH="4511431" progId="Excel.Chart.8">
                  <p:embed/>
                  <p:pic>
                    <p:nvPicPr>
                      <p:cNvPr id="0" name="图表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646138"/>
                        <a:ext cx="4427537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-535" y="836712"/>
            <a:ext cx="6778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16F70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16F7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活动成果数据分析图表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716F7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20206</TotalTime>
  <Words>159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Office Excel 图表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1085</cp:revision>
  <dcterms:created xsi:type="dcterms:W3CDTF">2009-02-11T05:37:22Z</dcterms:created>
  <dcterms:modified xsi:type="dcterms:W3CDTF">2013-02-08T03:34:21Z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