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468" y="4492277"/>
            <a:ext cx="9144000" cy="1097882"/>
          </a:xfrm>
          <a:prstGeom prst="rect">
            <a:avLst/>
          </a:prstGeom>
          <a:gradFill flip="none" rotWithShape="1">
            <a:gsLst>
              <a:gs pos="100000">
                <a:sysClr val="window" lastClr="FFFFFF">
                  <a:alpha val="2000"/>
                  <a:lumMod val="69000"/>
                  <a:lumOff val="31000"/>
                </a:sysClr>
              </a:gs>
              <a:gs pos="0">
                <a:sysClr val="window" lastClr="FFFFFF">
                  <a:lumMod val="76000"/>
                  <a:alpha val="72000"/>
                </a:sys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sp>
        <p:nvSpPr>
          <p:cNvPr id="14" name="矩形 21"/>
          <p:cNvSpPr>
            <a:spLocks noChangeArrowheads="1"/>
          </p:cNvSpPr>
          <p:nvPr/>
        </p:nvSpPr>
        <p:spPr bwMode="auto">
          <a:xfrm>
            <a:off x="1447031" y="1539652"/>
            <a:ext cx="2052638" cy="1168400"/>
          </a:xfrm>
          <a:prstGeom prst="wedgeRoundRectCallout">
            <a:avLst/>
          </a:prstGeom>
          <a:solidFill>
            <a:srgbClr val="FFC000"/>
          </a:solidFill>
          <a:ln w="12700">
            <a:solidFill>
              <a:sysClr val="window" lastClr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Lao UI" pitchFamily="34" charset="0"/>
              </a:rPr>
              <a:t>说明</a:t>
            </a: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168006" y="1196752"/>
            <a:ext cx="2187575" cy="1239837"/>
            <a:chOff x="4629365" y="1861964"/>
            <a:chExt cx="2187192" cy="1240645"/>
          </a:xfrm>
        </p:grpSpPr>
        <p:sp>
          <p:nvSpPr>
            <p:cNvPr id="16" name="圆角矩形标注 15"/>
            <p:cNvSpPr/>
            <p:nvPr/>
          </p:nvSpPr>
          <p:spPr bwMode="auto">
            <a:xfrm>
              <a:off x="4629365" y="2060530"/>
              <a:ext cx="2001488" cy="1042079"/>
            </a:xfrm>
            <a:prstGeom prst="wedgeRoundRectCallout">
              <a:avLst/>
            </a:prstGeom>
            <a:solidFill>
              <a:srgbClr val="3BCCFF"/>
            </a:solidFill>
            <a:ln w="12700">
              <a:solidFill>
                <a:sysClr val="window" lastClr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Lao UI" pitchFamily="34" charset="0"/>
                </a:rPr>
                <a:t>说明</a:t>
              </a:r>
            </a:p>
          </p:txBody>
        </p:sp>
        <p:pic>
          <p:nvPicPr>
            <p:cNvPr id="17" name="Picture 4" descr="金色的奖杯图标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1861964"/>
              <a:ext cx="660381" cy="685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ext Box 59"/>
          <p:cNvSpPr txBox="1">
            <a:spLocks noChangeArrowheads="1"/>
          </p:cNvSpPr>
          <p:nvPr/>
        </p:nvSpPr>
        <p:spPr bwMode="auto">
          <a:xfrm>
            <a:off x="6666805" y="2183348"/>
            <a:ext cx="2225675" cy="2253764"/>
          </a:xfrm>
          <a:prstGeom prst="roundRect">
            <a:avLst>
              <a:gd name="adj" fmla="val 6925"/>
            </a:avLst>
          </a:prstGeom>
          <a:solidFill>
            <a:sysClr val="window" lastClr="FFFFFF">
              <a:lumMod val="95000"/>
            </a:sysClr>
          </a:solidFill>
          <a:ln w="3175">
            <a:solidFill>
              <a:sysClr val="window" lastClr="FFFFFF">
                <a:lumMod val="85000"/>
              </a:sysClr>
            </a:solidFill>
            <a:prstDash val="dash"/>
          </a:ln>
          <a:effectLst/>
          <a:ex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</a:rPr>
              <a:t>说明文字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说明文字</a:t>
            </a:r>
            <a:endParaRPr lang="en-US" altLang="zh-CN" kern="0" dirty="0" smtClean="0">
              <a:solidFill>
                <a:sysClr val="windowText" lastClr="000000"/>
              </a:solidFill>
              <a:latin typeface="微软雅黑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</a:rPr>
              <a:t>说明文字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说明文字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aphicFrame>
        <p:nvGraphicFramePr>
          <p:cNvPr id="20" name="图表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4705933"/>
              </p:ext>
            </p:extLst>
          </p:nvPr>
        </p:nvGraphicFramePr>
        <p:xfrm>
          <a:off x="467544" y="1977802"/>
          <a:ext cx="6400800" cy="365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4" imgW="6401355" imgH="3651820" progId="Excel.Chart.8">
                  <p:embed/>
                </p:oleObj>
              </mc:Choice>
              <mc:Fallback>
                <p:oleObj r:id="rId4" imgW="6401355" imgH="3651820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977802"/>
                        <a:ext cx="6400800" cy="3654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20205</TotalTime>
  <Words>165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Office Excel 图表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1082</cp:revision>
  <dcterms:created xsi:type="dcterms:W3CDTF">2009-02-11T05:37:22Z</dcterms:created>
  <dcterms:modified xsi:type="dcterms:W3CDTF">2013-02-08T03:08:14Z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