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421" y="2781647"/>
            <a:ext cx="9144000" cy="1097882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2000"/>
                  <a:lumMod val="69000"/>
                  <a:lumOff val="31000"/>
                </a:sysClr>
              </a:gs>
              <a:gs pos="0">
                <a:sysClr val="window" lastClr="FFFFFF">
                  <a:lumMod val="76000"/>
                  <a:alpha val="72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graphicFrame>
        <p:nvGraphicFramePr>
          <p:cNvPr id="4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3727201"/>
              </p:ext>
            </p:extLst>
          </p:nvPr>
        </p:nvGraphicFramePr>
        <p:xfrm>
          <a:off x="-180975" y="1196752"/>
          <a:ext cx="76327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7632854" imgH="2133785" progId="Excel.Chart.8">
                  <p:embed/>
                </p:oleObj>
              </mc:Choice>
              <mc:Fallback>
                <p:oleObj r:id="rId3" imgW="7632854" imgH="2133785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975" y="1196752"/>
                        <a:ext cx="7632700" cy="213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5884038"/>
              </p:ext>
            </p:extLst>
          </p:nvPr>
        </p:nvGraphicFramePr>
        <p:xfrm>
          <a:off x="1835150" y="2996977"/>
          <a:ext cx="6794500" cy="291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5" imgW="6797629" imgH="2908044" progId="Excel.Chart.8">
                  <p:embed/>
                </p:oleObj>
              </mc:Choice>
              <mc:Fallback>
                <p:oleObj r:id="rId5" imgW="6797629" imgH="290804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996977"/>
                        <a:ext cx="6794500" cy="291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20204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Office Excel 图表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1081</cp:revision>
  <dcterms:created xsi:type="dcterms:W3CDTF">2009-02-11T05:37:22Z</dcterms:created>
  <dcterms:modified xsi:type="dcterms:W3CDTF">2013-02-08T03:03:34Z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