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3"/>
          <p:cNvSpPr>
            <a:spLocks noChangeArrowheads="1"/>
          </p:cNvSpPr>
          <p:nvPr/>
        </p:nvSpPr>
        <p:spPr bwMode="auto">
          <a:xfrm>
            <a:off x="6169793" y="1340768"/>
            <a:ext cx="2506663" cy="1077913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Rectangle 4"/>
          <p:cNvSpPr>
            <a:spLocks noChangeArrowheads="1"/>
          </p:cNvSpPr>
          <p:nvPr/>
        </p:nvSpPr>
        <p:spPr bwMode="auto">
          <a:xfrm>
            <a:off x="6169793" y="2382168"/>
            <a:ext cx="2506663" cy="3178175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100000">
                <a:srgbClr val="DDDDDD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6144393" y="1340768"/>
            <a:ext cx="2532063" cy="101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标题文字内容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6177731" y="3845843"/>
            <a:ext cx="2498725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177731" y="2396456"/>
            <a:ext cx="2498725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65" name="AutoShape 8"/>
          <p:cNvSpPr>
            <a:spLocks noChangeArrowheads="1"/>
          </p:cNvSpPr>
          <p:nvPr/>
        </p:nvSpPr>
        <p:spPr bwMode="auto">
          <a:xfrm>
            <a:off x="465906" y="1340768"/>
            <a:ext cx="6064250" cy="4171950"/>
          </a:xfrm>
          <a:prstGeom prst="homePlate">
            <a:avLst>
              <a:gd name="adj" fmla="val 14495"/>
            </a:avLst>
          </a:prstGeom>
          <a:gradFill rotWithShape="1">
            <a:gsLst>
              <a:gs pos="0">
                <a:srgbClr val="FF9021"/>
              </a:gs>
              <a:gs pos="100000">
                <a:srgbClr val="DA5800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1412056" y="1493168"/>
            <a:ext cx="4283075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Rectangle 10"/>
          <p:cNvSpPr>
            <a:spLocks noChangeArrowheads="1"/>
          </p:cNvSpPr>
          <p:nvPr/>
        </p:nvSpPr>
        <p:spPr bwMode="auto">
          <a:xfrm>
            <a:off x="1412056" y="2186906"/>
            <a:ext cx="3292475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Rectangle 11"/>
          <p:cNvSpPr>
            <a:spLocks noChangeArrowheads="1"/>
          </p:cNvSpPr>
          <p:nvPr/>
        </p:nvSpPr>
        <p:spPr bwMode="auto">
          <a:xfrm>
            <a:off x="1412056" y="2864768"/>
            <a:ext cx="2014537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Rectangle 12"/>
          <p:cNvSpPr>
            <a:spLocks noChangeArrowheads="1"/>
          </p:cNvSpPr>
          <p:nvPr/>
        </p:nvSpPr>
        <p:spPr bwMode="auto">
          <a:xfrm>
            <a:off x="1412056" y="3558506"/>
            <a:ext cx="226695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Rectangle 13"/>
          <p:cNvSpPr>
            <a:spLocks noChangeArrowheads="1"/>
          </p:cNvSpPr>
          <p:nvPr/>
        </p:nvSpPr>
        <p:spPr bwMode="auto">
          <a:xfrm>
            <a:off x="1412056" y="4253831"/>
            <a:ext cx="135890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1412056" y="4947568"/>
            <a:ext cx="1511300" cy="428625"/>
          </a:xfrm>
          <a:prstGeom prst="rect">
            <a:avLst/>
          </a:prstGeom>
          <a:noFill/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Rectangle 15"/>
          <p:cNvSpPr>
            <a:spLocks noChangeArrowheads="1"/>
          </p:cNvSpPr>
          <p:nvPr/>
        </p:nvSpPr>
        <p:spPr bwMode="auto">
          <a:xfrm>
            <a:off x="605606" y="1436018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Rectangle 16"/>
          <p:cNvSpPr>
            <a:spLocks noChangeArrowheads="1"/>
          </p:cNvSpPr>
          <p:nvPr/>
        </p:nvSpPr>
        <p:spPr bwMode="auto">
          <a:xfrm>
            <a:off x="605606" y="2129756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605606" y="2807618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Rectangle 18"/>
          <p:cNvSpPr>
            <a:spLocks noChangeArrowheads="1"/>
          </p:cNvSpPr>
          <p:nvPr/>
        </p:nvSpPr>
        <p:spPr bwMode="auto">
          <a:xfrm>
            <a:off x="605606" y="3501356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Rectangle 19"/>
          <p:cNvSpPr>
            <a:spLocks noChangeArrowheads="1"/>
          </p:cNvSpPr>
          <p:nvPr/>
        </p:nvSpPr>
        <p:spPr bwMode="auto">
          <a:xfrm>
            <a:off x="605606" y="4196681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Rectangle 20"/>
          <p:cNvSpPr>
            <a:spLocks noChangeArrowheads="1"/>
          </p:cNvSpPr>
          <p:nvPr/>
        </p:nvSpPr>
        <p:spPr bwMode="auto">
          <a:xfrm>
            <a:off x="605606" y="4890418"/>
            <a:ext cx="1079500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Rectangle 21"/>
          <p:cNvSpPr>
            <a:spLocks noChangeArrowheads="1"/>
          </p:cNvSpPr>
          <p:nvPr/>
        </p:nvSpPr>
        <p:spPr bwMode="auto">
          <a:xfrm>
            <a:off x="1686693" y="1502693"/>
            <a:ext cx="4010025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22"/>
          <p:cNvSpPr>
            <a:spLocks noChangeArrowheads="1"/>
          </p:cNvSpPr>
          <p:nvPr/>
        </p:nvSpPr>
        <p:spPr bwMode="auto">
          <a:xfrm>
            <a:off x="610368" y="2137693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23"/>
          <p:cNvSpPr>
            <a:spLocks noChangeArrowheads="1"/>
          </p:cNvSpPr>
          <p:nvPr/>
        </p:nvSpPr>
        <p:spPr bwMode="auto">
          <a:xfrm>
            <a:off x="610368" y="3502943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>
            <a:off x="610368" y="4893593"/>
            <a:ext cx="1062038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Rectangle 25"/>
          <p:cNvSpPr>
            <a:spLocks noChangeArrowheads="1"/>
          </p:cNvSpPr>
          <p:nvPr/>
        </p:nvSpPr>
        <p:spPr bwMode="auto">
          <a:xfrm>
            <a:off x="1693043" y="2194843"/>
            <a:ext cx="300355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Rectangle 26"/>
          <p:cNvSpPr>
            <a:spLocks noChangeArrowheads="1"/>
          </p:cNvSpPr>
          <p:nvPr/>
        </p:nvSpPr>
        <p:spPr bwMode="auto">
          <a:xfrm>
            <a:off x="1700981" y="2866356"/>
            <a:ext cx="17145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Rectangle 27"/>
          <p:cNvSpPr>
            <a:spLocks noChangeArrowheads="1"/>
          </p:cNvSpPr>
          <p:nvPr/>
        </p:nvSpPr>
        <p:spPr bwMode="auto">
          <a:xfrm>
            <a:off x="1688281" y="3564856"/>
            <a:ext cx="19812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Rectangle 28"/>
          <p:cNvSpPr>
            <a:spLocks noChangeArrowheads="1"/>
          </p:cNvSpPr>
          <p:nvPr/>
        </p:nvSpPr>
        <p:spPr bwMode="auto">
          <a:xfrm>
            <a:off x="1694631" y="4257006"/>
            <a:ext cx="10668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Rectangle 29"/>
          <p:cNvSpPr>
            <a:spLocks noChangeArrowheads="1"/>
          </p:cNvSpPr>
          <p:nvPr/>
        </p:nvSpPr>
        <p:spPr bwMode="auto">
          <a:xfrm>
            <a:off x="1694631" y="4955506"/>
            <a:ext cx="1219200" cy="206375"/>
          </a:xfrm>
          <a:prstGeom prst="rect">
            <a:avLst/>
          </a:prstGeom>
          <a:gradFill rotWithShape="1">
            <a:gsLst>
              <a:gs pos="0">
                <a:srgbClr val="FFFFFF">
                  <a:alpha val="59000"/>
                </a:srgbClr>
              </a:gs>
              <a:gs pos="100000">
                <a:srgbClr val="FFFFFF">
                  <a:alpha val="23996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Rectangle 30"/>
          <p:cNvSpPr>
            <a:spLocks noChangeArrowheads="1"/>
          </p:cNvSpPr>
          <p:nvPr/>
        </p:nvSpPr>
        <p:spPr bwMode="auto">
          <a:xfrm>
            <a:off x="607193" y="1436018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88" name="Rectangle 31"/>
          <p:cNvSpPr>
            <a:spLocks noChangeArrowheads="1"/>
          </p:cNvSpPr>
          <p:nvPr/>
        </p:nvSpPr>
        <p:spPr bwMode="auto">
          <a:xfrm>
            <a:off x="607193" y="2136106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89" name="Rectangle 32"/>
          <p:cNvSpPr>
            <a:spLocks noChangeArrowheads="1"/>
          </p:cNvSpPr>
          <p:nvPr/>
        </p:nvSpPr>
        <p:spPr bwMode="auto">
          <a:xfrm>
            <a:off x="607193" y="2813968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90" name="Rectangle 33"/>
          <p:cNvSpPr>
            <a:spLocks noChangeArrowheads="1"/>
          </p:cNvSpPr>
          <p:nvPr/>
        </p:nvSpPr>
        <p:spPr bwMode="auto">
          <a:xfrm>
            <a:off x="607193" y="3499768"/>
            <a:ext cx="1081088" cy="5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91" name="Rectangle 34"/>
          <p:cNvSpPr>
            <a:spLocks noChangeArrowheads="1"/>
          </p:cNvSpPr>
          <p:nvPr/>
        </p:nvSpPr>
        <p:spPr bwMode="auto">
          <a:xfrm>
            <a:off x="607193" y="4193506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92" name="Rectangle 35"/>
          <p:cNvSpPr>
            <a:spLocks noChangeArrowheads="1"/>
          </p:cNvSpPr>
          <p:nvPr/>
        </p:nvSpPr>
        <p:spPr bwMode="auto">
          <a:xfrm>
            <a:off x="607193" y="4885656"/>
            <a:ext cx="1081088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标题文字</a:t>
            </a:r>
          </a:p>
        </p:txBody>
      </p:sp>
      <p:sp>
        <p:nvSpPr>
          <p:cNvPr id="93" name="Rectangle 36"/>
          <p:cNvSpPr>
            <a:spLocks noChangeArrowheads="1"/>
          </p:cNvSpPr>
          <p:nvPr/>
        </p:nvSpPr>
        <p:spPr bwMode="auto">
          <a:xfrm>
            <a:off x="4890268" y="1482056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90%</a:t>
            </a:r>
          </a:p>
        </p:txBody>
      </p:sp>
      <p:sp>
        <p:nvSpPr>
          <p:cNvPr id="94" name="Rectangle 37"/>
          <p:cNvSpPr>
            <a:spLocks noChangeArrowheads="1"/>
          </p:cNvSpPr>
          <p:nvPr/>
        </p:nvSpPr>
        <p:spPr bwMode="auto">
          <a:xfrm>
            <a:off x="3636143" y="4236368"/>
            <a:ext cx="2273300" cy="98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95" name="Rectangle 38"/>
          <p:cNvSpPr>
            <a:spLocks noChangeArrowheads="1"/>
          </p:cNvSpPr>
          <p:nvPr/>
        </p:nvSpPr>
        <p:spPr bwMode="auto">
          <a:xfrm>
            <a:off x="3931418" y="2183731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70%</a:t>
            </a:r>
          </a:p>
        </p:txBody>
      </p:sp>
      <p:sp>
        <p:nvSpPr>
          <p:cNvPr id="96" name="Rectangle 39"/>
          <p:cNvSpPr>
            <a:spLocks noChangeArrowheads="1"/>
          </p:cNvSpPr>
          <p:nvPr/>
        </p:nvSpPr>
        <p:spPr bwMode="auto">
          <a:xfrm>
            <a:off x="2626493" y="2852068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50%</a:t>
            </a:r>
          </a:p>
        </p:txBody>
      </p:sp>
      <p:sp>
        <p:nvSpPr>
          <p:cNvPr id="97" name="Rectangle 40"/>
          <p:cNvSpPr>
            <a:spLocks noChangeArrowheads="1"/>
          </p:cNvSpPr>
          <p:nvPr/>
        </p:nvSpPr>
        <p:spPr bwMode="auto">
          <a:xfrm>
            <a:off x="2883668" y="3553743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55%</a:t>
            </a:r>
          </a:p>
        </p:txBody>
      </p:sp>
      <p:sp>
        <p:nvSpPr>
          <p:cNvPr id="98" name="Rectangle 41"/>
          <p:cNvSpPr>
            <a:spLocks noChangeArrowheads="1"/>
          </p:cNvSpPr>
          <p:nvPr/>
        </p:nvSpPr>
        <p:spPr bwMode="auto">
          <a:xfrm>
            <a:off x="1980381" y="4245893"/>
            <a:ext cx="798512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  <p:sp>
        <p:nvSpPr>
          <p:cNvPr id="99" name="Rectangle 42"/>
          <p:cNvSpPr>
            <a:spLocks noChangeArrowheads="1"/>
          </p:cNvSpPr>
          <p:nvPr/>
        </p:nvSpPr>
        <p:spPr bwMode="auto">
          <a:xfrm>
            <a:off x="2102618" y="4936456"/>
            <a:ext cx="79851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20222</TotalTime>
  <Words>236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1092</cp:revision>
  <dcterms:created xsi:type="dcterms:W3CDTF">2009-02-11T05:37:22Z</dcterms:created>
  <dcterms:modified xsi:type="dcterms:W3CDTF">2013-02-09T08:59:23Z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