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2" r:id="rId4"/>
    <p:sldMasterId id="2147483651" r:id="rId5"/>
    <p:sldMasterId id="2147483653" r:id="rId6"/>
    <p:sldMasterId id="2147483654" r:id="rId7"/>
  </p:sldMasterIdLst>
  <p:notesMasterIdLst>
    <p:notesMasterId r:id="rId16"/>
  </p:notesMasterIdLst>
  <p:sldIdLst>
    <p:sldId id="256" r:id="rId8"/>
    <p:sldId id="257" r:id="rId9"/>
    <p:sldId id="258" r:id="rId10"/>
    <p:sldId id="260" r:id="rId11"/>
    <p:sldId id="261" r:id="rId12"/>
    <p:sldId id="259" r:id="rId13"/>
    <p:sldId id="262" r:id="rId14"/>
    <p:sldId id="263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3A378-2433-4602-BD45-5253B0B2D1FA}" type="datetimeFigureOut">
              <a:rPr lang="zh-CN" altLang="en-US" smtClean="0"/>
              <a:t>2013/2/4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32391-508B-48E2-8EC1-D0D9F1BA9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740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32391-508B-48E2-8EC1-D0D9F1BA9BA9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6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0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12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1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15.pn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1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right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3905250"/>
            <a:ext cx="9142413" cy="2952750"/>
          </a:xfrm>
          <a:prstGeom prst="rect">
            <a:avLst/>
          </a:prstGeom>
          <a:noFill/>
        </p:spPr>
      </p:pic>
      <p:pic>
        <p:nvPicPr>
          <p:cNvPr id="1036" name="Picture 12" descr="left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3905250"/>
            <a:ext cx="1866900" cy="295275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3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" dur="7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大标题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2438400"/>
            <a:ext cx="9142413" cy="4419600"/>
          </a:xfrm>
          <a:prstGeom prst="rect">
            <a:avLst/>
          </a:prstGeom>
          <a:noFill/>
        </p:spPr>
      </p:pic>
      <p:pic>
        <p:nvPicPr>
          <p:cNvPr id="5129" name="Picture 9" descr="小every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6896100" y="0"/>
            <a:ext cx="2247900" cy="310515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400" tmFilter="0, 0; .2, .5; .8, .5; 1, 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00" autoRev="1" fill="hold"/>
                                        <p:tgtEl>
                                          <p:spTgt spid="5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左暗红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2495550" cy="6856413"/>
          </a:xfrm>
          <a:prstGeom prst="rect">
            <a:avLst/>
          </a:prstGeom>
          <a:noFill/>
        </p:spPr>
      </p:pic>
      <p:pic>
        <p:nvPicPr>
          <p:cNvPr id="6151" name="Picture 7" descr="右下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5705475"/>
            <a:ext cx="9142413" cy="1152525"/>
          </a:xfrm>
          <a:prstGeom prst="rect">
            <a:avLst/>
          </a:prstGeom>
          <a:noFill/>
        </p:spPr>
      </p:pic>
      <p:pic>
        <p:nvPicPr>
          <p:cNvPr id="6153" name="Picture 9" descr="左上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2705100" cy="146685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9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" dur="3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Picture 7" descr="左鲜红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2419350" cy="685641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 descr="白色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pic>
        <p:nvPicPr>
          <p:cNvPr id="7178" name="Picture 10" descr="左暗红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1588"/>
            <a:ext cx="2495550" cy="685641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7" descr="标题栏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-38100" y="0"/>
            <a:ext cx="2019300" cy="6856413"/>
          </a:xfrm>
          <a:prstGeom prst="rect">
            <a:avLst/>
          </a:prstGeom>
          <a:noFill/>
        </p:spPr>
      </p:pic>
      <p:pic>
        <p:nvPicPr>
          <p:cNvPr id="9224" name="Picture 8" descr="下白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5638800"/>
            <a:ext cx="9142413" cy="1219200"/>
          </a:xfrm>
          <a:prstGeom prst="rect">
            <a:avLst/>
          </a:prstGeom>
          <a:noFill/>
        </p:spPr>
      </p:pic>
      <p:pic>
        <p:nvPicPr>
          <p:cNvPr id="9226" name="Picture 10" descr="正文框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1658938" y="1588"/>
            <a:ext cx="7485062" cy="685641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4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4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" dur="4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9" name="Picture 7" descr="THANK YOU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pic>
        <p:nvPicPr>
          <p:cNvPr id="23560" name="Picture 8" descr="放射光~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xit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4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68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4114800"/>
            <a:ext cx="24352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Britannic Bold" pitchFamily="34" charset="0"/>
              </a:rPr>
              <a:t>LOGO</a:t>
            </a:r>
            <a:endParaRPr lang="zh-CN" altLang="en-US" sz="7200" dirty="0">
              <a:solidFill>
                <a:schemeClr val="bg1"/>
              </a:solidFill>
              <a:latin typeface="Britannic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657600" y="4114800"/>
            <a:ext cx="475615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ea typeface="微软雅黑" pitchFamily="34" charset="-122"/>
              </a:rPr>
              <a:t>添加大标题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228600"/>
            <a:ext cx="1309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ritannic Bold" pitchFamily="34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953000" y="5257800"/>
            <a:ext cx="34718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ea typeface="微软雅黑" pitchFamily="34" charset="-122"/>
              </a:rPr>
              <a:t>第一</a:t>
            </a:r>
            <a:r>
              <a:rPr lang="en-US" altLang="zh-CN" b="1" dirty="0" smtClean="0">
                <a:solidFill>
                  <a:schemeClr val="bg1"/>
                </a:solidFill>
                <a:ea typeface="微软雅黑" pitchFamily="34" charset="-122"/>
              </a:rPr>
              <a:t>PPT</a:t>
            </a:r>
            <a:r>
              <a:rPr lang="zh-CN" altLang="en-US" b="1" dirty="0" smtClean="0">
                <a:solidFill>
                  <a:schemeClr val="bg1"/>
                </a:solidFill>
                <a:ea typeface="微软雅黑" pitchFamily="34" charset="-122"/>
              </a:rPr>
              <a:t>模板网 </a:t>
            </a:r>
            <a:r>
              <a:rPr lang="en-US" altLang="zh-CN" b="1" dirty="0" smtClean="0">
                <a:solidFill>
                  <a:schemeClr val="bg1"/>
                </a:solidFill>
                <a:ea typeface="微软雅黑" pitchFamily="34" charset="-122"/>
              </a:rPr>
              <a:t>www.1ppt.com</a:t>
            </a:r>
            <a:endParaRPr lang="zh-CN" altLang="en-US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2133600" y="304800"/>
            <a:ext cx="2622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a typeface="微软雅黑" pitchFamily="34" charset="-122"/>
              </a:rPr>
              <a:t>添加二级标题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660525" y="1563688"/>
            <a:ext cx="1098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微软雅黑" pitchFamily="34" charset="-122"/>
              </a:rPr>
              <a:t>正文正文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2725" y="6167735"/>
            <a:ext cx="936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Britannic Bold" pitchFamily="34" charset="0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Britannic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90600" y="838200"/>
            <a:ext cx="29546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>
            <a:spAutoFit/>
          </a:bodyPr>
          <a:lstStyle/>
          <a:p>
            <a:r>
              <a:rPr lang="zh-CN" altLang="en-US" sz="3600" b="1" dirty="0">
                <a:ea typeface="微软雅黑" pitchFamily="34" charset="-122"/>
              </a:rPr>
              <a:t>添加二级标题</a:t>
            </a: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609600" y="1828800"/>
            <a:ext cx="3986217" cy="68899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DDDDDD"/>
            </a:solidFill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一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738183" y="2743200"/>
            <a:ext cx="3986217" cy="68899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DDDDDD"/>
            </a:solidFill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添加标题二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gray">
          <a:xfrm>
            <a:off x="890583" y="3733800"/>
            <a:ext cx="3986217" cy="68899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DDDDDD"/>
            </a:solidFill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1042983" y="4648200"/>
            <a:ext cx="3986217" cy="68899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DDDDDD"/>
            </a:solidFill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添加标题四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609600" y="457200"/>
            <a:ext cx="733425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3600" b="1">
                <a:ea typeface="微软雅黑" pitchFamily="34" charset="-122"/>
              </a:rPr>
              <a:t>添加二级标题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286000" y="990600"/>
            <a:ext cx="170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微软雅黑" pitchFamily="34" charset="-122"/>
              </a:rPr>
              <a:t>正文或图片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2725" y="6167735"/>
            <a:ext cx="936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Britannic Bold" pitchFamily="34" charset="0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Britannic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725" y="6167735"/>
            <a:ext cx="936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Britannic Bold" pitchFamily="34" charset="0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66800" y="457200"/>
            <a:ext cx="29546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>
            <a:spAutoFit/>
          </a:bodyPr>
          <a:lstStyle/>
          <a:p>
            <a:r>
              <a:rPr lang="zh-CN" altLang="en-US" sz="3600" b="1" dirty="0">
                <a:ea typeface="微软雅黑" pitchFamily="34" charset="-122"/>
              </a:rPr>
              <a:t>添加二级标题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828800" y="1447800"/>
            <a:ext cx="170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微软雅黑" pitchFamily="34" charset="-122"/>
              </a:rPr>
              <a:t>正文或图片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764823"/>
      </p:ext>
    </p:extLst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</TotalTime>
  <Words>205</Words>
  <Application>Microsoft Office PowerPoint</Application>
  <PresentationFormat>全屏显示(4:3)</PresentationFormat>
  <Paragraphs>35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7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默认设计模板</vt:lpstr>
      <vt:lpstr>自定义设计方案</vt:lpstr>
      <vt:lpstr>1_自定义设计方案</vt:lpstr>
      <vt:lpstr>3_自定义设计方案</vt:lpstr>
      <vt:lpstr>2_自定义设计方案</vt:lpstr>
      <vt:lpstr>4_自定义设计方案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dt</dc:creator>
  <cp:lastModifiedBy>jccook</cp:lastModifiedBy>
  <cp:revision>8</cp:revision>
  <cp:lastPrinted>1601-01-01T00:00:00Z</cp:lastPrinted>
  <dcterms:created xsi:type="dcterms:W3CDTF">2010-01-27T14:14:26Z</dcterms:created>
  <dcterms:modified xsi:type="dcterms:W3CDTF">2013-02-04T02:01:23Z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