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</p:sldMasterIdLst>
  <p:sldIdLst>
    <p:sldId id="256" r:id="rId3"/>
    <p:sldId id="277" r:id="rId4"/>
    <p:sldId id="283" r:id="rId5"/>
    <p:sldId id="260" r:id="rId6"/>
    <p:sldId id="286" r:id="rId7"/>
    <p:sldId id="262" r:id="rId8"/>
    <p:sldId id="263" r:id="rId9"/>
    <p:sldId id="264" r:id="rId10"/>
    <p:sldId id="280" r:id="rId11"/>
    <p:sldId id="279" r:id="rId12"/>
    <p:sldId id="287" r:id="rId13"/>
    <p:sldId id="268" r:id="rId14"/>
    <p:sldId id="285" r:id="rId15"/>
    <p:sldId id="270" r:id="rId16"/>
    <p:sldId id="281" r:id="rId17"/>
    <p:sldId id="272" r:id="rId18"/>
    <p:sldId id="273" r:id="rId19"/>
    <p:sldId id="274" r:id="rId20"/>
    <p:sldId id="282" r:id="rId21"/>
    <p:sldId id="276" r:id="rId22"/>
    <p:sldId id="288" r:id="rId2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C0C0C0"/>
    <a:srgbClr val="EAEAEA"/>
    <a:srgbClr val="000000"/>
    <a:srgbClr val="CC0000"/>
    <a:srgbClr val="46ACAE"/>
    <a:srgbClr val="7EA5D0"/>
    <a:srgbClr val="6E81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0495" autoAdjust="0"/>
    <p:restoredTop sz="94660" autoAdjust="0"/>
  </p:normalViewPr>
  <p:slideViewPr>
    <p:cSldViewPr>
      <p:cViewPr varScale="1">
        <p:scale>
          <a:sx n="81" d="100"/>
          <a:sy n="81" d="100"/>
        </p:scale>
        <p:origin x="-85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/>
        </p:nvSpPr>
        <p:spPr bwMode="gray">
          <a:xfrm>
            <a:off x="7239000" y="0"/>
            <a:ext cx="1536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400" b="1" i="1">
                <a:solidFill>
                  <a:srgbClr val="CC0000"/>
                </a:solidFill>
                <a:latin typeface="Verdana" pitchFamily="34" charset="0"/>
                <a:ea typeface="宋体" charset="-122"/>
              </a:rPr>
              <a:t>LOGO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19400" y="3365500"/>
            <a:ext cx="6019800" cy="59690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19400" y="2743200"/>
            <a:ext cx="5715000" cy="5334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1800" b="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单击此处编辑母版副标题样式</a:t>
            </a: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 sz="12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 algn="ct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A2FCB280-7005-497F-B81A-B59AE3149F0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1879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F9CE2-48B3-4EBA-BF83-3DE5720586B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8308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715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715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E458A3-560A-48E3-A527-79D4EF87F52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94906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7696200" cy="563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447800"/>
            <a:ext cx="8229600" cy="4800600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单击图标添加表格</a:t>
            </a:r>
            <a:endParaRPr lang="zh-CN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74BB93-6E81-4D79-AB49-7FFCB235800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7995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26496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9219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9003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7607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34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2353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422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AF44B8-1FC0-4706-AD5A-1D5255F7992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46802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6837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5028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27160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11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B1558A-7E40-4009-B079-D4B4B20F0D2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9777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A1818-28E0-4FD8-9FE0-5A591BFC5AD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55320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088C5-9CB2-4573-9CF7-2F150BF9DB4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7049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3B053-0F89-4E30-ADE7-B5B58FDB894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9687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FBDB47-4C7C-4067-8DEC-3B70C7CD601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3385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BEEB4-11D7-4D75-B217-F6C5CDCE60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91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86B90B-AD67-43F2-91D0-CB546C2250D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5474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447800"/>
            <a:ext cx="82296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bg1"/>
                </a:solidFill>
                <a:latin typeface="Verdana" pitchFamily="34" charset="0"/>
                <a:ea typeface="宋体" pitchFamily="2" charset="-122"/>
              </a:defRPr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162800" y="152400"/>
            <a:ext cx="17526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429000" y="655637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solidFill>
                  <a:schemeClr val="bg1"/>
                </a:solidFill>
                <a:latin typeface="+mn-lt"/>
                <a:ea typeface="宋体" charset="-122"/>
              </a:defRPr>
            </a:lvl1pPr>
          </a:lstStyle>
          <a:p>
            <a:pPr>
              <a:defRPr/>
            </a:pPr>
            <a:fld id="{FD25DCE4-DDCA-41BE-B7FD-C9C7FF476F8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457200" y="533400"/>
            <a:ext cx="7696200" cy="56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grpSp>
        <p:nvGrpSpPr>
          <p:cNvPr id="1031" name="Group 35"/>
          <p:cNvGrpSpPr>
            <a:grpSpLocks/>
          </p:cNvGrpSpPr>
          <p:nvPr/>
        </p:nvGrpSpPr>
        <p:grpSpPr bwMode="auto">
          <a:xfrm>
            <a:off x="0" y="1143000"/>
            <a:ext cx="7086600" cy="22225"/>
            <a:chOff x="0" y="720"/>
            <a:chExt cx="4464" cy="14"/>
          </a:xfrm>
        </p:grpSpPr>
        <p:sp>
          <p:nvSpPr>
            <p:cNvPr id="1055" name="Line 31"/>
            <p:cNvSpPr>
              <a:spLocks noChangeShapeType="1"/>
            </p:cNvSpPr>
            <p:nvPr/>
          </p:nvSpPr>
          <p:spPr bwMode="auto">
            <a:xfrm flipH="1">
              <a:off x="0" y="720"/>
              <a:ext cx="44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058" name="Line 34"/>
            <p:cNvSpPr>
              <a:spLocks noChangeShapeType="1"/>
            </p:cNvSpPr>
            <p:nvPr/>
          </p:nvSpPr>
          <p:spPr bwMode="auto">
            <a:xfrm>
              <a:off x="0" y="734"/>
              <a:ext cx="19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 b="1">
          <a:solidFill>
            <a:schemeClr val="hlink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117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solidFill>
                  <a:srgbClr val="CC0000"/>
                </a:solidFill>
                <a:ea typeface="宋体" pitchFamily="2" charset="-122"/>
              </a:rPr>
              <a:t>PowerPoint</a:t>
            </a:r>
            <a:r>
              <a:rPr lang="en-US" altLang="zh-CN" smtClean="0">
                <a:ea typeface="宋体" pitchFamily="2" charset="-122"/>
              </a:rPr>
              <a:t> </a:t>
            </a:r>
            <a:r>
              <a:rPr lang="en-US" altLang="zh-CN" b="0" smtClean="0">
                <a:solidFill>
                  <a:srgbClr val="000000"/>
                </a:solidFill>
                <a:ea typeface="宋体" pitchFamily="2" charset="-122"/>
              </a:rPr>
              <a:t>Template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95600" y="3124200"/>
            <a:ext cx="5715000" cy="533400"/>
          </a:xfrm>
        </p:spPr>
        <p:txBody>
          <a:bodyPr/>
          <a:lstStyle/>
          <a:p>
            <a:pPr eaLnBrk="1" hangingPunct="1"/>
            <a:r>
              <a:rPr lang="en-US" altLang="zh-CN" sz="1400" dirty="0" smtClean="0">
                <a:solidFill>
                  <a:srgbClr val="000000"/>
                </a:solidFill>
                <a:ea typeface="宋体" pitchFamily="2" charset="-122"/>
              </a:rPr>
              <a:t>www.1ppt.com</a:t>
            </a:r>
            <a:endParaRPr lang="en-US" altLang="zh-CN" sz="1400" dirty="0" smtClean="0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gray">
          <a:xfrm>
            <a:off x="3200400" y="4038600"/>
            <a:ext cx="327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company slogan </a:t>
            </a:r>
          </a:p>
        </p:txBody>
      </p:sp>
      <p:sp>
        <p:nvSpPr>
          <p:cNvPr id="3077" name="Rectangle 6"/>
          <p:cNvSpPr>
            <a:spLocks noChangeArrowheads="1"/>
          </p:cNvSpPr>
          <p:nvPr/>
        </p:nvSpPr>
        <p:spPr bwMode="gray">
          <a:xfrm>
            <a:off x="2971800" y="4114800"/>
            <a:ext cx="76200" cy="228600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2291" name="AutoShape 2"/>
          <p:cNvSpPr>
            <a:spLocks noChangeArrowheads="1"/>
          </p:cNvSpPr>
          <p:nvPr/>
        </p:nvSpPr>
        <p:spPr bwMode="auto">
          <a:xfrm>
            <a:off x="3722688" y="3657600"/>
            <a:ext cx="1839912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latin typeface="Verdana" pitchFamily="34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2292" name="AutoShape 3"/>
          <p:cNvSpPr>
            <a:spLocks noChangeArrowheads="1"/>
          </p:cNvSpPr>
          <p:nvPr/>
        </p:nvSpPr>
        <p:spPr bwMode="auto">
          <a:xfrm>
            <a:off x="1219200" y="3657600"/>
            <a:ext cx="18288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latin typeface="Verdana" pitchFamily="34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2293" name="AutoShape 4"/>
          <p:cNvSpPr>
            <a:spLocks noChangeArrowheads="1"/>
          </p:cNvSpPr>
          <p:nvPr/>
        </p:nvSpPr>
        <p:spPr bwMode="auto">
          <a:xfrm>
            <a:off x="6248400" y="3657600"/>
            <a:ext cx="1752600" cy="2286000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>
                <a:latin typeface="Verdana" pitchFamily="34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2294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2295" name="AutoShape 6"/>
          <p:cNvSpPr>
            <a:spLocks noChangeArrowheads="1"/>
          </p:cNvSpPr>
          <p:nvPr/>
        </p:nvSpPr>
        <p:spPr bwMode="gray">
          <a:xfrm>
            <a:off x="3151188" y="2452688"/>
            <a:ext cx="400050" cy="449262"/>
          </a:xfrm>
          <a:prstGeom prst="chevron">
            <a:avLst>
              <a:gd name="adj" fmla="val 52514"/>
            </a:avLst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296" name="AutoShape 7"/>
          <p:cNvSpPr>
            <a:spLocks noChangeArrowheads="1"/>
          </p:cNvSpPr>
          <p:nvPr/>
        </p:nvSpPr>
        <p:spPr bwMode="gray">
          <a:xfrm>
            <a:off x="5613400" y="2452688"/>
            <a:ext cx="398463" cy="449262"/>
          </a:xfrm>
          <a:prstGeom prst="chevron">
            <a:avLst>
              <a:gd name="adj" fmla="val 52514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0" name="Oval 8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1" name="Oval 9"/>
          <p:cNvSpPr>
            <a:spLocks noChangeArrowheads="1"/>
          </p:cNvSpPr>
          <p:nvPr/>
        </p:nvSpPr>
        <p:spPr bwMode="gray">
          <a:xfrm>
            <a:off x="6221413" y="1833563"/>
            <a:ext cx="1703387" cy="1687512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2" name="Oval 10"/>
          <p:cNvSpPr>
            <a:spLocks noChangeArrowheads="1"/>
          </p:cNvSpPr>
          <p:nvPr/>
        </p:nvSpPr>
        <p:spPr bwMode="gray">
          <a:xfrm>
            <a:off x="6332538" y="1944688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3" name="Oval 11"/>
          <p:cNvSpPr>
            <a:spLocks noChangeArrowheads="1"/>
          </p:cNvSpPr>
          <p:nvPr/>
        </p:nvSpPr>
        <p:spPr bwMode="gray">
          <a:xfrm>
            <a:off x="6357938" y="195262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01" name="Oval 12"/>
          <p:cNvSpPr>
            <a:spLocks noChangeArrowheads="1"/>
          </p:cNvSpPr>
          <p:nvPr/>
        </p:nvSpPr>
        <p:spPr bwMode="gray">
          <a:xfrm>
            <a:off x="6411913" y="2016125"/>
            <a:ext cx="1335087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5" name="Oval 13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6" name="Oval 14"/>
          <p:cNvSpPr>
            <a:spLocks noChangeArrowheads="1"/>
          </p:cNvSpPr>
          <p:nvPr/>
        </p:nvSpPr>
        <p:spPr bwMode="gray">
          <a:xfrm>
            <a:off x="1295400" y="1828800"/>
            <a:ext cx="1703388" cy="1687513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7" name="Oval 15"/>
          <p:cNvSpPr>
            <a:spLocks noChangeArrowheads="1"/>
          </p:cNvSpPr>
          <p:nvPr/>
        </p:nvSpPr>
        <p:spPr bwMode="gray">
          <a:xfrm>
            <a:off x="1406525" y="193833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28" name="Oval 16"/>
          <p:cNvSpPr>
            <a:spLocks noChangeArrowheads="1"/>
          </p:cNvSpPr>
          <p:nvPr/>
        </p:nvSpPr>
        <p:spPr bwMode="gray">
          <a:xfrm>
            <a:off x="1408113" y="1941513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06" name="Oval 17"/>
          <p:cNvSpPr>
            <a:spLocks noChangeArrowheads="1"/>
          </p:cNvSpPr>
          <p:nvPr/>
        </p:nvSpPr>
        <p:spPr bwMode="gray">
          <a:xfrm>
            <a:off x="1481138" y="2012950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2307" name="Group 18"/>
          <p:cNvGrpSpPr>
            <a:grpSpLocks/>
          </p:cNvGrpSpPr>
          <p:nvPr/>
        </p:nvGrpSpPr>
        <p:grpSpPr bwMode="auto">
          <a:xfrm>
            <a:off x="1501775" y="2032000"/>
            <a:ext cx="1290638" cy="1277938"/>
            <a:chOff x="4166" y="1706"/>
            <a:chExt cx="1252" cy="1252"/>
          </a:xfrm>
        </p:grpSpPr>
        <p:sp>
          <p:nvSpPr>
            <p:cNvPr id="12326" name="Oval 1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7" name="Oval 2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8" name="Oval 2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9" name="Oval 2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90135" name="Oval 23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36" name="Oval 24"/>
          <p:cNvSpPr>
            <a:spLocks noChangeArrowheads="1"/>
          </p:cNvSpPr>
          <p:nvPr/>
        </p:nvSpPr>
        <p:spPr bwMode="gray">
          <a:xfrm>
            <a:off x="3759200" y="1833563"/>
            <a:ext cx="1703388" cy="1687512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37" name="Oval 25"/>
          <p:cNvSpPr>
            <a:spLocks noChangeArrowheads="1"/>
          </p:cNvSpPr>
          <p:nvPr/>
        </p:nvSpPr>
        <p:spPr bwMode="gray">
          <a:xfrm>
            <a:off x="3870325" y="1944688"/>
            <a:ext cx="1481138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0138" name="Oval 26"/>
          <p:cNvSpPr>
            <a:spLocks noChangeArrowheads="1"/>
          </p:cNvSpPr>
          <p:nvPr/>
        </p:nvSpPr>
        <p:spPr bwMode="gray">
          <a:xfrm>
            <a:off x="3871913" y="1946275"/>
            <a:ext cx="1481137" cy="14668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12" name="Oval 27"/>
          <p:cNvSpPr>
            <a:spLocks noChangeArrowheads="1"/>
          </p:cNvSpPr>
          <p:nvPr/>
        </p:nvSpPr>
        <p:spPr bwMode="gray">
          <a:xfrm>
            <a:off x="3943350" y="2016125"/>
            <a:ext cx="1333500" cy="1320800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2313" name="Group 28"/>
          <p:cNvGrpSpPr>
            <a:grpSpLocks/>
          </p:cNvGrpSpPr>
          <p:nvPr/>
        </p:nvGrpSpPr>
        <p:grpSpPr bwMode="auto">
          <a:xfrm>
            <a:off x="3965575" y="2032000"/>
            <a:ext cx="1290638" cy="1277938"/>
            <a:chOff x="4166" y="1706"/>
            <a:chExt cx="1252" cy="1252"/>
          </a:xfrm>
        </p:grpSpPr>
        <p:sp>
          <p:nvSpPr>
            <p:cNvPr id="12322" name="Oval 29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3" name="Oval 30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4" name="Oval 31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5" name="Oval 32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2314" name="Group 33"/>
          <p:cNvGrpSpPr>
            <a:grpSpLocks/>
          </p:cNvGrpSpPr>
          <p:nvPr/>
        </p:nvGrpSpPr>
        <p:grpSpPr bwMode="auto">
          <a:xfrm>
            <a:off x="6435725" y="2032000"/>
            <a:ext cx="1292225" cy="1277938"/>
            <a:chOff x="4166" y="1706"/>
            <a:chExt cx="1252" cy="1252"/>
          </a:xfrm>
        </p:grpSpPr>
        <p:sp>
          <p:nvSpPr>
            <p:cNvPr id="12318" name="Oval 34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19" name="Oval 35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0" name="Oval 36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2321" name="Oval 37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2315" name="Text Box 38"/>
          <p:cNvSpPr txBox="1">
            <a:spLocks noChangeArrowheads="1"/>
          </p:cNvSpPr>
          <p:nvPr/>
        </p:nvSpPr>
        <p:spPr bwMode="gray">
          <a:xfrm>
            <a:off x="1763713" y="2505075"/>
            <a:ext cx="7762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2316" name="Text Box 39"/>
          <p:cNvSpPr txBox="1">
            <a:spLocks noChangeArrowheads="1"/>
          </p:cNvSpPr>
          <p:nvPr/>
        </p:nvSpPr>
        <p:spPr bwMode="gray">
          <a:xfrm>
            <a:off x="4232275" y="25050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2317" name="Text Box 40"/>
          <p:cNvSpPr txBox="1">
            <a:spLocks noChangeArrowheads="1"/>
          </p:cNvSpPr>
          <p:nvPr/>
        </p:nvSpPr>
        <p:spPr bwMode="gray">
          <a:xfrm>
            <a:off x="6699250" y="2505075"/>
            <a:ext cx="776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>
                <a:solidFill>
                  <a:srgbClr val="000000"/>
                </a:solidFill>
                <a:ea typeface="宋体" pitchFamily="2" charset="-122"/>
              </a:rPr>
              <a:t>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Table</a:t>
            </a:r>
          </a:p>
        </p:txBody>
      </p:sp>
      <p:grpSp>
        <p:nvGrpSpPr>
          <p:cNvPr id="13316" name="Group 31"/>
          <p:cNvGrpSpPr>
            <a:grpSpLocks/>
          </p:cNvGrpSpPr>
          <p:nvPr/>
        </p:nvGrpSpPr>
        <p:grpSpPr bwMode="auto">
          <a:xfrm>
            <a:off x="1452563" y="1444625"/>
            <a:ext cx="5768975" cy="4575175"/>
            <a:chOff x="915" y="785"/>
            <a:chExt cx="3634" cy="2882"/>
          </a:xfrm>
        </p:grpSpPr>
        <p:sp>
          <p:nvSpPr>
            <p:cNvPr id="13317" name="Rectangle 8"/>
            <p:cNvSpPr>
              <a:spLocks noChangeArrowheads="1"/>
            </p:cNvSpPr>
            <p:nvPr/>
          </p:nvSpPr>
          <p:spPr bwMode="gray">
            <a:xfrm rot="-7829975">
              <a:off x="3098" y="2323"/>
              <a:ext cx="605" cy="121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3318" name="Rectangle 9"/>
            <p:cNvSpPr>
              <a:spLocks noChangeArrowheads="1"/>
            </p:cNvSpPr>
            <p:nvPr/>
          </p:nvSpPr>
          <p:spPr bwMode="gray">
            <a:xfrm rot="-743917">
              <a:off x="1845" y="2038"/>
              <a:ext cx="636" cy="109"/>
            </a:xfrm>
            <a:prstGeom prst="rect">
              <a:avLst/>
            </a:prstGeom>
            <a:gradFill rotWithShape="1">
              <a:gsLst>
                <a:gs pos="0">
                  <a:srgbClr val="454545"/>
                </a:gs>
                <a:gs pos="50000">
                  <a:srgbClr val="969696"/>
                </a:gs>
                <a:gs pos="100000">
                  <a:srgbClr val="45454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3319" name="Group 10"/>
            <p:cNvGrpSpPr>
              <a:grpSpLocks/>
            </p:cNvGrpSpPr>
            <p:nvPr/>
          </p:nvGrpSpPr>
          <p:grpSpPr bwMode="auto">
            <a:xfrm>
              <a:off x="2436" y="1203"/>
              <a:ext cx="1014" cy="1169"/>
              <a:chOff x="2433" y="1234"/>
              <a:chExt cx="1014" cy="1169"/>
            </a:xfrm>
          </p:grpSpPr>
          <p:sp>
            <p:nvSpPr>
              <p:cNvPr id="13335" name="Rectangle 11"/>
              <p:cNvSpPr>
                <a:spLocks noChangeArrowheads="1"/>
              </p:cNvSpPr>
              <p:nvPr/>
            </p:nvSpPr>
            <p:spPr bwMode="gray">
              <a:xfrm rot="-3205350">
                <a:off x="3175" y="1380"/>
                <a:ext cx="376" cy="83"/>
              </a:xfrm>
              <a:prstGeom prst="rect">
                <a:avLst/>
              </a:prstGeom>
              <a:gradFill rotWithShape="1">
                <a:gsLst>
                  <a:gs pos="0">
                    <a:srgbClr val="454545"/>
                  </a:gs>
                  <a:gs pos="50000">
                    <a:srgbClr val="969696"/>
                  </a:gs>
                  <a:gs pos="100000">
                    <a:srgbClr val="45454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3336" name="Group 12"/>
              <p:cNvGrpSpPr>
                <a:grpSpLocks/>
              </p:cNvGrpSpPr>
              <p:nvPr/>
            </p:nvGrpSpPr>
            <p:grpSpPr bwMode="auto">
              <a:xfrm>
                <a:off x="2433" y="1401"/>
                <a:ext cx="1014" cy="1002"/>
                <a:chOff x="2016" y="1920"/>
                <a:chExt cx="1680" cy="1680"/>
              </a:xfrm>
            </p:grpSpPr>
            <p:sp>
              <p:nvSpPr>
                <p:cNvPr id="99341" name="Oval 1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folHlink"/>
                    </a:gs>
                    <a:gs pos="100000">
                      <a:schemeClr val="folHlink">
                        <a:gamma/>
                        <a:shade val="2431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9" name="Freeform 1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folHlink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43" name="Text Box 15"/>
              <p:cNvSpPr txBox="1">
                <a:spLocks noChangeArrowheads="1"/>
              </p:cNvSpPr>
              <p:nvPr/>
            </p:nvSpPr>
            <p:spPr bwMode="gray">
              <a:xfrm>
                <a:off x="2486" y="1837"/>
                <a:ext cx="8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3320" name="Group 16"/>
            <p:cNvGrpSpPr>
              <a:grpSpLocks/>
            </p:cNvGrpSpPr>
            <p:nvPr/>
          </p:nvGrpSpPr>
          <p:grpSpPr bwMode="auto">
            <a:xfrm>
              <a:off x="3324" y="785"/>
              <a:ext cx="574" cy="543"/>
              <a:chOff x="3321" y="816"/>
              <a:chExt cx="574" cy="543"/>
            </a:xfrm>
          </p:grpSpPr>
          <p:grpSp>
            <p:nvGrpSpPr>
              <p:cNvPr id="13331" name="Group 17"/>
              <p:cNvGrpSpPr>
                <a:grpSpLocks/>
              </p:cNvGrpSpPr>
              <p:nvPr/>
            </p:nvGrpSpPr>
            <p:grpSpPr bwMode="auto">
              <a:xfrm>
                <a:off x="3321" y="816"/>
                <a:ext cx="549" cy="543"/>
                <a:chOff x="2016" y="1920"/>
                <a:chExt cx="1680" cy="1680"/>
              </a:xfrm>
            </p:grpSpPr>
            <p:sp>
              <p:nvSpPr>
                <p:cNvPr id="99346" name="Oval 1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1"/>
                    </a:gs>
                    <a:gs pos="100000">
                      <a:schemeClr val="accent1">
                        <a:gamma/>
                        <a:shade val="4549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4" name="Freeform 1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48" name="Text Box 20"/>
              <p:cNvSpPr txBox="1">
                <a:spLocks noChangeArrowheads="1"/>
              </p:cNvSpPr>
              <p:nvPr/>
            </p:nvSpPr>
            <p:spPr bwMode="gray">
              <a:xfrm>
                <a:off x="3322" y="1025"/>
                <a:ext cx="573" cy="192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14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Verdana" pitchFamily="34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3321" name="Group 21"/>
            <p:cNvGrpSpPr>
              <a:grpSpLocks/>
            </p:cNvGrpSpPr>
            <p:nvPr/>
          </p:nvGrpSpPr>
          <p:grpSpPr bwMode="auto">
            <a:xfrm>
              <a:off x="915" y="1620"/>
              <a:ext cx="1099" cy="1128"/>
              <a:chOff x="912" y="1651"/>
              <a:chExt cx="1099" cy="1128"/>
            </a:xfrm>
          </p:grpSpPr>
          <p:grpSp>
            <p:nvGrpSpPr>
              <p:cNvPr id="13327" name="Group 22"/>
              <p:cNvGrpSpPr>
                <a:grpSpLocks/>
              </p:cNvGrpSpPr>
              <p:nvPr/>
            </p:nvGrpSpPr>
            <p:grpSpPr bwMode="auto">
              <a:xfrm>
                <a:off x="912" y="1651"/>
                <a:ext cx="1099" cy="1128"/>
                <a:chOff x="2016" y="1920"/>
                <a:chExt cx="1680" cy="1680"/>
              </a:xfrm>
            </p:grpSpPr>
            <p:sp>
              <p:nvSpPr>
                <p:cNvPr id="99351" name="Oval 23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72549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0" name="Freeform 24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301 w 1321"/>
                    <a:gd name="T1" fmla="*/ 401 h 712"/>
                    <a:gd name="T2" fmla="*/ 1317 w 1321"/>
                    <a:gd name="T3" fmla="*/ 442 h 712"/>
                    <a:gd name="T4" fmla="*/ 1321 w 1321"/>
                    <a:gd name="T5" fmla="*/ 481 h 712"/>
                    <a:gd name="T6" fmla="*/ 1315 w 1321"/>
                    <a:gd name="T7" fmla="*/ 516 h 712"/>
                    <a:gd name="T8" fmla="*/ 1298 w 1321"/>
                    <a:gd name="T9" fmla="*/ 550 h 712"/>
                    <a:gd name="T10" fmla="*/ 1272 w 1321"/>
                    <a:gd name="T11" fmla="*/ 579 h 712"/>
                    <a:gd name="T12" fmla="*/ 1239 w 1321"/>
                    <a:gd name="T13" fmla="*/ 604 h 712"/>
                    <a:gd name="T14" fmla="*/ 1196 w 1321"/>
                    <a:gd name="T15" fmla="*/ 628 h 712"/>
                    <a:gd name="T16" fmla="*/ 1147 w 1321"/>
                    <a:gd name="T17" fmla="*/ 649 h 712"/>
                    <a:gd name="T18" fmla="*/ 1092 w 1321"/>
                    <a:gd name="T19" fmla="*/ 667 h 712"/>
                    <a:gd name="T20" fmla="*/ 1031 w 1321"/>
                    <a:gd name="T21" fmla="*/ 683 h 712"/>
                    <a:gd name="T22" fmla="*/ 967 w 1321"/>
                    <a:gd name="T23" fmla="*/ 694 h 712"/>
                    <a:gd name="T24" fmla="*/ 896 w 1321"/>
                    <a:gd name="T25" fmla="*/ 704 h 712"/>
                    <a:gd name="T26" fmla="*/ 824 w 1321"/>
                    <a:gd name="T27" fmla="*/ 710 h 712"/>
                    <a:gd name="T28" fmla="*/ 795 w 1321"/>
                    <a:gd name="T29" fmla="*/ 712 h 712"/>
                    <a:gd name="T30" fmla="*/ 476 w 1321"/>
                    <a:gd name="T31" fmla="*/ 712 h 712"/>
                    <a:gd name="T32" fmla="*/ 472 w 1321"/>
                    <a:gd name="T33" fmla="*/ 712 h 712"/>
                    <a:gd name="T34" fmla="*/ 409 w 1321"/>
                    <a:gd name="T35" fmla="*/ 708 h 712"/>
                    <a:gd name="T36" fmla="*/ 348 w 1321"/>
                    <a:gd name="T37" fmla="*/ 704 h 712"/>
                    <a:gd name="T38" fmla="*/ 290 w 1321"/>
                    <a:gd name="T39" fmla="*/ 696 h 712"/>
                    <a:gd name="T40" fmla="*/ 235 w 1321"/>
                    <a:gd name="T41" fmla="*/ 689 h 712"/>
                    <a:gd name="T42" fmla="*/ 186 w 1321"/>
                    <a:gd name="T43" fmla="*/ 677 h 712"/>
                    <a:gd name="T44" fmla="*/ 141 w 1321"/>
                    <a:gd name="T45" fmla="*/ 663 h 712"/>
                    <a:gd name="T46" fmla="*/ 102 w 1321"/>
                    <a:gd name="T47" fmla="*/ 648 h 712"/>
                    <a:gd name="T48" fmla="*/ 67 w 1321"/>
                    <a:gd name="T49" fmla="*/ 630 h 712"/>
                    <a:gd name="T50" fmla="*/ 39 w 1321"/>
                    <a:gd name="T51" fmla="*/ 608 h 712"/>
                    <a:gd name="T52" fmla="*/ 18 w 1321"/>
                    <a:gd name="T53" fmla="*/ 583 h 712"/>
                    <a:gd name="T54" fmla="*/ 6 w 1321"/>
                    <a:gd name="T55" fmla="*/ 554 h 712"/>
                    <a:gd name="T56" fmla="*/ 0 w 1321"/>
                    <a:gd name="T57" fmla="*/ 524 h 712"/>
                    <a:gd name="T58" fmla="*/ 0 w 1321"/>
                    <a:gd name="T59" fmla="*/ 520 h 712"/>
                    <a:gd name="T60" fmla="*/ 4 w 1321"/>
                    <a:gd name="T61" fmla="*/ 487 h 712"/>
                    <a:gd name="T62" fmla="*/ 16 w 1321"/>
                    <a:gd name="T63" fmla="*/ 446 h 712"/>
                    <a:gd name="T64" fmla="*/ 51 w 1321"/>
                    <a:gd name="T65" fmla="*/ 370 h 712"/>
                    <a:gd name="T66" fmla="*/ 94 w 1321"/>
                    <a:gd name="T67" fmla="*/ 299 h 712"/>
                    <a:gd name="T68" fmla="*/ 147 w 1321"/>
                    <a:gd name="T69" fmla="*/ 235 h 712"/>
                    <a:gd name="T70" fmla="*/ 204 w 1321"/>
                    <a:gd name="T71" fmla="*/ 176 h 712"/>
                    <a:gd name="T72" fmla="*/ 270 w 1321"/>
                    <a:gd name="T73" fmla="*/ 125 h 712"/>
                    <a:gd name="T74" fmla="*/ 341 w 1321"/>
                    <a:gd name="T75" fmla="*/ 82 h 712"/>
                    <a:gd name="T76" fmla="*/ 415 w 1321"/>
                    <a:gd name="T77" fmla="*/ 47 h 712"/>
                    <a:gd name="T78" fmla="*/ 497 w 1321"/>
                    <a:gd name="T79" fmla="*/ 21 h 712"/>
                    <a:gd name="T80" fmla="*/ 581 w 1321"/>
                    <a:gd name="T81" fmla="*/ 6 h 712"/>
                    <a:gd name="T82" fmla="*/ 667 w 1321"/>
                    <a:gd name="T83" fmla="*/ 0 h 712"/>
                    <a:gd name="T84" fmla="*/ 667 w 1321"/>
                    <a:gd name="T85" fmla="*/ 0 h 712"/>
                    <a:gd name="T86" fmla="*/ 759 w 1321"/>
                    <a:gd name="T87" fmla="*/ 6 h 712"/>
                    <a:gd name="T88" fmla="*/ 847 w 1321"/>
                    <a:gd name="T89" fmla="*/ 23 h 712"/>
                    <a:gd name="T90" fmla="*/ 932 w 1321"/>
                    <a:gd name="T91" fmla="*/ 53 h 712"/>
                    <a:gd name="T92" fmla="*/ 1010 w 1321"/>
                    <a:gd name="T93" fmla="*/ 90 h 712"/>
                    <a:gd name="T94" fmla="*/ 1082 w 1321"/>
                    <a:gd name="T95" fmla="*/ 137 h 712"/>
                    <a:gd name="T96" fmla="*/ 1149 w 1321"/>
                    <a:gd name="T97" fmla="*/ 194 h 712"/>
                    <a:gd name="T98" fmla="*/ 1208 w 1321"/>
                    <a:gd name="T99" fmla="*/ 256 h 712"/>
                    <a:gd name="T100" fmla="*/ 1258 w 1321"/>
                    <a:gd name="T101" fmla="*/ 325 h 712"/>
                    <a:gd name="T102" fmla="*/ 1301 w 1321"/>
                    <a:gd name="T103" fmla="*/ 401 h 712"/>
                    <a:gd name="T104" fmla="*/ 1301 w 1321"/>
                    <a:gd name="T105" fmla="*/ 401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53" name="Text Box 25"/>
              <p:cNvSpPr txBox="1">
                <a:spLocks noChangeArrowheads="1"/>
              </p:cNvSpPr>
              <p:nvPr/>
            </p:nvSpPr>
            <p:spPr bwMode="gray">
              <a:xfrm>
                <a:off x="969" y="2152"/>
                <a:ext cx="97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concept</a:t>
                </a:r>
              </a:p>
            </p:txBody>
          </p:sp>
        </p:grpSp>
        <p:grpSp>
          <p:nvGrpSpPr>
            <p:cNvPr id="13322" name="Group 26"/>
            <p:cNvGrpSpPr>
              <a:grpSpLocks/>
            </p:cNvGrpSpPr>
            <p:nvPr/>
          </p:nvGrpSpPr>
          <p:grpSpPr bwMode="auto">
            <a:xfrm>
              <a:off x="3281" y="2414"/>
              <a:ext cx="1268" cy="1253"/>
              <a:chOff x="3278" y="2445"/>
              <a:chExt cx="1268" cy="1253"/>
            </a:xfrm>
          </p:grpSpPr>
          <p:grpSp>
            <p:nvGrpSpPr>
              <p:cNvPr id="13323" name="Group 27"/>
              <p:cNvGrpSpPr>
                <a:grpSpLocks/>
              </p:cNvGrpSpPr>
              <p:nvPr/>
            </p:nvGrpSpPr>
            <p:grpSpPr bwMode="auto">
              <a:xfrm>
                <a:off x="3278" y="2445"/>
                <a:ext cx="1268" cy="1253"/>
                <a:chOff x="2016" y="1920"/>
                <a:chExt cx="1680" cy="1680"/>
              </a:xfrm>
            </p:grpSpPr>
            <p:sp>
              <p:nvSpPr>
                <p:cNvPr id="99356" name="Oval 28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hlink"/>
                    </a:gs>
                    <a:gs pos="100000">
                      <a:schemeClr val="hlink">
                        <a:gamma/>
                        <a:shade val="54510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99357" name="Freeform 29"/>
                <p:cNvSpPr>
                  <a:spLocks/>
                </p:cNvSpPr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/>
                  <a:ahLst/>
                  <a:cxnLst>
                    <a:cxn ang="0">
                      <a:pos x="1301" y="401"/>
                    </a:cxn>
                    <a:cxn ang="0">
                      <a:pos x="1317" y="442"/>
                    </a:cxn>
                    <a:cxn ang="0">
                      <a:pos x="1321" y="481"/>
                    </a:cxn>
                    <a:cxn ang="0">
                      <a:pos x="1315" y="516"/>
                    </a:cxn>
                    <a:cxn ang="0">
                      <a:pos x="1298" y="550"/>
                    </a:cxn>
                    <a:cxn ang="0">
                      <a:pos x="1272" y="579"/>
                    </a:cxn>
                    <a:cxn ang="0">
                      <a:pos x="1239" y="604"/>
                    </a:cxn>
                    <a:cxn ang="0">
                      <a:pos x="1196" y="628"/>
                    </a:cxn>
                    <a:cxn ang="0">
                      <a:pos x="1147" y="649"/>
                    </a:cxn>
                    <a:cxn ang="0">
                      <a:pos x="1092" y="667"/>
                    </a:cxn>
                    <a:cxn ang="0">
                      <a:pos x="1031" y="683"/>
                    </a:cxn>
                    <a:cxn ang="0">
                      <a:pos x="967" y="694"/>
                    </a:cxn>
                    <a:cxn ang="0">
                      <a:pos x="896" y="704"/>
                    </a:cxn>
                    <a:cxn ang="0">
                      <a:pos x="824" y="710"/>
                    </a:cxn>
                    <a:cxn ang="0">
                      <a:pos x="795" y="712"/>
                    </a:cxn>
                    <a:cxn ang="0">
                      <a:pos x="476" y="712"/>
                    </a:cxn>
                    <a:cxn ang="0">
                      <a:pos x="472" y="712"/>
                    </a:cxn>
                    <a:cxn ang="0">
                      <a:pos x="409" y="708"/>
                    </a:cxn>
                    <a:cxn ang="0">
                      <a:pos x="348" y="704"/>
                    </a:cxn>
                    <a:cxn ang="0">
                      <a:pos x="290" y="696"/>
                    </a:cxn>
                    <a:cxn ang="0">
                      <a:pos x="235" y="689"/>
                    </a:cxn>
                    <a:cxn ang="0">
                      <a:pos x="186" y="677"/>
                    </a:cxn>
                    <a:cxn ang="0">
                      <a:pos x="141" y="663"/>
                    </a:cxn>
                    <a:cxn ang="0">
                      <a:pos x="102" y="648"/>
                    </a:cxn>
                    <a:cxn ang="0">
                      <a:pos x="67" y="630"/>
                    </a:cxn>
                    <a:cxn ang="0">
                      <a:pos x="39" y="608"/>
                    </a:cxn>
                    <a:cxn ang="0">
                      <a:pos x="18" y="583"/>
                    </a:cxn>
                    <a:cxn ang="0">
                      <a:pos x="6" y="554"/>
                    </a:cxn>
                    <a:cxn ang="0">
                      <a:pos x="0" y="524"/>
                    </a:cxn>
                    <a:cxn ang="0">
                      <a:pos x="0" y="520"/>
                    </a:cxn>
                    <a:cxn ang="0">
                      <a:pos x="4" y="487"/>
                    </a:cxn>
                    <a:cxn ang="0">
                      <a:pos x="16" y="446"/>
                    </a:cxn>
                    <a:cxn ang="0">
                      <a:pos x="51" y="370"/>
                    </a:cxn>
                    <a:cxn ang="0">
                      <a:pos x="94" y="299"/>
                    </a:cxn>
                    <a:cxn ang="0">
                      <a:pos x="147" y="235"/>
                    </a:cxn>
                    <a:cxn ang="0">
                      <a:pos x="204" y="176"/>
                    </a:cxn>
                    <a:cxn ang="0">
                      <a:pos x="270" y="125"/>
                    </a:cxn>
                    <a:cxn ang="0">
                      <a:pos x="341" y="82"/>
                    </a:cxn>
                    <a:cxn ang="0">
                      <a:pos x="415" y="47"/>
                    </a:cxn>
                    <a:cxn ang="0">
                      <a:pos x="497" y="21"/>
                    </a:cxn>
                    <a:cxn ang="0">
                      <a:pos x="581" y="6"/>
                    </a:cxn>
                    <a:cxn ang="0">
                      <a:pos x="667" y="0"/>
                    </a:cxn>
                    <a:cxn ang="0">
                      <a:pos x="667" y="0"/>
                    </a:cxn>
                    <a:cxn ang="0">
                      <a:pos x="759" y="6"/>
                    </a:cxn>
                    <a:cxn ang="0">
                      <a:pos x="847" y="23"/>
                    </a:cxn>
                    <a:cxn ang="0">
                      <a:pos x="932" y="53"/>
                    </a:cxn>
                    <a:cxn ang="0">
                      <a:pos x="1010" y="90"/>
                    </a:cxn>
                    <a:cxn ang="0">
                      <a:pos x="1082" y="137"/>
                    </a:cxn>
                    <a:cxn ang="0">
                      <a:pos x="1149" y="194"/>
                    </a:cxn>
                    <a:cxn ang="0">
                      <a:pos x="1208" y="256"/>
                    </a:cxn>
                    <a:cxn ang="0">
                      <a:pos x="1258" y="325"/>
                    </a:cxn>
                    <a:cxn ang="0">
                      <a:pos x="1301" y="401"/>
                    </a:cxn>
                    <a:cxn ang="0">
                      <a:pos x="1301" y="401"/>
                    </a:cxn>
                  </a:cxnLst>
                  <a:rect l="0" t="0" r="r" b="b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hlink">
                        <a:gamma/>
                        <a:tint val="0"/>
                        <a:invGamma/>
                      </a:schemeClr>
                    </a:gs>
                    <a:gs pos="100000">
                      <a:schemeClr val="hlink"/>
                    </a:gs>
                  </a:gsLst>
                  <a:lin ang="5400000" scaled="1"/>
                </a:gradFill>
                <a:ln w="0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sp>
            <p:nvSpPr>
              <p:cNvPr id="99358" name="Text Box 30"/>
              <p:cNvSpPr txBox="1">
                <a:spLocks noChangeArrowheads="1"/>
              </p:cNvSpPr>
              <p:nvPr/>
            </p:nvSpPr>
            <p:spPr bwMode="gray">
              <a:xfrm>
                <a:off x="3457" y="2988"/>
                <a:ext cx="101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Concept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77827" name="AutoShape 3"/>
          <p:cNvSpPr>
            <a:spLocks noChangeArrowheads="1"/>
          </p:cNvSpPr>
          <p:nvPr/>
        </p:nvSpPr>
        <p:spPr bwMode="gray">
          <a:xfrm rot="39573186">
            <a:off x="4615657" y="267573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28" name="AutoShape 4"/>
          <p:cNvSpPr>
            <a:spLocks noChangeArrowheads="1"/>
          </p:cNvSpPr>
          <p:nvPr/>
        </p:nvSpPr>
        <p:spPr bwMode="gray">
          <a:xfrm rot="3465783">
            <a:off x="4615656" y="4839494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29" name="AutoShape 5"/>
          <p:cNvSpPr>
            <a:spLocks noChangeArrowheads="1"/>
          </p:cNvSpPr>
          <p:nvPr/>
        </p:nvSpPr>
        <p:spPr bwMode="gray">
          <a:xfrm rot="35969022">
            <a:off x="3396457" y="2751931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30" name="AutoShape 6"/>
          <p:cNvSpPr>
            <a:spLocks noChangeArrowheads="1"/>
          </p:cNvSpPr>
          <p:nvPr/>
        </p:nvSpPr>
        <p:spPr bwMode="gray">
          <a:xfrm rot="7535209">
            <a:off x="3358357" y="4806156"/>
            <a:ext cx="792162" cy="288925"/>
          </a:xfrm>
          <a:prstGeom prst="rightArrow">
            <a:avLst>
              <a:gd name="adj1" fmla="val 35167"/>
              <a:gd name="adj2" fmla="val 111028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31" name="AutoShape 7"/>
          <p:cNvSpPr>
            <a:spLocks noChangeArrowheads="1"/>
          </p:cNvSpPr>
          <p:nvPr/>
        </p:nvSpPr>
        <p:spPr bwMode="gray">
          <a:xfrm>
            <a:off x="5194300" y="3803650"/>
            <a:ext cx="792163" cy="288925"/>
          </a:xfrm>
          <a:prstGeom prst="rightArrow">
            <a:avLst>
              <a:gd name="adj1" fmla="val 35167"/>
              <a:gd name="adj2" fmla="val 111029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32" name="AutoShape 8"/>
          <p:cNvSpPr>
            <a:spLocks noChangeArrowheads="1"/>
          </p:cNvSpPr>
          <p:nvPr/>
        </p:nvSpPr>
        <p:spPr bwMode="gray">
          <a:xfrm rot="-10800000">
            <a:off x="2784475" y="3797300"/>
            <a:ext cx="863600" cy="288925"/>
          </a:xfrm>
          <a:prstGeom prst="rightArrow">
            <a:avLst>
              <a:gd name="adj1" fmla="val 35167"/>
              <a:gd name="adj2" fmla="val 121041"/>
            </a:avLst>
          </a:prstGeom>
          <a:gradFill rotWithShape="1">
            <a:gsLst>
              <a:gs pos="0">
                <a:schemeClr val="accent1">
                  <a:gamma/>
                  <a:shade val="89020"/>
                  <a:invGamma/>
                  <a:alpha val="0"/>
                </a:schemeClr>
              </a:gs>
              <a:gs pos="100000">
                <a:schemeClr val="accent1"/>
              </a:gs>
            </a:gsLst>
            <a:lin ang="0" scaled="1"/>
          </a:gra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46" name="Oval 9"/>
          <p:cNvSpPr>
            <a:spLocks noChangeArrowheads="1"/>
          </p:cNvSpPr>
          <p:nvPr/>
        </p:nvSpPr>
        <p:spPr bwMode="auto">
          <a:xfrm>
            <a:off x="2505075" y="2046288"/>
            <a:ext cx="3743325" cy="3744912"/>
          </a:xfrm>
          <a:prstGeom prst="ellipse">
            <a:avLst/>
          </a:prstGeom>
          <a:noFill/>
          <a:ln w="38100" algn="ctr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4347" name="Group 10"/>
          <p:cNvGrpSpPr>
            <a:grpSpLocks/>
          </p:cNvGrpSpPr>
          <p:nvPr/>
        </p:nvGrpSpPr>
        <p:grpSpPr bwMode="auto">
          <a:xfrm>
            <a:off x="3267075" y="2093913"/>
            <a:ext cx="360363" cy="360362"/>
            <a:chOff x="1973" y="1706"/>
            <a:chExt cx="227" cy="227"/>
          </a:xfrm>
        </p:grpSpPr>
        <p:sp>
          <p:nvSpPr>
            <p:cNvPr id="77835" name="Oval 11"/>
            <p:cNvSpPr>
              <a:spLocks noChangeArrowheads="1"/>
            </p:cNvSpPr>
            <p:nvPr/>
          </p:nvSpPr>
          <p:spPr bwMode="gray">
            <a:xfrm>
              <a:off x="1973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36" name="Oval 12"/>
            <p:cNvSpPr>
              <a:spLocks noChangeArrowheads="1"/>
            </p:cNvSpPr>
            <p:nvPr/>
          </p:nvSpPr>
          <p:spPr bwMode="gray">
            <a:xfrm>
              <a:off x="1983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48" name="Group 13"/>
          <p:cNvGrpSpPr>
            <a:grpSpLocks/>
          </p:cNvGrpSpPr>
          <p:nvPr/>
        </p:nvGrpSpPr>
        <p:grpSpPr bwMode="auto">
          <a:xfrm>
            <a:off x="2322513" y="3749675"/>
            <a:ext cx="360362" cy="360363"/>
            <a:chOff x="1565" y="2659"/>
            <a:chExt cx="227" cy="227"/>
          </a:xfrm>
        </p:grpSpPr>
        <p:sp>
          <p:nvSpPr>
            <p:cNvPr id="77838" name="Oval 14"/>
            <p:cNvSpPr>
              <a:spLocks noChangeArrowheads="1"/>
            </p:cNvSpPr>
            <p:nvPr/>
          </p:nvSpPr>
          <p:spPr bwMode="gray">
            <a:xfrm>
              <a:off x="1565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39" name="Oval 15"/>
            <p:cNvSpPr>
              <a:spLocks noChangeArrowheads="1"/>
            </p:cNvSpPr>
            <p:nvPr/>
          </p:nvSpPr>
          <p:spPr bwMode="gray">
            <a:xfrm>
              <a:off x="1575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49" name="Group 16"/>
          <p:cNvGrpSpPr>
            <a:grpSpLocks/>
          </p:cNvGrpSpPr>
          <p:nvPr/>
        </p:nvGrpSpPr>
        <p:grpSpPr bwMode="auto">
          <a:xfrm>
            <a:off x="3186113" y="5292725"/>
            <a:ext cx="360362" cy="360363"/>
            <a:chOff x="2109" y="3612"/>
            <a:chExt cx="227" cy="227"/>
          </a:xfrm>
        </p:grpSpPr>
        <p:sp>
          <p:nvSpPr>
            <p:cNvPr id="77841" name="Oval 17"/>
            <p:cNvSpPr>
              <a:spLocks noChangeArrowheads="1"/>
            </p:cNvSpPr>
            <p:nvPr/>
          </p:nvSpPr>
          <p:spPr bwMode="gray">
            <a:xfrm>
              <a:off x="2109" y="3612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42" name="Oval 18"/>
            <p:cNvSpPr>
              <a:spLocks noChangeArrowheads="1"/>
            </p:cNvSpPr>
            <p:nvPr/>
          </p:nvSpPr>
          <p:spPr bwMode="gray">
            <a:xfrm>
              <a:off x="2119" y="3631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50" name="Group 19"/>
          <p:cNvGrpSpPr>
            <a:grpSpLocks/>
          </p:cNvGrpSpPr>
          <p:nvPr/>
        </p:nvGrpSpPr>
        <p:grpSpPr bwMode="auto">
          <a:xfrm>
            <a:off x="5116513" y="2073275"/>
            <a:ext cx="360362" cy="360363"/>
            <a:chOff x="3470" y="1706"/>
            <a:chExt cx="227" cy="227"/>
          </a:xfrm>
        </p:grpSpPr>
        <p:sp>
          <p:nvSpPr>
            <p:cNvPr id="77844" name="Oval 20"/>
            <p:cNvSpPr>
              <a:spLocks noChangeArrowheads="1"/>
            </p:cNvSpPr>
            <p:nvPr/>
          </p:nvSpPr>
          <p:spPr bwMode="gray">
            <a:xfrm>
              <a:off x="3470" y="1706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45" name="Oval 21"/>
            <p:cNvSpPr>
              <a:spLocks noChangeArrowheads="1"/>
            </p:cNvSpPr>
            <p:nvPr/>
          </p:nvSpPr>
          <p:spPr bwMode="gray">
            <a:xfrm>
              <a:off x="3480" y="1725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51" name="Group 22"/>
          <p:cNvGrpSpPr>
            <a:grpSpLocks/>
          </p:cNvGrpSpPr>
          <p:nvPr/>
        </p:nvGrpSpPr>
        <p:grpSpPr bwMode="auto">
          <a:xfrm>
            <a:off x="6065838" y="3749675"/>
            <a:ext cx="360362" cy="360363"/>
            <a:chOff x="3923" y="2659"/>
            <a:chExt cx="227" cy="227"/>
          </a:xfrm>
        </p:grpSpPr>
        <p:sp>
          <p:nvSpPr>
            <p:cNvPr id="77847" name="Oval 23"/>
            <p:cNvSpPr>
              <a:spLocks noChangeArrowheads="1"/>
            </p:cNvSpPr>
            <p:nvPr/>
          </p:nvSpPr>
          <p:spPr bwMode="gray">
            <a:xfrm>
              <a:off x="3923" y="2659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48" name="Oval 24"/>
            <p:cNvSpPr>
              <a:spLocks noChangeArrowheads="1"/>
            </p:cNvSpPr>
            <p:nvPr/>
          </p:nvSpPr>
          <p:spPr bwMode="gray">
            <a:xfrm>
              <a:off x="3933" y="2678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52" name="Group 25"/>
          <p:cNvGrpSpPr>
            <a:grpSpLocks/>
          </p:cNvGrpSpPr>
          <p:nvPr/>
        </p:nvGrpSpPr>
        <p:grpSpPr bwMode="auto">
          <a:xfrm>
            <a:off x="5172075" y="5349875"/>
            <a:ext cx="360363" cy="360363"/>
            <a:chOff x="3515" y="3521"/>
            <a:chExt cx="227" cy="227"/>
          </a:xfrm>
        </p:grpSpPr>
        <p:sp>
          <p:nvSpPr>
            <p:cNvPr id="77850" name="Oval 26"/>
            <p:cNvSpPr>
              <a:spLocks noChangeArrowheads="1"/>
            </p:cNvSpPr>
            <p:nvPr/>
          </p:nvSpPr>
          <p:spPr bwMode="gray">
            <a:xfrm>
              <a:off x="3515" y="3521"/>
              <a:ext cx="227" cy="227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7851" name="Oval 27"/>
            <p:cNvSpPr>
              <a:spLocks noChangeArrowheads="1"/>
            </p:cNvSpPr>
            <p:nvPr/>
          </p:nvSpPr>
          <p:spPr bwMode="gray">
            <a:xfrm>
              <a:off x="3525" y="3540"/>
              <a:ext cx="141" cy="142"/>
            </a:xfrm>
            <a:prstGeom prst="ellipse">
              <a:avLst/>
            </a:prstGeom>
            <a:gradFill rotWithShape="1">
              <a:gsLst>
                <a:gs pos="0">
                  <a:schemeClr val="accent2">
                    <a:gamma/>
                    <a:tint val="33725"/>
                    <a:invGamma/>
                  </a:schemeClr>
                </a:gs>
                <a:gs pos="100000">
                  <a:schemeClr val="accent2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77852" name="Oval 28"/>
          <p:cNvSpPr>
            <a:spLocks noChangeArrowheads="1"/>
          </p:cNvSpPr>
          <p:nvPr/>
        </p:nvSpPr>
        <p:spPr bwMode="gray">
          <a:xfrm>
            <a:off x="3462338" y="2987675"/>
            <a:ext cx="1944687" cy="1944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53" name="Oval 29"/>
          <p:cNvSpPr>
            <a:spLocks noChangeArrowheads="1"/>
          </p:cNvSpPr>
          <p:nvPr/>
        </p:nvSpPr>
        <p:spPr bwMode="gray">
          <a:xfrm>
            <a:off x="3455988" y="2971800"/>
            <a:ext cx="1944687" cy="19446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54" name="Oval 30"/>
          <p:cNvSpPr>
            <a:spLocks noChangeArrowheads="1"/>
          </p:cNvSpPr>
          <p:nvPr/>
        </p:nvSpPr>
        <p:spPr bwMode="gray">
          <a:xfrm>
            <a:off x="3589338" y="3114675"/>
            <a:ext cx="1690687" cy="16906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77855" name="Oval 31"/>
          <p:cNvSpPr>
            <a:spLocks noChangeArrowheads="1"/>
          </p:cNvSpPr>
          <p:nvPr/>
        </p:nvSpPr>
        <p:spPr bwMode="gray">
          <a:xfrm>
            <a:off x="3571875" y="3087688"/>
            <a:ext cx="1690688" cy="1690687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57" name="Oval 32"/>
          <p:cNvSpPr>
            <a:spLocks noChangeArrowheads="1"/>
          </p:cNvSpPr>
          <p:nvPr/>
        </p:nvSpPr>
        <p:spPr bwMode="gray">
          <a:xfrm>
            <a:off x="3673475" y="3198813"/>
            <a:ext cx="1522413" cy="1522412"/>
          </a:xfrm>
          <a:prstGeom prst="ellipse">
            <a:avLst/>
          </a:prstGeom>
          <a:solidFill>
            <a:srgbClr val="333333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58" name="Oval 33"/>
          <p:cNvSpPr>
            <a:spLocks noChangeArrowheads="1"/>
          </p:cNvSpPr>
          <p:nvPr/>
        </p:nvSpPr>
        <p:spPr bwMode="gray">
          <a:xfrm>
            <a:off x="3695700" y="3217863"/>
            <a:ext cx="1471613" cy="1473200"/>
          </a:xfrm>
          <a:prstGeom prst="ellipse">
            <a:avLst/>
          </a:prstGeom>
          <a:gradFill rotWithShape="1">
            <a:gsLst>
              <a:gs pos="0">
                <a:srgbClr val="636869"/>
              </a:gs>
              <a:gs pos="100000">
                <a:srgbClr val="D6E1E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59" name="Oval 34"/>
          <p:cNvSpPr>
            <a:spLocks noChangeArrowheads="1"/>
          </p:cNvSpPr>
          <p:nvPr/>
        </p:nvSpPr>
        <p:spPr bwMode="gray">
          <a:xfrm>
            <a:off x="3713163" y="3227388"/>
            <a:ext cx="1438275" cy="1435100"/>
          </a:xfrm>
          <a:prstGeom prst="ellipse">
            <a:avLst/>
          </a:prstGeom>
          <a:gradFill rotWithShape="1">
            <a:gsLst>
              <a:gs pos="0">
                <a:srgbClr val="D6E1E2">
                  <a:alpha val="0"/>
                </a:srgbClr>
              </a:gs>
              <a:gs pos="100000">
                <a:srgbClr val="F1F5F5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60" name="Oval 35"/>
          <p:cNvSpPr>
            <a:spLocks noChangeArrowheads="1"/>
          </p:cNvSpPr>
          <p:nvPr/>
        </p:nvSpPr>
        <p:spPr bwMode="gray">
          <a:xfrm>
            <a:off x="3729038" y="3241675"/>
            <a:ext cx="1366837" cy="1341438"/>
          </a:xfrm>
          <a:prstGeom prst="ellipse">
            <a:avLst/>
          </a:prstGeom>
          <a:gradFill rotWithShape="1">
            <a:gsLst>
              <a:gs pos="0">
                <a:srgbClr val="AAB2B3"/>
              </a:gs>
              <a:gs pos="100000">
                <a:srgbClr val="D6E1E2">
                  <a:alpha val="48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61" name="Oval 36"/>
          <p:cNvSpPr>
            <a:spLocks noChangeArrowheads="1"/>
          </p:cNvSpPr>
          <p:nvPr/>
        </p:nvSpPr>
        <p:spPr bwMode="gray">
          <a:xfrm>
            <a:off x="3810000" y="3278188"/>
            <a:ext cx="1214438" cy="109061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D6E1E2">
                  <a:alpha val="37999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eaVert"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4362" name="Text Box 37"/>
          <p:cNvSpPr txBox="1">
            <a:spLocks noChangeArrowheads="1"/>
          </p:cNvSpPr>
          <p:nvPr/>
        </p:nvSpPr>
        <p:spPr bwMode="gray">
          <a:xfrm>
            <a:off x="4000500" y="3687763"/>
            <a:ext cx="8572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800">
                <a:solidFill>
                  <a:srgbClr val="000000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4363" name="Text Box 38"/>
          <p:cNvSpPr txBox="1">
            <a:spLocks noChangeArrowheads="1"/>
          </p:cNvSpPr>
          <p:nvPr/>
        </p:nvSpPr>
        <p:spPr bwMode="auto">
          <a:xfrm>
            <a:off x="5553075" y="20208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4" name="Text Box 39"/>
          <p:cNvSpPr txBox="1">
            <a:spLocks noChangeArrowheads="1"/>
          </p:cNvSpPr>
          <p:nvPr/>
        </p:nvSpPr>
        <p:spPr bwMode="auto">
          <a:xfrm>
            <a:off x="1663700" y="20208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5" name="Text Box 40"/>
          <p:cNvSpPr txBox="1">
            <a:spLocks noChangeArrowheads="1"/>
          </p:cNvSpPr>
          <p:nvPr/>
        </p:nvSpPr>
        <p:spPr bwMode="auto">
          <a:xfrm>
            <a:off x="6467475" y="37734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6" name="Text Box 41"/>
          <p:cNvSpPr txBox="1">
            <a:spLocks noChangeArrowheads="1"/>
          </p:cNvSpPr>
          <p:nvPr/>
        </p:nvSpPr>
        <p:spPr bwMode="auto">
          <a:xfrm>
            <a:off x="5553075" y="53736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7" name="Text Box 42"/>
          <p:cNvSpPr txBox="1">
            <a:spLocks noChangeArrowheads="1"/>
          </p:cNvSpPr>
          <p:nvPr/>
        </p:nvSpPr>
        <p:spPr bwMode="auto">
          <a:xfrm>
            <a:off x="749300" y="3773488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14368" name="Text Box 43"/>
          <p:cNvSpPr txBox="1">
            <a:spLocks noChangeArrowheads="1"/>
          </p:cNvSpPr>
          <p:nvPr/>
        </p:nvSpPr>
        <p:spPr bwMode="auto">
          <a:xfrm>
            <a:off x="1587500" y="5311775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78368" y="3259723"/>
            <a:ext cx="35872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5364" name="Group 3"/>
          <p:cNvGrpSpPr>
            <a:grpSpLocks/>
          </p:cNvGrpSpPr>
          <p:nvPr/>
        </p:nvGrpSpPr>
        <p:grpSpPr bwMode="auto">
          <a:xfrm>
            <a:off x="1265238" y="1831975"/>
            <a:ext cx="2170112" cy="4035425"/>
            <a:chOff x="720" y="1296"/>
            <a:chExt cx="1367" cy="2542"/>
          </a:xfrm>
        </p:grpSpPr>
        <p:sp>
          <p:nvSpPr>
            <p:cNvPr id="15394" name="AutoShape 4"/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5" name="AutoShape 5"/>
            <p:cNvSpPr>
              <a:spLocks noChangeArrowheads="1"/>
            </p:cNvSpPr>
            <p:nvPr/>
          </p:nvSpPr>
          <p:spPr bwMode="gray">
            <a:xfrm>
              <a:off x="741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6" name="AutoShape 6"/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7" name="AutoShape 7"/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8" name="AutoShape 8"/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9" name="AutoShape 9"/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400" name="Group 10"/>
            <p:cNvGrpSpPr>
              <a:grpSpLocks/>
            </p:cNvGrpSpPr>
            <p:nvPr/>
          </p:nvGrpSpPr>
          <p:grpSpPr bwMode="auto">
            <a:xfrm>
              <a:off x="1189" y="1296"/>
              <a:ext cx="405" cy="405"/>
              <a:chOff x="1289" y="582"/>
              <a:chExt cx="668" cy="668"/>
            </a:xfrm>
          </p:grpSpPr>
          <p:sp>
            <p:nvSpPr>
              <p:cNvPr id="15403" name="Oval 11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4" name="Oval 12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5" name="Oval 13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6" name="Oval 14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407" name="Oval 15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401" name="Text Box 16"/>
            <p:cNvSpPr txBox="1">
              <a:spLocks noChangeArrowheads="1"/>
            </p:cNvSpPr>
            <p:nvPr/>
          </p:nvSpPr>
          <p:spPr bwMode="gray">
            <a:xfrm>
              <a:off x="1276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1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402" name="Text Box 17"/>
            <p:cNvSpPr txBox="1">
              <a:spLocks noChangeArrowheads="1"/>
            </p:cNvSpPr>
            <p:nvPr/>
          </p:nvSpPr>
          <p:spPr bwMode="gray">
            <a:xfrm>
              <a:off x="768" y="1776"/>
              <a:ext cx="129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pitchFamily="2" charset="-122"/>
              </a:endParaRPr>
            </a:p>
          </p:txBody>
        </p:sp>
      </p:grpSp>
      <p:grpSp>
        <p:nvGrpSpPr>
          <p:cNvPr id="15365" name="Group 18"/>
          <p:cNvGrpSpPr>
            <a:grpSpLocks/>
          </p:cNvGrpSpPr>
          <p:nvPr/>
        </p:nvGrpSpPr>
        <p:grpSpPr bwMode="auto">
          <a:xfrm>
            <a:off x="3627438" y="1831975"/>
            <a:ext cx="2166937" cy="4035425"/>
            <a:chOff x="2208" y="1296"/>
            <a:chExt cx="1365" cy="2542"/>
          </a:xfrm>
        </p:grpSpPr>
        <p:sp>
          <p:nvSpPr>
            <p:cNvPr id="15381" name="AutoShape 19"/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2" name="AutoShape 20"/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3" name="AutoShape 21"/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4" name="AutoShape 22"/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5" name="Oval 23"/>
            <p:cNvSpPr>
              <a:spLocks noChangeArrowheads="1"/>
            </p:cNvSpPr>
            <p:nvPr/>
          </p:nvSpPr>
          <p:spPr bwMode="gray">
            <a:xfrm>
              <a:off x="2677" y="1296"/>
              <a:ext cx="405" cy="405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6" name="Oval 24"/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7" name="Oval 25"/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8" name="Oval 26"/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89" name="Oval 27"/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0" name="Text Box 28"/>
            <p:cNvSpPr txBox="1">
              <a:spLocks noChangeArrowheads="1"/>
            </p:cNvSpPr>
            <p:nvPr/>
          </p:nvSpPr>
          <p:spPr bwMode="gray">
            <a:xfrm>
              <a:off x="2764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2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1" name="Text Box 29"/>
            <p:cNvSpPr txBox="1">
              <a:spLocks noChangeArrowheads="1"/>
            </p:cNvSpPr>
            <p:nvPr/>
          </p:nvSpPr>
          <p:spPr bwMode="gray">
            <a:xfrm>
              <a:off x="2256" y="1776"/>
              <a:ext cx="129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92" name="AutoShape 30"/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93" name="AutoShape 31"/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5366" name="Group 32"/>
          <p:cNvGrpSpPr>
            <a:grpSpLocks/>
          </p:cNvGrpSpPr>
          <p:nvPr/>
        </p:nvGrpSpPr>
        <p:grpSpPr bwMode="auto">
          <a:xfrm>
            <a:off x="5983288" y="1831975"/>
            <a:ext cx="2170112" cy="4035425"/>
            <a:chOff x="3692" y="1296"/>
            <a:chExt cx="1367" cy="2542"/>
          </a:xfrm>
        </p:grpSpPr>
        <p:sp>
          <p:nvSpPr>
            <p:cNvPr id="15367" name="AutoShape 33"/>
            <p:cNvSpPr>
              <a:spLocks noChangeArrowheads="1"/>
            </p:cNvSpPr>
            <p:nvPr/>
          </p:nvSpPr>
          <p:spPr bwMode="gray">
            <a:xfrm>
              <a:off x="3696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B59F43"/>
                </a:gs>
                <a:gs pos="100000">
                  <a:srgbClr val="8F8849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8" name="AutoShape 34"/>
            <p:cNvSpPr>
              <a:spLocks noChangeArrowheads="1"/>
            </p:cNvSpPr>
            <p:nvPr/>
          </p:nvSpPr>
          <p:spPr bwMode="gray">
            <a:xfrm>
              <a:off x="3717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E9E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69" name="AutoShape 35"/>
            <p:cNvSpPr>
              <a:spLocks noChangeArrowheads="1"/>
            </p:cNvSpPr>
            <p:nvPr/>
          </p:nvSpPr>
          <p:spPr bwMode="gray">
            <a:xfrm>
              <a:off x="3728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9E065"/>
                </a:gs>
                <a:gs pos="100000">
                  <a:srgbClr val="F2EDA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0" name="AutoShape 36"/>
            <p:cNvSpPr>
              <a:spLocks noChangeArrowheads="1"/>
            </p:cNvSpPr>
            <p:nvPr/>
          </p:nvSpPr>
          <p:spPr bwMode="gray">
            <a:xfrm>
              <a:off x="3728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F8F5CC"/>
                </a:gs>
                <a:gs pos="100000">
                  <a:srgbClr val="E9E0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5371" name="Group 37"/>
            <p:cNvGrpSpPr>
              <a:grpSpLocks/>
            </p:cNvGrpSpPr>
            <p:nvPr/>
          </p:nvGrpSpPr>
          <p:grpSpPr bwMode="auto">
            <a:xfrm>
              <a:off x="4165" y="1296"/>
              <a:ext cx="405" cy="405"/>
              <a:chOff x="1289" y="582"/>
              <a:chExt cx="668" cy="668"/>
            </a:xfrm>
          </p:grpSpPr>
          <p:sp>
            <p:nvSpPr>
              <p:cNvPr id="15376" name="Oval 38"/>
              <p:cNvSpPr>
                <a:spLocks noChangeArrowheads="1"/>
              </p:cNvSpPr>
              <p:nvPr/>
            </p:nvSpPr>
            <p:spPr bwMode="gray">
              <a:xfrm>
                <a:off x="1289" y="582"/>
                <a:ext cx="668" cy="668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7" name="Oval 39"/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8" name="Oval 40"/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79" name="Oval 41"/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5380" name="Oval 42"/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5372" name="Text Box 43"/>
            <p:cNvSpPr txBox="1">
              <a:spLocks noChangeArrowheads="1"/>
            </p:cNvSpPr>
            <p:nvPr/>
          </p:nvSpPr>
          <p:spPr bwMode="gray">
            <a:xfrm>
              <a:off x="4252" y="1354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zh-CN" sz="2400">
                  <a:solidFill>
                    <a:srgbClr val="000000"/>
                  </a:solidFill>
                  <a:ea typeface="宋体" pitchFamily="2" charset="-122"/>
                </a:rPr>
                <a:t>3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3" name="Text Box 44"/>
            <p:cNvSpPr txBox="1">
              <a:spLocks noChangeArrowheads="1"/>
            </p:cNvSpPr>
            <p:nvPr/>
          </p:nvSpPr>
          <p:spPr bwMode="gray">
            <a:xfrm>
              <a:off x="3744" y="1776"/>
              <a:ext cx="1296" cy="7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rgbClr val="000000"/>
                  </a:solidFill>
                  <a:latin typeface="Verdana" pitchFamily="34" charset="0"/>
                  <a:ea typeface="宋体" pitchFamily="2" charset="-122"/>
                </a:rPr>
                <a:t>ThemeGallery is a Design Digital Content &amp; Contents mall developed by Guild Design Inc.</a:t>
              </a:r>
              <a:endParaRPr lang="en-US" altLang="zh-CN">
                <a:ea typeface="宋体" pitchFamily="2" charset="-122"/>
              </a:endParaRPr>
            </a:p>
          </p:txBody>
        </p:sp>
        <p:sp>
          <p:nvSpPr>
            <p:cNvPr id="15374" name="AutoShape 45"/>
            <p:cNvSpPr>
              <a:spLocks noChangeArrowheads="1"/>
            </p:cNvSpPr>
            <p:nvPr/>
          </p:nvSpPr>
          <p:spPr bwMode="gray">
            <a:xfrm>
              <a:off x="3692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99BACC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5375" name="AutoShape 46"/>
            <p:cNvSpPr>
              <a:spLocks noChangeArrowheads="1"/>
            </p:cNvSpPr>
            <p:nvPr/>
          </p:nvSpPr>
          <p:spPr bwMode="gray">
            <a:xfrm>
              <a:off x="3720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C8DAD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grpSp>
        <p:nvGrpSpPr>
          <p:cNvPr id="16388" name="Group 3"/>
          <p:cNvGrpSpPr>
            <a:grpSpLocks/>
          </p:cNvGrpSpPr>
          <p:nvPr/>
        </p:nvGrpSpPr>
        <p:grpSpPr bwMode="auto">
          <a:xfrm>
            <a:off x="0" y="3238500"/>
            <a:ext cx="9144000" cy="122238"/>
            <a:chOff x="0" y="1896"/>
            <a:chExt cx="5760" cy="120"/>
          </a:xfrm>
        </p:grpSpPr>
        <p:sp>
          <p:nvSpPr>
            <p:cNvPr id="16476" name="Rectangle 4"/>
            <p:cNvSpPr>
              <a:spLocks noChangeArrowheads="1"/>
            </p:cNvSpPr>
            <p:nvPr/>
          </p:nvSpPr>
          <p:spPr bwMode="gray">
            <a:xfrm>
              <a:off x="0" y="1896"/>
              <a:ext cx="5760" cy="47"/>
            </a:xfrm>
            <a:prstGeom prst="rect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ECECE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77" name="Rectangle 5"/>
            <p:cNvSpPr>
              <a:spLocks noChangeArrowheads="1"/>
            </p:cNvSpPr>
            <p:nvPr/>
          </p:nvSpPr>
          <p:spPr bwMode="gray">
            <a:xfrm>
              <a:off x="0" y="1942"/>
              <a:ext cx="5760" cy="74"/>
            </a:xfrm>
            <a:prstGeom prst="rect">
              <a:avLst/>
            </a:prstGeom>
            <a:gradFill rotWithShape="1">
              <a:gsLst>
                <a:gs pos="0">
                  <a:srgbClr val="CFCFCF"/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389" name="Group 6"/>
          <p:cNvGrpSpPr>
            <a:grpSpLocks/>
          </p:cNvGrpSpPr>
          <p:nvPr/>
        </p:nvGrpSpPr>
        <p:grpSpPr bwMode="auto">
          <a:xfrm rot="3877067">
            <a:off x="4460082" y="4310856"/>
            <a:ext cx="2273300" cy="858837"/>
            <a:chOff x="2290" y="2725"/>
            <a:chExt cx="1832" cy="713"/>
          </a:xfrm>
        </p:grpSpPr>
        <p:grpSp>
          <p:nvGrpSpPr>
            <p:cNvPr id="16470" name="Group 7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74" name="Freeform 8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75" name="Freeform 9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71" name="Group 10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72" name="Freeform 1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73" name="Freeform 1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0" name="Group 13"/>
          <p:cNvGrpSpPr>
            <a:grpSpLocks/>
          </p:cNvGrpSpPr>
          <p:nvPr/>
        </p:nvGrpSpPr>
        <p:grpSpPr bwMode="auto">
          <a:xfrm>
            <a:off x="4313238" y="2686050"/>
            <a:ext cx="1270000" cy="1308100"/>
            <a:chOff x="2789" y="1625"/>
            <a:chExt cx="907" cy="907"/>
          </a:xfrm>
        </p:grpSpPr>
        <p:sp>
          <p:nvSpPr>
            <p:cNvPr id="16460" name="Oval 14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1" name="Oval 15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2" name="Oval 16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3" name="Oval 17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64" name="Oval 18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465" name="Group 19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6466" name="Oval 20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67" name="Oval 21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68" name="Oval 22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69" name="Oval 23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1" name="Group 24"/>
          <p:cNvGrpSpPr>
            <a:grpSpLocks/>
          </p:cNvGrpSpPr>
          <p:nvPr/>
        </p:nvGrpSpPr>
        <p:grpSpPr bwMode="auto">
          <a:xfrm rot="3877067">
            <a:off x="6426994" y="4377531"/>
            <a:ext cx="2273300" cy="858838"/>
            <a:chOff x="2290" y="2725"/>
            <a:chExt cx="1832" cy="713"/>
          </a:xfrm>
        </p:grpSpPr>
        <p:grpSp>
          <p:nvGrpSpPr>
            <p:cNvPr id="16454" name="Group 25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58" name="Freeform 26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0066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59" name="Freeform 27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55" name="Group 28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56" name="Freeform 29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6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57" name="Freeform 30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6392" name="Oval 31"/>
          <p:cNvSpPr>
            <a:spLocks noChangeArrowheads="1"/>
          </p:cNvSpPr>
          <p:nvPr/>
        </p:nvSpPr>
        <p:spPr bwMode="gray">
          <a:xfrm>
            <a:off x="6089650" y="2541588"/>
            <a:ext cx="1524000" cy="156845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50000">
                <a:srgbClr val="3399FF"/>
              </a:gs>
              <a:gs pos="100000">
                <a:srgbClr val="FFFFFF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3" name="Oval 32"/>
          <p:cNvSpPr>
            <a:spLocks noChangeArrowheads="1"/>
          </p:cNvSpPr>
          <p:nvPr/>
        </p:nvSpPr>
        <p:spPr bwMode="gray">
          <a:xfrm>
            <a:off x="6089650" y="2541588"/>
            <a:ext cx="1524000" cy="1568450"/>
          </a:xfrm>
          <a:prstGeom prst="ellipse">
            <a:avLst/>
          </a:prstGeom>
          <a:gradFill rotWithShape="1">
            <a:gsLst>
              <a:gs pos="0">
                <a:srgbClr val="3399FF">
                  <a:alpha val="32001"/>
                </a:srgbClr>
              </a:gs>
              <a:gs pos="100000">
                <a:srgbClr val="000000">
                  <a:alpha val="89998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4" name="Oval 33"/>
          <p:cNvSpPr>
            <a:spLocks noChangeArrowheads="1"/>
          </p:cNvSpPr>
          <p:nvPr/>
        </p:nvSpPr>
        <p:spPr bwMode="gray">
          <a:xfrm>
            <a:off x="6191250" y="2644775"/>
            <a:ext cx="1323975" cy="1362075"/>
          </a:xfrm>
          <a:prstGeom prst="ellipse">
            <a:avLst/>
          </a:prstGeom>
          <a:gradFill rotWithShape="1">
            <a:gsLst>
              <a:gs pos="0">
                <a:srgbClr val="1C538A"/>
              </a:gs>
              <a:gs pos="50000">
                <a:srgbClr val="3399FF"/>
              </a:gs>
              <a:gs pos="100000">
                <a:srgbClr val="1C538A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5" name="Oval 34"/>
          <p:cNvSpPr>
            <a:spLocks noChangeArrowheads="1"/>
          </p:cNvSpPr>
          <p:nvPr/>
        </p:nvSpPr>
        <p:spPr bwMode="gray">
          <a:xfrm>
            <a:off x="6192838" y="2647950"/>
            <a:ext cx="1323975" cy="1362075"/>
          </a:xfrm>
          <a:prstGeom prst="ellipse">
            <a:avLst/>
          </a:prstGeom>
          <a:gradFill rotWithShape="1">
            <a:gsLst>
              <a:gs pos="0">
                <a:srgbClr val="2061A2"/>
              </a:gs>
              <a:gs pos="100000">
                <a:srgbClr val="3399FF">
                  <a:alpha val="0"/>
                </a:srgbClr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6396" name="Oval 35"/>
          <p:cNvSpPr>
            <a:spLocks noChangeArrowheads="1"/>
          </p:cNvSpPr>
          <p:nvPr/>
        </p:nvSpPr>
        <p:spPr bwMode="gray">
          <a:xfrm>
            <a:off x="6256338" y="2713038"/>
            <a:ext cx="1192212" cy="1225550"/>
          </a:xfrm>
          <a:prstGeom prst="ellipse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6397" name="Group 36"/>
          <p:cNvGrpSpPr>
            <a:grpSpLocks/>
          </p:cNvGrpSpPr>
          <p:nvPr/>
        </p:nvGrpSpPr>
        <p:grpSpPr bwMode="auto">
          <a:xfrm>
            <a:off x="6275388" y="2732088"/>
            <a:ext cx="1155700" cy="1189037"/>
            <a:chOff x="4166" y="1706"/>
            <a:chExt cx="1252" cy="1252"/>
          </a:xfrm>
        </p:grpSpPr>
        <p:sp>
          <p:nvSpPr>
            <p:cNvPr id="16450" name="Oval 37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51" name="Oval 38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52" name="Oval 39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53" name="Oval 40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398" name="Group 41"/>
          <p:cNvGrpSpPr>
            <a:grpSpLocks/>
          </p:cNvGrpSpPr>
          <p:nvPr/>
        </p:nvGrpSpPr>
        <p:grpSpPr bwMode="auto">
          <a:xfrm rot="3877067">
            <a:off x="2655094" y="4310856"/>
            <a:ext cx="2273300" cy="858838"/>
            <a:chOff x="2290" y="2725"/>
            <a:chExt cx="1832" cy="713"/>
          </a:xfrm>
        </p:grpSpPr>
        <p:grpSp>
          <p:nvGrpSpPr>
            <p:cNvPr id="16444" name="Group 42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48" name="Freeform 43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9" name="Freeform 44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45" name="Group 45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46" name="Freeform 46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7" name="Freeform 47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399" name="Group 48"/>
          <p:cNvGrpSpPr>
            <a:grpSpLocks/>
          </p:cNvGrpSpPr>
          <p:nvPr/>
        </p:nvGrpSpPr>
        <p:grpSpPr bwMode="auto">
          <a:xfrm>
            <a:off x="2509838" y="2686050"/>
            <a:ext cx="1268412" cy="1308100"/>
            <a:chOff x="2789" y="1625"/>
            <a:chExt cx="907" cy="907"/>
          </a:xfrm>
        </p:grpSpPr>
        <p:sp>
          <p:nvSpPr>
            <p:cNvPr id="16434" name="Oval 49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5" name="Oval 50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6" name="Oval 51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7" name="Oval 52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38" name="Oval 53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439" name="Group 54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6440" name="Oval 55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1" name="Oval 56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2" name="Oval 57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43" name="Oval 58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400" name="Group 59"/>
          <p:cNvGrpSpPr>
            <a:grpSpLocks/>
          </p:cNvGrpSpPr>
          <p:nvPr/>
        </p:nvGrpSpPr>
        <p:grpSpPr bwMode="auto">
          <a:xfrm rot="3877067">
            <a:off x="908844" y="4310856"/>
            <a:ext cx="2273300" cy="858838"/>
            <a:chOff x="2290" y="2725"/>
            <a:chExt cx="1832" cy="713"/>
          </a:xfrm>
        </p:grpSpPr>
        <p:grpSp>
          <p:nvGrpSpPr>
            <p:cNvPr id="16428" name="Group 60"/>
            <p:cNvGrpSpPr>
              <a:grpSpLocks/>
            </p:cNvGrpSpPr>
            <p:nvPr/>
          </p:nvGrpSpPr>
          <p:grpSpPr bwMode="auto">
            <a:xfrm>
              <a:off x="2290" y="3030"/>
              <a:ext cx="1832" cy="408"/>
              <a:chOff x="2290" y="3030"/>
              <a:chExt cx="1832" cy="408"/>
            </a:xfrm>
          </p:grpSpPr>
          <p:sp>
            <p:nvSpPr>
              <p:cNvPr id="16432" name="Freeform 61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60878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33" name="Freeform 62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16429" name="Group 63"/>
            <p:cNvGrpSpPr>
              <a:grpSpLocks/>
            </p:cNvGrpSpPr>
            <p:nvPr/>
          </p:nvGrpSpPr>
          <p:grpSpPr bwMode="auto">
            <a:xfrm flipV="1">
              <a:off x="2290" y="2725"/>
              <a:ext cx="1406" cy="313"/>
              <a:chOff x="2290" y="3030"/>
              <a:chExt cx="1832" cy="408"/>
            </a:xfrm>
          </p:grpSpPr>
          <p:sp>
            <p:nvSpPr>
              <p:cNvPr id="16430" name="Freeform 64"/>
              <p:cNvSpPr>
                <a:spLocks/>
              </p:cNvSpPr>
              <p:nvPr/>
            </p:nvSpPr>
            <p:spPr bwMode="gray">
              <a:xfrm>
                <a:off x="2290" y="3030"/>
                <a:ext cx="1832" cy="408"/>
              </a:xfrm>
              <a:custGeom>
                <a:avLst/>
                <a:gdLst>
                  <a:gd name="T0" fmla="*/ 1832 w 1832"/>
                  <a:gd name="T1" fmla="*/ 32 h 408"/>
                  <a:gd name="T2" fmla="*/ 1830 w 1832"/>
                  <a:gd name="T3" fmla="*/ 66 h 408"/>
                  <a:gd name="T4" fmla="*/ 1814 w 1832"/>
                  <a:gd name="T5" fmla="*/ 128 h 408"/>
                  <a:gd name="T6" fmla="*/ 1788 w 1832"/>
                  <a:gd name="T7" fmla="*/ 188 h 408"/>
                  <a:gd name="T8" fmla="*/ 1754 w 1832"/>
                  <a:gd name="T9" fmla="*/ 240 h 408"/>
                  <a:gd name="T10" fmla="*/ 1712 w 1832"/>
                  <a:gd name="T11" fmla="*/ 288 h 408"/>
                  <a:gd name="T12" fmla="*/ 1664 w 1832"/>
                  <a:gd name="T13" fmla="*/ 330 h 408"/>
                  <a:gd name="T14" fmla="*/ 1610 w 1832"/>
                  <a:gd name="T15" fmla="*/ 362 h 408"/>
                  <a:gd name="T16" fmla="*/ 1550 w 1832"/>
                  <a:gd name="T17" fmla="*/ 388 h 408"/>
                  <a:gd name="T18" fmla="*/ 1486 w 1832"/>
                  <a:gd name="T19" fmla="*/ 402 h 408"/>
                  <a:gd name="T20" fmla="*/ 1418 w 1832"/>
                  <a:gd name="T21" fmla="*/ 408 h 408"/>
                  <a:gd name="T22" fmla="*/ 0 w 1832"/>
                  <a:gd name="T23" fmla="*/ 408 h 408"/>
                  <a:gd name="T24" fmla="*/ 0 w 1832"/>
                  <a:gd name="T25" fmla="*/ 0 h 408"/>
                  <a:gd name="T26" fmla="*/ 1832 w 1832"/>
                  <a:gd name="T27" fmla="*/ 0 h 408"/>
                  <a:gd name="T28" fmla="*/ 1832 w 1832"/>
                  <a:gd name="T29" fmla="*/ 32 h 408"/>
                  <a:gd name="T30" fmla="*/ 1832 w 1832"/>
                  <a:gd name="T31" fmla="*/ 32 h 40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32"/>
                  <a:gd name="T49" fmla="*/ 0 h 408"/>
                  <a:gd name="T50" fmla="*/ 1832 w 1832"/>
                  <a:gd name="T51" fmla="*/ 408 h 40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32" h="408">
                    <a:moveTo>
                      <a:pt x="1832" y="32"/>
                    </a:moveTo>
                    <a:lnTo>
                      <a:pt x="1830" y="66"/>
                    </a:lnTo>
                    <a:lnTo>
                      <a:pt x="1814" y="128"/>
                    </a:lnTo>
                    <a:lnTo>
                      <a:pt x="1788" y="188"/>
                    </a:lnTo>
                    <a:lnTo>
                      <a:pt x="1754" y="240"/>
                    </a:lnTo>
                    <a:lnTo>
                      <a:pt x="1712" y="288"/>
                    </a:lnTo>
                    <a:lnTo>
                      <a:pt x="1664" y="330"/>
                    </a:lnTo>
                    <a:lnTo>
                      <a:pt x="1610" y="362"/>
                    </a:lnTo>
                    <a:lnTo>
                      <a:pt x="1550" y="388"/>
                    </a:lnTo>
                    <a:lnTo>
                      <a:pt x="1486" y="402"/>
                    </a:lnTo>
                    <a:lnTo>
                      <a:pt x="1418" y="408"/>
                    </a:lnTo>
                    <a:lnTo>
                      <a:pt x="0" y="408"/>
                    </a:lnTo>
                    <a:lnTo>
                      <a:pt x="0" y="0"/>
                    </a:lnTo>
                    <a:lnTo>
                      <a:pt x="1832" y="0"/>
                    </a:lnTo>
                    <a:lnTo>
                      <a:pt x="1832" y="32"/>
                    </a:lnTo>
                    <a:close/>
                  </a:path>
                </a:pathLst>
              </a:custGeom>
              <a:solidFill>
                <a:srgbClr val="98B5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31" name="Freeform 65"/>
              <p:cNvSpPr>
                <a:spLocks/>
              </p:cNvSpPr>
              <p:nvPr/>
            </p:nvSpPr>
            <p:spPr bwMode="gray">
              <a:xfrm>
                <a:off x="3810" y="3058"/>
                <a:ext cx="288" cy="334"/>
              </a:xfrm>
              <a:custGeom>
                <a:avLst/>
                <a:gdLst>
                  <a:gd name="T0" fmla="*/ 288 w 288"/>
                  <a:gd name="T1" fmla="*/ 0 h 334"/>
                  <a:gd name="T2" fmla="*/ 284 w 288"/>
                  <a:gd name="T3" fmla="*/ 52 h 334"/>
                  <a:gd name="T4" fmla="*/ 272 w 288"/>
                  <a:gd name="T5" fmla="*/ 98 h 334"/>
                  <a:gd name="T6" fmla="*/ 254 w 288"/>
                  <a:gd name="T7" fmla="*/ 140 h 334"/>
                  <a:gd name="T8" fmla="*/ 230 w 288"/>
                  <a:gd name="T9" fmla="*/ 176 h 334"/>
                  <a:gd name="T10" fmla="*/ 204 w 288"/>
                  <a:gd name="T11" fmla="*/ 208 h 334"/>
                  <a:gd name="T12" fmla="*/ 174 w 288"/>
                  <a:gd name="T13" fmla="*/ 238 h 334"/>
                  <a:gd name="T14" fmla="*/ 144 w 288"/>
                  <a:gd name="T15" fmla="*/ 262 h 334"/>
                  <a:gd name="T16" fmla="*/ 112 w 288"/>
                  <a:gd name="T17" fmla="*/ 282 h 334"/>
                  <a:gd name="T18" fmla="*/ 84 w 288"/>
                  <a:gd name="T19" fmla="*/ 298 h 334"/>
                  <a:gd name="T20" fmla="*/ 56 w 288"/>
                  <a:gd name="T21" fmla="*/ 312 h 334"/>
                  <a:gd name="T22" fmla="*/ 34 w 288"/>
                  <a:gd name="T23" fmla="*/ 322 h 334"/>
                  <a:gd name="T24" fmla="*/ 16 w 288"/>
                  <a:gd name="T25" fmla="*/ 328 h 334"/>
                  <a:gd name="T26" fmla="*/ 4 w 288"/>
                  <a:gd name="T27" fmla="*/ 332 h 334"/>
                  <a:gd name="T28" fmla="*/ 0 w 288"/>
                  <a:gd name="T29" fmla="*/ 334 h 334"/>
                  <a:gd name="T30" fmla="*/ 4 w 288"/>
                  <a:gd name="T31" fmla="*/ 332 h 334"/>
                  <a:gd name="T32" fmla="*/ 16 w 288"/>
                  <a:gd name="T33" fmla="*/ 326 h 334"/>
                  <a:gd name="T34" fmla="*/ 34 w 288"/>
                  <a:gd name="T35" fmla="*/ 318 h 334"/>
                  <a:gd name="T36" fmla="*/ 56 w 288"/>
                  <a:gd name="T37" fmla="*/ 304 h 334"/>
                  <a:gd name="T38" fmla="*/ 84 w 288"/>
                  <a:gd name="T39" fmla="*/ 288 h 334"/>
                  <a:gd name="T40" fmla="*/ 112 w 288"/>
                  <a:gd name="T41" fmla="*/ 266 h 334"/>
                  <a:gd name="T42" fmla="*/ 142 w 288"/>
                  <a:gd name="T43" fmla="*/ 242 h 334"/>
                  <a:gd name="T44" fmla="*/ 170 w 288"/>
                  <a:gd name="T45" fmla="*/ 212 h 334"/>
                  <a:gd name="T46" fmla="*/ 196 w 288"/>
                  <a:gd name="T47" fmla="*/ 180 h 334"/>
                  <a:gd name="T48" fmla="*/ 220 w 288"/>
                  <a:gd name="T49" fmla="*/ 142 h 334"/>
                  <a:gd name="T50" fmla="*/ 238 w 288"/>
                  <a:gd name="T51" fmla="*/ 100 h 334"/>
                  <a:gd name="T52" fmla="*/ 250 w 288"/>
                  <a:gd name="T53" fmla="*/ 54 h 334"/>
                  <a:gd name="T54" fmla="*/ 254 w 288"/>
                  <a:gd name="T55" fmla="*/ 2 h 334"/>
                  <a:gd name="T56" fmla="*/ 288 w 288"/>
                  <a:gd name="T57" fmla="*/ 0 h 334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288"/>
                  <a:gd name="T88" fmla="*/ 0 h 334"/>
                  <a:gd name="T89" fmla="*/ 288 w 288"/>
                  <a:gd name="T90" fmla="*/ 334 h 334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288" h="334">
                    <a:moveTo>
                      <a:pt x="288" y="0"/>
                    </a:moveTo>
                    <a:lnTo>
                      <a:pt x="284" y="52"/>
                    </a:lnTo>
                    <a:lnTo>
                      <a:pt x="272" y="98"/>
                    </a:lnTo>
                    <a:lnTo>
                      <a:pt x="254" y="140"/>
                    </a:lnTo>
                    <a:lnTo>
                      <a:pt x="230" y="176"/>
                    </a:lnTo>
                    <a:lnTo>
                      <a:pt x="204" y="208"/>
                    </a:lnTo>
                    <a:lnTo>
                      <a:pt x="174" y="238"/>
                    </a:lnTo>
                    <a:lnTo>
                      <a:pt x="144" y="262"/>
                    </a:lnTo>
                    <a:lnTo>
                      <a:pt x="112" y="282"/>
                    </a:lnTo>
                    <a:lnTo>
                      <a:pt x="84" y="298"/>
                    </a:lnTo>
                    <a:lnTo>
                      <a:pt x="56" y="312"/>
                    </a:lnTo>
                    <a:lnTo>
                      <a:pt x="34" y="322"/>
                    </a:lnTo>
                    <a:lnTo>
                      <a:pt x="16" y="328"/>
                    </a:lnTo>
                    <a:lnTo>
                      <a:pt x="4" y="332"/>
                    </a:lnTo>
                    <a:lnTo>
                      <a:pt x="0" y="334"/>
                    </a:lnTo>
                    <a:lnTo>
                      <a:pt x="4" y="332"/>
                    </a:lnTo>
                    <a:lnTo>
                      <a:pt x="16" y="326"/>
                    </a:lnTo>
                    <a:lnTo>
                      <a:pt x="34" y="318"/>
                    </a:lnTo>
                    <a:lnTo>
                      <a:pt x="56" y="304"/>
                    </a:lnTo>
                    <a:lnTo>
                      <a:pt x="84" y="288"/>
                    </a:lnTo>
                    <a:lnTo>
                      <a:pt x="112" y="266"/>
                    </a:lnTo>
                    <a:lnTo>
                      <a:pt x="142" y="242"/>
                    </a:lnTo>
                    <a:lnTo>
                      <a:pt x="170" y="212"/>
                    </a:lnTo>
                    <a:lnTo>
                      <a:pt x="196" y="180"/>
                    </a:lnTo>
                    <a:lnTo>
                      <a:pt x="220" y="142"/>
                    </a:lnTo>
                    <a:lnTo>
                      <a:pt x="238" y="100"/>
                    </a:lnTo>
                    <a:lnTo>
                      <a:pt x="250" y="54"/>
                    </a:lnTo>
                    <a:lnTo>
                      <a:pt x="254" y="2"/>
                    </a:lnTo>
                    <a:lnTo>
                      <a:pt x="288" y="0"/>
                    </a:lnTo>
                    <a:close/>
                  </a:path>
                </a:pathLst>
              </a:custGeom>
              <a:solidFill>
                <a:srgbClr val="FFFFFF">
                  <a:alpha val="4901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grpSp>
        <p:nvGrpSpPr>
          <p:cNvPr id="16401" name="Group 66"/>
          <p:cNvGrpSpPr>
            <a:grpSpLocks/>
          </p:cNvGrpSpPr>
          <p:nvPr/>
        </p:nvGrpSpPr>
        <p:grpSpPr bwMode="auto">
          <a:xfrm>
            <a:off x="762000" y="2686050"/>
            <a:ext cx="1268413" cy="1308100"/>
            <a:chOff x="2789" y="1625"/>
            <a:chExt cx="907" cy="907"/>
          </a:xfrm>
        </p:grpSpPr>
        <p:sp>
          <p:nvSpPr>
            <p:cNvPr id="16418" name="Oval 67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83A6A7"/>
                </a:gs>
                <a:gs pos="100000">
                  <a:srgbClr val="FFFFFF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19" name="Oval 68"/>
            <p:cNvSpPr>
              <a:spLocks noChangeArrowheads="1"/>
            </p:cNvSpPr>
            <p:nvPr/>
          </p:nvSpPr>
          <p:spPr bwMode="gray">
            <a:xfrm>
              <a:off x="2789" y="1625"/>
              <a:ext cx="907" cy="907"/>
            </a:xfrm>
            <a:prstGeom prst="ellipse">
              <a:avLst/>
            </a:prstGeom>
            <a:gradFill rotWithShape="1">
              <a:gsLst>
                <a:gs pos="0">
                  <a:srgbClr val="83A6A7">
                    <a:alpha val="32001"/>
                  </a:srgbClr>
                </a:gs>
                <a:gs pos="100000">
                  <a:srgbClr val="000000">
                    <a:alpha val="89998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20" name="Oval 69"/>
            <p:cNvSpPr>
              <a:spLocks noChangeArrowheads="1"/>
            </p:cNvSpPr>
            <p:nvPr/>
          </p:nvSpPr>
          <p:spPr bwMode="gray">
            <a:xfrm>
              <a:off x="2849" y="1684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475A5A"/>
                </a:gs>
                <a:gs pos="50000">
                  <a:srgbClr val="83A6A7"/>
                </a:gs>
                <a:gs pos="100000">
                  <a:srgbClr val="475A5A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21" name="Oval 70"/>
            <p:cNvSpPr>
              <a:spLocks noChangeArrowheads="1"/>
            </p:cNvSpPr>
            <p:nvPr/>
          </p:nvSpPr>
          <p:spPr bwMode="gray">
            <a:xfrm>
              <a:off x="2849" y="1686"/>
              <a:ext cx="787" cy="788"/>
            </a:xfrm>
            <a:prstGeom prst="ellipse">
              <a:avLst/>
            </a:prstGeom>
            <a:gradFill rotWithShape="1">
              <a:gsLst>
                <a:gs pos="0">
                  <a:srgbClr val="53696A"/>
                </a:gs>
                <a:gs pos="100000">
                  <a:srgbClr val="83A6A7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22" name="Oval 71"/>
            <p:cNvSpPr>
              <a:spLocks noChangeArrowheads="1"/>
            </p:cNvSpPr>
            <p:nvPr/>
          </p:nvSpPr>
          <p:spPr bwMode="gray">
            <a:xfrm>
              <a:off x="2888" y="1724"/>
              <a:ext cx="709" cy="709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6423" name="Group 72"/>
            <p:cNvGrpSpPr>
              <a:grpSpLocks/>
            </p:cNvGrpSpPr>
            <p:nvPr/>
          </p:nvGrpSpPr>
          <p:grpSpPr bwMode="auto">
            <a:xfrm>
              <a:off x="2899" y="1735"/>
              <a:ext cx="687" cy="688"/>
              <a:chOff x="4166" y="1706"/>
              <a:chExt cx="1252" cy="1252"/>
            </a:xfrm>
          </p:grpSpPr>
          <p:sp>
            <p:nvSpPr>
              <p:cNvPr id="16424" name="Oval 73"/>
              <p:cNvSpPr>
                <a:spLocks noChangeArrowheads="1"/>
              </p:cNvSpPr>
              <p:nvPr/>
            </p:nvSpPr>
            <p:spPr bwMode="gray">
              <a:xfrm>
                <a:off x="4166" y="1706"/>
                <a:ext cx="1252" cy="1252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25" name="Oval 74"/>
              <p:cNvSpPr>
                <a:spLocks noChangeArrowheads="1"/>
              </p:cNvSpPr>
              <p:nvPr/>
            </p:nvSpPr>
            <p:spPr bwMode="gray">
              <a:xfrm>
                <a:off x="4182" y="1713"/>
                <a:ext cx="1222" cy="122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26" name="Oval 75"/>
              <p:cNvSpPr>
                <a:spLocks noChangeArrowheads="1"/>
              </p:cNvSpPr>
              <p:nvPr/>
            </p:nvSpPr>
            <p:spPr bwMode="gray">
              <a:xfrm>
                <a:off x="4195" y="1725"/>
                <a:ext cx="1162" cy="1141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6427" name="Oval 76"/>
              <p:cNvSpPr>
                <a:spLocks noChangeArrowheads="1"/>
              </p:cNvSpPr>
              <p:nvPr/>
            </p:nvSpPr>
            <p:spPr bwMode="gray">
              <a:xfrm>
                <a:off x="4263" y="1757"/>
                <a:ext cx="1033" cy="926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  <p:sp>
        <p:nvSpPr>
          <p:cNvPr id="16402" name="Text Box 77"/>
          <p:cNvSpPr txBox="1">
            <a:spLocks noChangeArrowheads="1"/>
          </p:cNvSpPr>
          <p:nvPr/>
        </p:nvSpPr>
        <p:spPr bwMode="gray">
          <a:xfrm rot="3925970">
            <a:off x="1127125" y="45021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3" name="Text Box 78"/>
          <p:cNvSpPr txBox="1">
            <a:spLocks noChangeArrowheads="1"/>
          </p:cNvSpPr>
          <p:nvPr/>
        </p:nvSpPr>
        <p:spPr bwMode="gray">
          <a:xfrm rot="3925970">
            <a:off x="1593057" y="4226719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sp>
        <p:nvSpPr>
          <p:cNvPr id="16404" name="Text Box 79"/>
          <p:cNvSpPr txBox="1">
            <a:spLocks noChangeArrowheads="1"/>
          </p:cNvSpPr>
          <p:nvPr/>
        </p:nvSpPr>
        <p:spPr bwMode="gray">
          <a:xfrm rot="3925970">
            <a:off x="2868613" y="45021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5" name="Text Box 80"/>
          <p:cNvSpPr txBox="1">
            <a:spLocks noChangeArrowheads="1"/>
          </p:cNvSpPr>
          <p:nvPr/>
        </p:nvSpPr>
        <p:spPr bwMode="gray">
          <a:xfrm rot="3925970">
            <a:off x="3334544" y="4226719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sp>
        <p:nvSpPr>
          <p:cNvPr id="16406" name="Text Box 81"/>
          <p:cNvSpPr txBox="1">
            <a:spLocks noChangeArrowheads="1"/>
          </p:cNvSpPr>
          <p:nvPr/>
        </p:nvSpPr>
        <p:spPr bwMode="gray">
          <a:xfrm rot="3925970">
            <a:off x="4681538" y="4502150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7" name="Text Box 82"/>
          <p:cNvSpPr txBox="1">
            <a:spLocks noChangeArrowheads="1"/>
          </p:cNvSpPr>
          <p:nvPr/>
        </p:nvSpPr>
        <p:spPr bwMode="gray">
          <a:xfrm rot="3925970">
            <a:off x="5147469" y="4226719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sp>
        <p:nvSpPr>
          <p:cNvPr id="16408" name="Text Box 83"/>
          <p:cNvSpPr txBox="1">
            <a:spLocks noChangeArrowheads="1"/>
          </p:cNvSpPr>
          <p:nvPr/>
        </p:nvSpPr>
        <p:spPr bwMode="gray">
          <a:xfrm rot="3925970">
            <a:off x="6634163" y="4645025"/>
            <a:ext cx="13557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chemeClr val="bg1"/>
                </a:solidFill>
                <a:ea typeface="宋体" pitchFamily="2" charset="-122"/>
              </a:rPr>
              <a:t>Your Text</a:t>
            </a:r>
          </a:p>
        </p:txBody>
      </p:sp>
      <p:sp>
        <p:nvSpPr>
          <p:cNvPr id="16409" name="Text Box 84"/>
          <p:cNvSpPr txBox="1">
            <a:spLocks noChangeArrowheads="1"/>
          </p:cNvSpPr>
          <p:nvPr/>
        </p:nvSpPr>
        <p:spPr bwMode="gray">
          <a:xfrm rot="3925970">
            <a:off x="7098507" y="4369594"/>
            <a:ext cx="10017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 b="1">
                <a:ea typeface="宋体" pitchFamily="2" charset="-122"/>
              </a:rPr>
              <a:t>Your Text</a:t>
            </a:r>
          </a:p>
        </p:txBody>
      </p:sp>
      <p:grpSp>
        <p:nvGrpSpPr>
          <p:cNvPr id="16410" name="Group 85"/>
          <p:cNvGrpSpPr>
            <a:grpSpLocks/>
          </p:cNvGrpSpPr>
          <p:nvPr/>
        </p:nvGrpSpPr>
        <p:grpSpPr bwMode="auto">
          <a:xfrm>
            <a:off x="1069975" y="1828800"/>
            <a:ext cx="6159500" cy="406400"/>
            <a:chOff x="967" y="1152"/>
            <a:chExt cx="3880" cy="256"/>
          </a:xfrm>
        </p:grpSpPr>
        <p:sp>
          <p:nvSpPr>
            <p:cNvPr id="16411" name="Text Box 86"/>
            <p:cNvSpPr txBox="1">
              <a:spLocks noChangeArrowheads="1"/>
            </p:cNvSpPr>
            <p:nvPr/>
          </p:nvSpPr>
          <p:spPr bwMode="gray">
            <a:xfrm>
              <a:off x="967" y="1177"/>
              <a:ext cx="4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2001</a:t>
              </a:r>
            </a:p>
          </p:txBody>
        </p:sp>
        <p:sp>
          <p:nvSpPr>
            <p:cNvPr id="16412" name="Text Box 87"/>
            <p:cNvSpPr txBox="1">
              <a:spLocks noChangeArrowheads="1"/>
            </p:cNvSpPr>
            <p:nvPr/>
          </p:nvSpPr>
          <p:spPr bwMode="gray">
            <a:xfrm>
              <a:off x="2072" y="1177"/>
              <a:ext cx="4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2002</a:t>
              </a:r>
            </a:p>
          </p:txBody>
        </p:sp>
        <p:sp>
          <p:nvSpPr>
            <p:cNvPr id="16413" name="Text Box 88"/>
            <p:cNvSpPr txBox="1">
              <a:spLocks noChangeArrowheads="1"/>
            </p:cNvSpPr>
            <p:nvPr/>
          </p:nvSpPr>
          <p:spPr bwMode="gray">
            <a:xfrm>
              <a:off x="3172" y="1177"/>
              <a:ext cx="48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2003</a:t>
              </a:r>
            </a:p>
          </p:txBody>
        </p:sp>
        <p:sp>
          <p:nvSpPr>
            <p:cNvPr id="16414" name="Text Box 89"/>
            <p:cNvSpPr txBox="1">
              <a:spLocks noChangeArrowheads="1"/>
            </p:cNvSpPr>
            <p:nvPr/>
          </p:nvSpPr>
          <p:spPr bwMode="gray">
            <a:xfrm>
              <a:off x="4275" y="1152"/>
              <a:ext cx="5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2000" b="1">
                  <a:solidFill>
                    <a:schemeClr val="tx2"/>
                  </a:solidFill>
                  <a:latin typeface="Verdana" pitchFamily="34" charset="0"/>
                  <a:ea typeface="宋体" pitchFamily="2" charset="-122"/>
                </a:rPr>
                <a:t>2004</a:t>
              </a:r>
            </a:p>
          </p:txBody>
        </p:sp>
        <p:cxnSp>
          <p:nvCxnSpPr>
            <p:cNvPr id="16415" name="AutoShape 90"/>
            <p:cNvCxnSpPr>
              <a:cxnSpLocks noChangeShapeType="1"/>
              <a:stCxn id="16411" idx="3"/>
              <a:endCxn id="16412" idx="1"/>
            </p:cNvCxnSpPr>
            <p:nvPr/>
          </p:nvCxnSpPr>
          <p:spPr bwMode="gray">
            <a:xfrm>
              <a:off x="1451" y="1293"/>
              <a:ext cx="621" cy="0"/>
            </a:xfrm>
            <a:prstGeom prst="straightConnector1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416" name="AutoShape 91"/>
            <p:cNvCxnSpPr>
              <a:cxnSpLocks noChangeShapeType="1"/>
              <a:stCxn id="16412" idx="3"/>
              <a:endCxn id="16413" idx="1"/>
            </p:cNvCxnSpPr>
            <p:nvPr/>
          </p:nvCxnSpPr>
          <p:spPr bwMode="gray">
            <a:xfrm>
              <a:off x="2556" y="1293"/>
              <a:ext cx="616" cy="0"/>
            </a:xfrm>
            <a:prstGeom prst="straightConnector1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417" name="AutoShape 92"/>
            <p:cNvCxnSpPr>
              <a:cxnSpLocks noChangeShapeType="1"/>
            </p:cNvCxnSpPr>
            <p:nvPr/>
          </p:nvCxnSpPr>
          <p:spPr bwMode="gray">
            <a:xfrm>
              <a:off x="3656" y="1296"/>
              <a:ext cx="616" cy="0"/>
            </a:xfrm>
            <a:prstGeom prst="straightConnector1">
              <a:avLst/>
            </a:prstGeom>
            <a:noFill/>
            <a:ln w="9525">
              <a:solidFill>
                <a:schemeClr val="tx2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</a:p>
        </p:txBody>
      </p:sp>
      <p:grpSp>
        <p:nvGrpSpPr>
          <p:cNvPr id="17412" name="Group 3"/>
          <p:cNvGrpSpPr>
            <a:grpSpLocks/>
          </p:cNvGrpSpPr>
          <p:nvPr/>
        </p:nvGrpSpPr>
        <p:grpSpPr bwMode="auto">
          <a:xfrm>
            <a:off x="1676400" y="1524000"/>
            <a:ext cx="5867400" cy="1301750"/>
            <a:chOff x="912" y="1008"/>
            <a:chExt cx="3984" cy="912"/>
          </a:xfrm>
        </p:grpSpPr>
        <p:sp>
          <p:nvSpPr>
            <p:cNvPr id="92164" name="AutoShape 4"/>
            <p:cNvSpPr>
              <a:spLocks noChangeArrowheads="1"/>
            </p:cNvSpPr>
            <p:nvPr/>
          </p:nvSpPr>
          <p:spPr bwMode="gray">
            <a:xfrm>
              <a:off x="912" y="1008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6471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428" name="Group 5"/>
            <p:cNvGrpSpPr>
              <a:grpSpLocks/>
            </p:cNvGrpSpPr>
            <p:nvPr/>
          </p:nvGrpSpPr>
          <p:grpSpPr bwMode="auto">
            <a:xfrm>
              <a:off x="999" y="1092"/>
              <a:ext cx="768" cy="746"/>
              <a:chOff x="999" y="1092"/>
              <a:chExt cx="768" cy="746"/>
            </a:xfrm>
          </p:grpSpPr>
          <p:sp>
            <p:nvSpPr>
              <p:cNvPr id="92166" name="AutoShape 6"/>
              <p:cNvSpPr>
                <a:spLocks noChangeArrowheads="1"/>
              </p:cNvSpPr>
              <p:nvPr/>
            </p:nvSpPr>
            <p:spPr bwMode="gray">
              <a:xfrm>
                <a:off x="999" y="1093"/>
                <a:ext cx="767" cy="74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69804"/>
                      <a:invGamma/>
                    </a:schemeClr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67" name="Freeform 7"/>
              <p:cNvSpPr>
                <a:spLocks/>
              </p:cNvSpPr>
              <p:nvPr/>
            </p:nvSpPr>
            <p:spPr bwMode="gray">
              <a:xfrm>
                <a:off x="1048" y="1140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tint val="54510"/>
                      <a:invGamma/>
                    </a:schemeClr>
                  </a:gs>
                  <a:gs pos="5000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54510"/>
                      <a:invGamma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68" name="Text Box 8"/>
              <p:cNvSpPr txBox="1">
                <a:spLocks noChangeArrowheads="1"/>
              </p:cNvSpPr>
              <p:nvPr/>
            </p:nvSpPr>
            <p:spPr bwMode="gray">
              <a:xfrm>
                <a:off x="1083" y="1295"/>
                <a:ext cx="58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17429" name="Text Box 9"/>
            <p:cNvSpPr txBox="1">
              <a:spLocks noChangeArrowheads="1"/>
            </p:cNvSpPr>
            <p:nvPr/>
          </p:nvSpPr>
          <p:spPr bwMode="gray">
            <a:xfrm>
              <a:off x="1872" y="1149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  <p:grpSp>
        <p:nvGrpSpPr>
          <p:cNvPr id="17413" name="Group 10"/>
          <p:cNvGrpSpPr>
            <a:grpSpLocks/>
          </p:cNvGrpSpPr>
          <p:nvPr/>
        </p:nvGrpSpPr>
        <p:grpSpPr bwMode="auto">
          <a:xfrm>
            <a:off x="1676400" y="3054350"/>
            <a:ext cx="5867400" cy="1301750"/>
            <a:chOff x="912" y="2016"/>
            <a:chExt cx="3984" cy="912"/>
          </a:xfrm>
        </p:grpSpPr>
        <p:sp>
          <p:nvSpPr>
            <p:cNvPr id="92171" name="AutoShape 11"/>
            <p:cNvSpPr>
              <a:spLocks noChangeArrowheads="1"/>
            </p:cNvSpPr>
            <p:nvPr/>
          </p:nvSpPr>
          <p:spPr bwMode="gray">
            <a:xfrm>
              <a:off x="912" y="201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39216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422" name="Group 12"/>
            <p:cNvGrpSpPr>
              <a:grpSpLocks/>
            </p:cNvGrpSpPr>
            <p:nvPr/>
          </p:nvGrpSpPr>
          <p:grpSpPr bwMode="auto">
            <a:xfrm>
              <a:off x="999" y="2100"/>
              <a:ext cx="768" cy="746"/>
              <a:chOff x="999" y="2100"/>
              <a:chExt cx="768" cy="746"/>
            </a:xfrm>
          </p:grpSpPr>
          <p:sp>
            <p:nvSpPr>
              <p:cNvPr id="92173" name="AutoShape 13"/>
              <p:cNvSpPr>
                <a:spLocks noChangeArrowheads="1"/>
              </p:cNvSpPr>
              <p:nvPr/>
            </p:nvSpPr>
            <p:spPr bwMode="gray">
              <a:xfrm>
                <a:off x="999" y="2101"/>
                <a:ext cx="767" cy="74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hlink">
                      <a:gamma/>
                      <a:tint val="72549"/>
                      <a:invGamma/>
                    </a:schemeClr>
                  </a:gs>
                  <a:gs pos="100000">
                    <a:schemeClr val="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74" name="Freeform 14"/>
              <p:cNvSpPr>
                <a:spLocks/>
              </p:cNvSpPr>
              <p:nvPr/>
            </p:nvSpPr>
            <p:spPr bwMode="gray">
              <a:xfrm>
                <a:off x="1048" y="214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tint val="42353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75" name="Text Box 15"/>
              <p:cNvSpPr txBox="1">
                <a:spLocks noChangeArrowheads="1"/>
              </p:cNvSpPr>
              <p:nvPr/>
            </p:nvSpPr>
            <p:spPr bwMode="gray">
              <a:xfrm>
                <a:off x="1083" y="2304"/>
                <a:ext cx="58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17423" name="Text Box 16"/>
            <p:cNvSpPr txBox="1">
              <a:spLocks noChangeArrowheads="1"/>
            </p:cNvSpPr>
            <p:nvPr/>
          </p:nvSpPr>
          <p:spPr bwMode="gray">
            <a:xfrm>
              <a:off x="1872" y="2141"/>
              <a:ext cx="2928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ea typeface="宋体" pitchFamily="2" charset="-122"/>
                </a:rPr>
                <a:t> 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is a Design Digital Content &amp; Contents mall developed by Guild Design Inc.</a:t>
              </a:r>
            </a:p>
          </p:txBody>
        </p:sp>
      </p:grpSp>
      <p:grpSp>
        <p:nvGrpSpPr>
          <p:cNvPr id="17414" name="Group 17"/>
          <p:cNvGrpSpPr>
            <a:grpSpLocks/>
          </p:cNvGrpSpPr>
          <p:nvPr/>
        </p:nvGrpSpPr>
        <p:grpSpPr bwMode="auto">
          <a:xfrm>
            <a:off x="1676400" y="4594225"/>
            <a:ext cx="5867400" cy="1301750"/>
            <a:chOff x="912" y="3036"/>
            <a:chExt cx="3984" cy="912"/>
          </a:xfrm>
        </p:grpSpPr>
        <p:sp>
          <p:nvSpPr>
            <p:cNvPr id="92178" name="AutoShape 18"/>
            <p:cNvSpPr>
              <a:spLocks noChangeArrowheads="1"/>
            </p:cNvSpPr>
            <p:nvPr/>
          </p:nvSpPr>
          <p:spPr bwMode="gray">
            <a:xfrm>
              <a:off x="912" y="3036"/>
              <a:ext cx="3984" cy="912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/>
                </a:gs>
                <a:gs pos="50000">
                  <a:srgbClr val="DDDDDD">
                    <a:gamma/>
                    <a:tint val="48627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7416" name="Group 19"/>
            <p:cNvGrpSpPr>
              <a:grpSpLocks/>
            </p:cNvGrpSpPr>
            <p:nvPr/>
          </p:nvGrpSpPr>
          <p:grpSpPr bwMode="auto">
            <a:xfrm>
              <a:off x="999" y="3120"/>
              <a:ext cx="768" cy="746"/>
              <a:chOff x="999" y="3120"/>
              <a:chExt cx="768" cy="746"/>
            </a:xfrm>
          </p:grpSpPr>
          <p:sp>
            <p:nvSpPr>
              <p:cNvPr id="92180" name="AutoShape 20"/>
              <p:cNvSpPr>
                <a:spLocks noChangeArrowheads="1"/>
              </p:cNvSpPr>
              <p:nvPr/>
            </p:nvSpPr>
            <p:spPr bwMode="gray">
              <a:xfrm>
                <a:off x="999" y="3121"/>
                <a:ext cx="767" cy="745"/>
              </a:xfrm>
              <a:prstGeom prst="roundRect">
                <a:avLst>
                  <a:gd name="adj" fmla="val 11921"/>
                </a:avLst>
              </a:prstGeom>
              <a:gradFill rotWithShape="1">
                <a:gsLst>
                  <a:gs pos="0">
                    <a:schemeClr val="folHlink">
                      <a:gamma/>
                      <a:tint val="63529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381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81" name="Freeform 21"/>
              <p:cNvSpPr>
                <a:spLocks/>
              </p:cNvSpPr>
              <p:nvPr/>
            </p:nvSpPr>
            <p:spPr bwMode="gray">
              <a:xfrm>
                <a:off x="1048" y="3168"/>
                <a:ext cx="383" cy="373"/>
              </a:xfrm>
              <a:custGeom>
                <a:avLst/>
                <a:gdLst/>
                <a:ahLst/>
                <a:cxnLst>
                  <a:cxn ang="0">
                    <a:pos x="118" y="0"/>
                  </a:cxn>
                  <a:cxn ang="0">
                    <a:pos x="0" y="118"/>
                  </a:cxn>
                  <a:cxn ang="0">
                    <a:pos x="0" y="589"/>
                  </a:cxn>
                  <a:cxn ang="0">
                    <a:pos x="161" y="174"/>
                  </a:cxn>
                  <a:cxn ang="0">
                    <a:pos x="589" y="0"/>
                  </a:cxn>
                  <a:cxn ang="0">
                    <a:pos x="118" y="0"/>
                  </a:cxn>
                </a:cxnLst>
                <a:rect l="0" t="0" r="r" b="b"/>
                <a:pathLst>
                  <a:path w="596" h="598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lnTo>
                      <a:pt x="0" y="589"/>
                    </a:lnTo>
                    <a:cubicBezTo>
                      <a:pt x="27" y="598"/>
                      <a:pt x="12" y="309"/>
                      <a:pt x="161" y="174"/>
                    </a:cubicBezTo>
                    <a:cubicBezTo>
                      <a:pt x="310" y="39"/>
                      <a:pt x="596" y="29"/>
                      <a:pt x="589" y="0"/>
                    </a:cubicBezTo>
                    <a:lnTo>
                      <a:pt x="11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48627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2700000" scaled="1"/>
              </a:gra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182" name="Text Box 22"/>
              <p:cNvSpPr txBox="1">
                <a:spLocks noChangeArrowheads="1"/>
              </p:cNvSpPr>
              <p:nvPr/>
            </p:nvSpPr>
            <p:spPr bwMode="gray">
              <a:xfrm>
                <a:off x="1083" y="3324"/>
                <a:ext cx="582" cy="36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80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Arial" charset="0"/>
                    <a:ea typeface="宋体" charset="-122"/>
                  </a:rPr>
                  <a:t>Title</a:t>
                </a:r>
              </a:p>
            </p:txBody>
          </p:sp>
        </p:grpSp>
        <p:sp>
          <p:nvSpPr>
            <p:cNvPr id="17417" name="Text Box 23"/>
            <p:cNvSpPr txBox="1">
              <a:spLocks noChangeArrowheads="1"/>
            </p:cNvSpPr>
            <p:nvPr/>
          </p:nvSpPr>
          <p:spPr bwMode="gray">
            <a:xfrm>
              <a:off x="1872" y="3161"/>
              <a:ext cx="2928" cy="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Block Diagram</a:t>
            </a:r>
          </a:p>
        </p:txBody>
      </p:sp>
      <p:sp>
        <p:nvSpPr>
          <p:cNvPr id="18436" name="AutoShape 3"/>
          <p:cNvSpPr>
            <a:spLocks noChangeArrowheads="1"/>
          </p:cNvSpPr>
          <p:nvPr/>
        </p:nvSpPr>
        <p:spPr bwMode="auto">
          <a:xfrm>
            <a:off x="6151563" y="3433763"/>
            <a:ext cx="162083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37" name="AutoShape 4"/>
          <p:cNvSpPr>
            <a:spLocks noChangeArrowheads="1"/>
          </p:cNvSpPr>
          <p:nvPr/>
        </p:nvSpPr>
        <p:spPr bwMode="auto">
          <a:xfrm>
            <a:off x="4456113" y="3433763"/>
            <a:ext cx="1611312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38" name="AutoShape 5"/>
          <p:cNvSpPr>
            <a:spLocks noChangeArrowheads="1"/>
          </p:cNvSpPr>
          <p:nvPr/>
        </p:nvSpPr>
        <p:spPr bwMode="auto">
          <a:xfrm>
            <a:off x="2773363" y="3433763"/>
            <a:ext cx="1563687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439" name="AutoShape 6"/>
          <p:cNvSpPr>
            <a:spLocks noChangeArrowheads="1"/>
          </p:cNvSpPr>
          <p:nvPr/>
        </p:nvSpPr>
        <p:spPr bwMode="auto">
          <a:xfrm>
            <a:off x="1066800" y="3433763"/>
            <a:ext cx="1620838" cy="2738437"/>
          </a:xfrm>
          <a:prstGeom prst="roundRect">
            <a:avLst>
              <a:gd name="adj" fmla="val 13745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8440" name="Group 7"/>
          <p:cNvGrpSpPr>
            <a:grpSpLocks/>
          </p:cNvGrpSpPr>
          <p:nvPr/>
        </p:nvGrpSpPr>
        <p:grpSpPr bwMode="auto">
          <a:xfrm>
            <a:off x="1287463" y="2057400"/>
            <a:ext cx="5895975" cy="936625"/>
            <a:chOff x="624" y="1152"/>
            <a:chExt cx="4080" cy="720"/>
          </a:xfrm>
        </p:grpSpPr>
        <p:sp>
          <p:nvSpPr>
            <p:cNvPr id="81928" name="Rectangle 8"/>
            <p:cNvSpPr>
              <a:spLocks noChangeArrowheads="1"/>
            </p:cNvSpPr>
            <p:nvPr/>
          </p:nvSpPr>
          <p:spPr bwMode="gray">
            <a:xfrm rot="3419336">
              <a:off x="624" y="1200"/>
              <a:ext cx="672" cy="672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50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8464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65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2" name="Oval 12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3" name="Oval 13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51" name="Rectangle 14"/>
            <p:cNvSpPr>
              <a:spLocks noChangeArrowheads="1"/>
            </p:cNvSpPr>
            <p:nvPr/>
          </p:nvSpPr>
          <p:spPr bwMode="gray">
            <a:xfrm rot="3419336">
              <a:off x="1776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52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8460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61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8" name="Oval 18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39" name="Oval 19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81940" name="Rectangle 20"/>
            <p:cNvSpPr>
              <a:spLocks noChangeArrowheads="1"/>
            </p:cNvSpPr>
            <p:nvPr/>
          </p:nvSpPr>
          <p:spPr bwMode="gray">
            <a:xfrm rot="3419336">
              <a:off x="2880" y="1153"/>
              <a:ext cx="672" cy="671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54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8456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57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44" name="Oval 24"/>
              <p:cNvSpPr>
                <a:spLocks noChangeArrowheads="1"/>
              </p:cNvSpPr>
              <p:nvPr/>
            </p:nvSpPr>
            <p:spPr bwMode="gray">
              <a:xfrm>
                <a:off x="2400" y="3442"/>
                <a:ext cx="71" cy="236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1945" name="Oval 25"/>
              <p:cNvSpPr>
                <a:spLocks noChangeArrowheads="1"/>
              </p:cNvSpPr>
              <p:nvPr/>
            </p:nvSpPr>
            <p:spPr bwMode="gray">
              <a:xfrm>
                <a:off x="2438" y="3520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55" name="Rectangle 26"/>
            <p:cNvSpPr>
              <a:spLocks noChangeArrowheads="1"/>
            </p:cNvSpPr>
            <p:nvPr/>
          </p:nvSpPr>
          <p:spPr bwMode="gray">
            <a:xfrm rot="3419336">
              <a:off x="4032" y="1152"/>
              <a:ext cx="672" cy="672"/>
            </a:xfrm>
            <a:prstGeom prst="rect">
              <a:avLst/>
            </a:prstGeom>
            <a:solidFill>
              <a:schemeClr val="accent1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chemeClr val="accent1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8441" name="Rectangle 27"/>
          <p:cNvSpPr>
            <a:spLocks noChangeArrowheads="1"/>
          </p:cNvSpPr>
          <p:nvPr/>
        </p:nvSpPr>
        <p:spPr bwMode="gray">
          <a:xfrm>
            <a:off x="1441450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2" name="Rectangle 28"/>
          <p:cNvSpPr>
            <a:spLocks noChangeArrowheads="1"/>
          </p:cNvSpPr>
          <p:nvPr/>
        </p:nvSpPr>
        <p:spPr bwMode="gray">
          <a:xfrm>
            <a:off x="3136900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3" name="Rectangle 29"/>
          <p:cNvSpPr>
            <a:spLocks noChangeArrowheads="1"/>
          </p:cNvSpPr>
          <p:nvPr/>
        </p:nvSpPr>
        <p:spPr bwMode="gray">
          <a:xfrm>
            <a:off x="4683125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4" name="Rectangle 30"/>
          <p:cNvSpPr>
            <a:spLocks noChangeArrowheads="1"/>
          </p:cNvSpPr>
          <p:nvPr/>
        </p:nvSpPr>
        <p:spPr bwMode="gray">
          <a:xfrm>
            <a:off x="6378575" y="2359025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chemeClr val="bg1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8445" name="Rectangle 31"/>
          <p:cNvSpPr>
            <a:spLocks noChangeArrowheads="1"/>
          </p:cNvSpPr>
          <p:nvPr/>
        </p:nvSpPr>
        <p:spPr bwMode="auto">
          <a:xfrm>
            <a:off x="1447800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  <p:sp>
        <p:nvSpPr>
          <p:cNvPr id="18446" name="Rectangle 32"/>
          <p:cNvSpPr>
            <a:spLocks noChangeArrowheads="1"/>
          </p:cNvSpPr>
          <p:nvPr/>
        </p:nvSpPr>
        <p:spPr bwMode="auto">
          <a:xfrm>
            <a:off x="3141663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  <p:sp>
        <p:nvSpPr>
          <p:cNvPr id="18447" name="Rectangle 33"/>
          <p:cNvSpPr>
            <a:spLocks noChangeArrowheads="1"/>
          </p:cNvSpPr>
          <p:nvPr/>
        </p:nvSpPr>
        <p:spPr bwMode="auto">
          <a:xfrm>
            <a:off x="4837113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  <p:sp>
        <p:nvSpPr>
          <p:cNvPr id="18448" name="Rectangle 34"/>
          <p:cNvSpPr>
            <a:spLocks noChangeArrowheads="1"/>
          </p:cNvSpPr>
          <p:nvPr/>
        </p:nvSpPr>
        <p:spPr bwMode="auto">
          <a:xfrm>
            <a:off x="6532563" y="3651250"/>
            <a:ext cx="768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a typeface="宋体" pitchFamily="2" charset="-122"/>
              </a:rPr>
              <a:t>TEXT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Table</a:t>
            </a:r>
          </a:p>
        </p:txBody>
      </p:sp>
      <p:graphicFrame>
        <p:nvGraphicFramePr>
          <p:cNvPr id="83011" name="Group 67"/>
          <p:cNvGraphicFramePr>
            <a:graphicFrameLocks noGrp="1"/>
          </p:cNvGraphicFramePr>
          <p:nvPr>
            <p:ph idx="1"/>
          </p:nvPr>
        </p:nvGraphicFramePr>
        <p:xfrm>
          <a:off x="838200" y="2057400"/>
          <a:ext cx="7467600" cy="3284540"/>
        </p:xfrm>
        <a:graphic>
          <a:graphicData uri="http://schemas.openxmlformats.org/drawingml/2006/table">
            <a:tbl>
              <a:tblPr/>
              <a:tblGrid>
                <a:gridCol w="1684338"/>
                <a:gridCol w="1174750"/>
                <a:gridCol w="1152525"/>
                <a:gridCol w="1149350"/>
                <a:gridCol w="1157287"/>
                <a:gridCol w="1149350"/>
              </a:tblGrid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Verdana" pitchFamily="34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7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71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47842"/>
                      </a:schemeClr>
                    </a:solidFill>
                  </a:tcPr>
                </a:tc>
              </a:tr>
              <a:tr h="469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8196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79999"/>
                      </a:schemeClr>
                    </a:solidFill>
                  </a:tcPr>
                </a:tc>
              </a:tr>
              <a:tr h="4683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D528D">
                        <a:alpha val="7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rPr>
                        <a:t>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50195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1592263" y="1905000"/>
            <a:ext cx="6332537" cy="3711575"/>
            <a:chOff x="1003" y="1344"/>
            <a:chExt cx="3989" cy="2338"/>
          </a:xfrm>
        </p:grpSpPr>
        <p:sp>
          <p:nvSpPr>
            <p:cNvPr id="20485" name="Oval 4"/>
            <p:cNvSpPr>
              <a:spLocks noChangeArrowheads="1"/>
            </p:cNvSpPr>
            <p:nvPr/>
          </p:nvSpPr>
          <p:spPr bwMode="gray">
            <a:xfrm>
              <a:off x="1488" y="2847"/>
              <a:ext cx="3504" cy="835"/>
            </a:xfrm>
            <a:prstGeom prst="ellipse">
              <a:avLst/>
            </a:prstGeom>
            <a:gradFill rotWithShape="1">
              <a:gsLst>
                <a:gs pos="0">
                  <a:srgbClr val="292929">
                    <a:alpha val="70000"/>
                  </a:srgbClr>
                </a:gs>
                <a:gs pos="100000">
                  <a:srgbClr val="131313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round/>
                  <a:headEnd/>
                  <a:tailEnd type="none" w="sm" len="sm"/>
                </a14:hiddenLine>
              </a:ext>
            </a:extLst>
          </p:spPr>
          <p:txBody>
            <a:bodyPr vert="eaVert" wrap="none" lIns="92075" tIns="46038" rIns="92075" bIns="46038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3" name="Oval 5"/>
            <p:cNvSpPr>
              <a:spLocks noChangeArrowheads="1"/>
            </p:cNvSpPr>
            <p:nvPr/>
          </p:nvSpPr>
          <p:spPr bwMode="gray">
            <a:xfrm rot="-998297">
              <a:off x="1054" y="1517"/>
              <a:ext cx="3582" cy="1900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shade val="39216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39216"/>
                    <a:invGamma/>
                  </a:schemeClr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87" name="Oval 6"/>
            <p:cNvSpPr>
              <a:spLocks noChangeArrowheads="1"/>
            </p:cNvSpPr>
            <p:nvPr/>
          </p:nvSpPr>
          <p:spPr bwMode="gray">
            <a:xfrm rot="-998297">
              <a:off x="1066" y="1414"/>
              <a:ext cx="3505" cy="1841"/>
            </a:xfrm>
            <a:prstGeom prst="ellipse">
              <a:avLst/>
            </a:prstGeom>
            <a:gradFill rotWithShape="1">
              <a:gsLst>
                <a:gs pos="0">
                  <a:srgbClr val="2791BB"/>
                </a:gs>
                <a:gs pos="100000">
                  <a:srgbClr val="000000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5" name="Arc 7"/>
            <p:cNvSpPr>
              <a:spLocks/>
            </p:cNvSpPr>
            <p:nvPr/>
          </p:nvSpPr>
          <p:spPr bwMode="gray">
            <a:xfrm rot="-998297">
              <a:off x="2740" y="1344"/>
              <a:ext cx="1795" cy="1239"/>
            </a:xfrm>
            <a:custGeom>
              <a:avLst/>
              <a:gdLst>
                <a:gd name="G0" fmla="+- 0 0 0"/>
                <a:gd name="G1" fmla="+- 17105 0 0"/>
                <a:gd name="G2" fmla="+- 21600 0 0"/>
                <a:gd name="T0" fmla="*/ 13190 w 21600"/>
                <a:gd name="T1" fmla="*/ 0 h 29046"/>
                <a:gd name="T2" fmla="*/ 17999 w 21600"/>
                <a:gd name="T3" fmla="*/ 29046 h 29046"/>
                <a:gd name="T4" fmla="*/ 0 w 21600"/>
                <a:gd name="T5" fmla="*/ 17105 h 29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046" fill="none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</a:path>
                <a:path w="21600" h="29046" stroke="0" extrusionOk="0">
                  <a:moveTo>
                    <a:pt x="13190" y="-1"/>
                  </a:moveTo>
                  <a:cubicBezTo>
                    <a:pt x="18493" y="4089"/>
                    <a:pt x="21600" y="10407"/>
                    <a:pt x="21600" y="17105"/>
                  </a:cubicBezTo>
                  <a:cubicBezTo>
                    <a:pt x="21600" y="21352"/>
                    <a:pt x="20347" y="25506"/>
                    <a:pt x="17999" y="29046"/>
                  </a:cubicBezTo>
                  <a:lnTo>
                    <a:pt x="0" y="17105"/>
                  </a:lnTo>
                  <a:close/>
                </a:path>
              </a:pathLst>
            </a:cu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tint val="66667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6" name="Arc 8"/>
            <p:cNvSpPr>
              <a:spLocks/>
            </p:cNvSpPr>
            <p:nvPr/>
          </p:nvSpPr>
          <p:spPr bwMode="gray">
            <a:xfrm rot="20601703" flipH="1">
              <a:off x="1221" y="2525"/>
              <a:ext cx="2067" cy="930"/>
            </a:xfrm>
            <a:custGeom>
              <a:avLst/>
              <a:gdLst>
                <a:gd name="G0" fmla="+- 3659 0 0"/>
                <a:gd name="G1" fmla="+- 0 0 0"/>
                <a:gd name="G2" fmla="+- 21600 0 0"/>
                <a:gd name="T0" fmla="*/ 25114 w 25114"/>
                <a:gd name="T1" fmla="*/ 2497 h 21600"/>
                <a:gd name="T2" fmla="*/ 0 w 25114"/>
                <a:gd name="T3" fmla="*/ 21288 h 21600"/>
                <a:gd name="T4" fmla="*/ 3659 w 25114"/>
                <a:gd name="T5" fmla="*/ 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114" h="21600" fill="none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</a:path>
                <a:path w="25114" h="21600" stroke="0" extrusionOk="0">
                  <a:moveTo>
                    <a:pt x="25114" y="2497"/>
                  </a:moveTo>
                  <a:cubicBezTo>
                    <a:pt x="23846" y="13386"/>
                    <a:pt x="14622" y="21599"/>
                    <a:pt x="3659" y="21600"/>
                  </a:cubicBezTo>
                  <a:cubicBezTo>
                    <a:pt x="2432" y="21600"/>
                    <a:pt x="1208" y="21495"/>
                    <a:pt x="0" y="21287"/>
                  </a:cubicBezTo>
                  <a:lnTo>
                    <a:pt x="3659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7" name="Arc 9"/>
            <p:cNvSpPr>
              <a:spLocks/>
            </p:cNvSpPr>
            <p:nvPr/>
          </p:nvSpPr>
          <p:spPr bwMode="gray">
            <a:xfrm rot="-998297">
              <a:off x="1811" y="1396"/>
              <a:ext cx="1974" cy="893"/>
            </a:xfrm>
            <a:custGeom>
              <a:avLst/>
              <a:gdLst>
                <a:gd name="G0" fmla="+- 10427 0 0"/>
                <a:gd name="G1" fmla="+- 21600 0 0"/>
                <a:gd name="G2" fmla="+- 21600 0 0"/>
                <a:gd name="T0" fmla="*/ 0 w 23826"/>
                <a:gd name="T1" fmla="*/ 2683 h 21600"/>
                <a:gd name="T2" fmla="*/ 23826 w 23826"/>
                <a:gd name="T3" fmla="*/ 4658 h 21600"/>
                <a:gd name="T4" fmla="*/ 10427 w 23826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826" h="21600" fill="none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</a:path>
                <a:path w="23826" h="21600" stroke="0" extrusionOk="0">
                  <a:moveTo>
                    <a:pt x="0" y="2683"/>
                  </a:moveTo>
                  <a:cubicBezTo>
                    <a:pt x="3193" y="923"/>
                    <a:pt x="6780" y="-1"/>
                    <a:pt x="10427" y="0"/>
                  </a:cubicBezTo>
                  <a:cubicBezTo>
                    <a:pt x="15290" y="0"/>
                    <a:pt x="20011" y="1641"/>
                    <a:pt x="23825" y="4658"/>
                  </a:cubicBezTo>
                  <a:lnTo>
                    <a:pt x="10427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100000">
                  <a:schemeClr val="tx2">
                    <a:gamma/>
                    <a:shade val="52549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8" name="Arc 10"/>
            <p:cNvSpPr>
              <a:spLocks/>
            </p:cNvSpPr>
            <p:nvPr/>
          </p:nvSpPr>
          <p:spPr bwMode="gray">
            <a:xfrm rot="20601703" flipH="1">
              <a:off x="1003" y="1728"/>
              <a:ext cx="1795" cy="1330"/>
            </a:xfrm>
            <a:custGeom>
              <a:avLst/>
              <a:gdLst>
                <a:gd name="G0" fmla="+- 0 0 0"/>
                <a:gd name="G1" fmla="+- 20162 0 0"/>
                <a:gd name="G2" fmla="+- 21600 0 0"/>
                <a:gd name="T0" fmla="*/ 7749 w 21600"/>
                <a:gd name="T1" fmla="*/ 0 h 30685"/>
                <a:gd name="T2" fmla="*/ 18863 w 21600"/>
                <a:gd name="T3" fmla="*/ 30685 h 30685"/>
                <a:gd name="T4" fmla="*/ 0 w 21600"/>
                <a:gd name="T5" fmla="*/ 20162 h 30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0685" fill="none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</a:path>
                <a:path w="21600" h="30685" stroke="0" extrusionOk="0">
                  <a:moveTo>
                    <a:pt x="7749" y="-1"/>
                  </a:moveTo>
                  <a:cubicBezTo>
                    <a:pt x="16093" y="3206"/>
                    <a:pt x="21600" y="11222"/>
                    <a:pt x="21600" y="20162"/>
                  </a:cubicBezTo>
                  <a:cubicBezTo>
                    <a:pt x="21600" y="23845"/>
                    <a:pt x="20657" y="27468"/>
                    <a:pt x="18863" y="30685"/>
                  </a:cubicBezTo>
                  <a:lnTo>
                    <a:pt x="0" y="2016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3979" name="Oval 11"/>
            <p:cNvSpPr>
              <a:spLocks noChangeArrowheads="1"/>
            </p:cNvSpPr>
            <p:nvPr/>
          </p:nvSpPr>
          <p:spPr bwMode="gray">
            <a:xfrm rot="-998297">
              <a:off x="1987" y="1864"/>
              <a:ext cx="1698" cy="84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tint val="2431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12700">
              <a:noFill/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3" name="Text Box 12"/>
            <p:cNvSpPr txBox="1">
              <a:spLocks noChangeArrowheads="1"/>
            </p:cNvSpPr>
            <p:nvPr/>
          </p:nvSpPr>
          <p:spPr bwMode="gray">
            <a:xfrm>
              <a:off x="1320" y="2292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Text1</a:t>
              </a:r>
            </a:p>
          </p:txBody>
        </p:sp>
        <p:sp>
          <p:nvSpPr>
            <p:cNvPr id="20494" name="Text Box 13"/>
            <p:cNvSpPr txBox="1">
              <a:spLocks noChangeArrowheads="1"/>
            </p:cNvSpPr>
            <p:nvPr/>
          </p:nvSpPr>
          <p:spPr bwMode="gray">
            <a:xfrm>
              <a:off x="2520" y="1524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Text2</a:t>
              </a:r>
            </a:p>
          </p:txBody>
        </p:sp>
        <p:sp>
          <p:nvSpPr>
            <p:cNvPr id="20495" name="Text Box 14"/>
            <p:cNvSpPr txBox="1">
              <a:spLocks noChangeArrowheads="1"/>
            </p:cNvSpPr>
            <p:nvPr/>
          </p:nvSpPr>
          <p:spPr bwMode="gray">
            <a:xfrm>
              <a:off x="3672" y="1716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Text3</a:t>
              </a:r>
            </a:p>
          </p:txBody>
        </p:sp>
        <p:grpSp>
          <p:nvGrpSpPr>
            <p:cNvPr id="20496" name="Group 15"/>
            <p:cNvGrpSpPr>
              <a:grpSpLocks/>
            </p:cNvGrpSpPr>
            <p:nvPr/>
          </p:nvGrpSpPr>
          <p:grpSpPr bwMode="auto">
            <a:xfrm>
              <a:off x="2981" y="1931"/>
              <a:ext cx="1719" cy="1511"/>
              <a:chOff x="2981" y="1931"/>
              <a:chExt cx="1719" cy="1511"/>
            </a:xfrm>
          </p:grpSpPr>
          <p:sp>
            <p:nvSpPr>
              <p:cNvPr id="83984" name="Freeform 16"/>
              <p:cNvSpPr>
                <a:spLocks/>
              </p:cNvSpPr>
              <p:nvPr/>
            </p:nvSpPr>
            <p:spPr bwMode="gray">
              <a:xfrm>
                <a:off x="3571" y="2316"/>
                <a:ext cx="1117" cy="1119"/>
              </a:xfrm>
              <a:custGeom>
                <a:avLst/>
                <a:gdLst/>
                <a:ahLst/>
                <a:cxnLst>
                  <a:cxn ang="0">
                    <a:pos x="21" y="888"/>
                  </a:cxn>
                  <a:cxn ang="0">
                    <a:pos x="1117" y="0"/>
                  </a:cxn>
                  <a:cxn ang="0">
                    <a:pos x="1093" y="256"/>
                  </a:cxn>
                  <a:cxn ang="0">
                    <a:pos x="717" y="704"/>
                  </a:cxn>
                  <a:cxn ang="0">
                    <a:pos x="17" y="1119"/>
                  </a:cxn>
                  <a:cxn ang="0">
                    <a:pos x="21" y="888"/>
                  </a:cxn>
                </a:cxnLst>
                <a:rect l="0" t="0" r="r" b="b"/>
                <a:pathLst>
                  <a:path w="1117" h="1119">
                    <a:moveTo>
                      <a:pt x="21" y="888"/>
                    </a:moveTo>
                    <a:lnTo>
                      <a:pt x="1117" y="0"/>
                    </a:lnTo>
                    <a:lnTo>
                      <a:pt x="1093" y="256"/>
                    </a:lnTo>
                    <a:cubicBezTo>
                      <a:pt x="1026" y="373"/>
                      <a:pt x="896" y="560"/>
                      <a:pt x="717" y="704"/>
                    </a:cubicBezTo>
                    <a:cubicBezTo>
                      <a:pt x="538" y="848"/>
                      <a:pt x="133" y="1088"/>
                      <a:pt x="17" y="1119"/>
                    </a:cubicBezTo>
                    <a:cubicBezTo>
                      <a:pt x="0" y="1037"/>
                      <a:pt x="21" y="888"/>
                      <a:pt x="21" y="888"/>
                    </a:cubicBezTo>
                    <a:close/>
                  </a:path>
                </a:pathLst>
              </a:custGeom>
              <a:gradFill rotWithShape="0">
                <a:gsLst>
                  <a:gs pos="0">
                    <a:schemeClr val="folHlink">
                      <a:gamma/>
                      <a:shade val="60784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985" name="Arc 17"/>
              <p:cNvSpPr>
                <a:spLocks/>
              </p:cNvSpPr>
              <p:nvPr/>
            </p:nvSpPr>
            <p:spPr bwMode="gray">
              <a:xfrm rot="-1060795">
                <a:off x="2981" y="1931"/>
                <a:ext cx="1719" cy="1171"/>
              </a:xfrm>
              <a:custGeom>
                <a:avLst/>
                <a:gdLst>
                  <a:gd name="G0" fmla="+- 0 0 0"/>
                  <a:gd name="G1" fmla="+- 0 0 0"/>
                  <a:gd name="G2" fmla="+- 21600 0 0"/>
                  <a:gd name="T0" fmla="*/ 18016 w 18016"/>
                  <a:gd name="T1" fmla="*/ 11915 h 21282"/>
                  <a:gd name="T2" fmla="*/ 3695 w 18016"/>
                  <a:gd name="T3" fmla="*/ 21282 h 21282"/>
                  <a:gd name="T4" fmla="*/ 0 w 18016"/>
                  <a:gd name="T5" fmla="*/ 0 h 21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016" h="21282" fill="none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</a:path>
                  <a:path w="18016" h="21282" stroke="0" extrusionOk="0">
                    <a:moveTo>
                      <a:pt x="18016" y="11915"/>
                    </a:moveTo>
                    <a:cubicBezTo>
                      <a:pt x="14735" y="16875"/>
                      <a:pt x="9554" y="20264"/>
                      <a:pt x="3694" y="21281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2700">
                <a:noFill/>
                <a:round/>
                <a:headEnd type="none" w="sm" len="sm"/>
                <a:tailEnd type="none" w="sm" len="sm"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83986" name="Freeform 18"/>
              <p:cNvSpPr>
                <a:spLocks/>
              </p:cNvSpPr>
              <p:nvPr/>
            </p:nvSpPr>
            <p:spPr bwMode="gray">
              <a:xfrm>
                <a:off x="3026" y="2616"/>
                <a:ext cx="582" cy="826"/>
              </a:xfrm>
              <a:custGeom>
                <a:avLst/>
                <a:gdLst/>
                <a:ahLst/>
                <a:cxnLst>
                  <a:cxn ang="0">
                    <a:pos x="582" y="572"/>
                  </a:cxn>
                  <a:cxn ang="0">
                    <a:pos x="562" y="826"/>
                  </a:cxn>
                  <a:cxn ang="0">
                    <a:pos x="0" y="42"/>
                  </a:cxn>
                  <a:cxn ang="0">
                    <a:pos x="90" y="0"/>
                  </a:cxn>
                  <a:cxn ang="0">
                    <a:pos x="582" y="572"/>
                  </a:cxn>
                </a:cxnLst>
                <a:rect l="0" t="0" r="r" b="b"/>
                <a:pathLst>
                  <a:path w="582" h="826">
                    <a:moveTo>
                      <a:pt x="582" y="572"/>
                    </a:moveTo>
                    <a:lnTo>
                      <a:pt x="562" y="826"/>
                    </a:lnTo>
                    <a:lnTo>
                      <a:pt x="0" y="42"/>
                    </a:lnTo>
                    <a:lnTo>
                      <a:pt x="90" y="0"/>
                    </a:lnTo>
                    <a:lnTo>
                      <a:pt x="582" y="57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folHlink"/>
                  </a:gs>
                  <a:gs pos="100000">
                    <a:schemeClr val="folHlink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20503" name="Text Box 19"/>
              <p:cNvSpPr txBox="1">
                <a:spLocks noChangeArrowheads="1"/>
              </p:cNvSpPr>
              <p:nvPr/>
            </p:nvSpPr>
            <p:spPr bwMode="gray">
              <a:xfrm>
                <a:off x="3480" y="2484"/>
                <a:ext cx="574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/>
                <a:r>
                  <a:rPr lang="en-US" altLang="zh-CN" b="1">
                    <a:solidFill>
                      <a:srgbClr val="FFFFFF"/>
                    </a:solidFill>
                    <a:latin typeface="Verdana" pitchFamily="34" charset="0"/>
                    <a:ea typeface="宋体" pitchFamily="2" charset="-122"/>
                  </a:rPr>
                  <a:t>Text4</a:t>
                </a:r>
              </a:p>
            </p:txBody>
          </p:sp>
        </p:grpSp>
        <p:sp>
          <p:nvSpPr>
            <p:cNvPr id="20497" name="Text Box 20"/>
            <p:cNvSpPr txBox="1">
              <a:spLocks noChangeArrowheads="1"/>
            </p:cNvSpPr>
            <p:nvPr/>
          </p:nvSpPr>
          <p:spPr bwMode="gray">
            <a:xfrm>
              <a:off x="2088" y="2916"/>
              <a:ext cx="574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FFFFFF"/>
                  </a:solidFill>
                  <a:latin typeface="Verdana" pitchFamily="34" charset="0"/>
                  <a:ea typeface="宋体" pitchFamily="2" charset="-122"/>
                </a:rPr>
                <a:t>Text5</a:t>
              </a:r>
            </a:p>
          </p:txBody>
        </p:sp>
        <p:sp>
          <p:nvSpPr>
            <p:cNvPr id="20498" name="Freeform 21"/>
            <p:cNvSpPr>
              <a:spLocks/>
            </p:cNvSpPr>
            <p:nvPr/>
          </p:nvSpPr>
          <p:spPr bwMode="gray">
            <a:xfrm>
              <a:off x="2928" y="2658"/>
              <a:ext cx="528" cy="698"/>
            </a:xfrm>
            <a:custGeom>
              <a:avLst/>
              <a:gdLst>
                <a:gd name="T0" fmla="*/ 0 w 528"/>
                <a:gd name="T1" fmla="*/ 34 h 698"/>
                <a:gd name="T2" fmla="*/ 248 w 528"/>
                <a:gd name="T3" fmla="*/ 546 h 698"/>
                <a:gd name="T4" fmla="*/ 256 w 528"/>
                <a:gd name="T5" fmla="*/ 698 h 698"/>
                <a:gd name="T6" fmla="*/ 435 w 528"/>
                <a:gd name="T7" fmla="*/ 642 h 698"/>
                <a:gd name="T8" fmla="*/ 528 w 528"/>
                <a:gd name="T9" fmla="*/ 594 h 698"/>
                <a:gd name="T10" fmla="*/ 119 w 528"/>
                <a:gd name="T11" fmla="*/ 0 h 698"/>
                <a:gd name="T12" fmla="*/ 0 w 528"/>
                <a:gd name="T13" fmla="*/ 34 h 69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28"/>
                <a:gd name="T22" fmla="*/ 0 h 698"/>
                <a:gd name="T23" fmla="*/ 528 w 528"/>
                <a:gd name="T24" fmla="*/ 698 h 69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28" h="698">
                  <a:moveTo>
                    <a:pt x="0" y="34"/>
                  </a:moveTo>
                  <a:lnTo>
                    <a:pt x="248" y="546"/>
                  </a:lnTo>
                  <a:lnTo>
                    <a:pt x="256" y="698"/>
                  </a:lnTo>
                  <a:lnTo>
                    <a:pt x="435" y="642"/>
                  </a:lnTo>
                  <a:lnTo>
                    <a:pt x="528" y="594"/>
                  </a:lnTo>
                  <a:lnTo>
                    <a:pt x="119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chemeClr val="hlink">
                <a:alpha val="4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499" name="Oval 22"/>
            <p:cNvSpPr>
              <a:spLocks noChangeArrowheads="1"/>
            </p:cNvSpPr>
            <p:nvPr/>
          </p:nvSpPr>
          <p:spPr bwMode="gray">
            <a:xfrm rot="-998297">
              <a:off x="2052" y="2022"/>
              <a:ext cx="1630" cy="7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20484" name="Rectangle 2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3-D Pie Chart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</a:p>
        </p:txBody>
      </p:sp>
      <p:sp>
        <p:nvSpPr>
          <p:cNvPr id="21508" name="AutoShape 3"/>
          <p:cNvSpPr>
            <a:spLocks noChangeArrowheads="1"/>
          </p:cNvSpPr>
          <p:nvPr/>
        </p:nvSpPr>
        <p:spPr bwMode="gray">
          <a:xfrm>
            <a:off x="1447800" y="2162175"/>
            <a:ext cx="6248400" cy="4114800"/>
          </a:xfrm>
          <a:prstGeom prst="upArrow">
            <a:avLst>
              <a:gd name="adj1" fmla="val 73769"/>
              <a:gd name="adj2" fmla="val 32588"/>
            </a:avLst>
          </a:prstGeom>
          <a:gradFill rotWithShape="1">
            <a:gsLst>
              <a:gs pos="0">
                <a:schemeClr val="accent1"/>
              </a:gs>
              <a:gs pos="100000">
                <a:srgbClr val="DDDDD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09" name="Text Box 4"/>
          <p:cNvSpPr txBox="1">
            <a:spLocks noChangeArrowheads="1"/>
          </p:cNvSpPr>
          <p:nvPr/>
        </p:nvSpPr>
        <p:spPr bwMode="auto">
          <a:xfrm>
            <a:off x="3124200" y="1628775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66"/>
                </a:solidFill>
                <a:ea typeface="宋体" pitchFamily="2" charset="-122"/>
              </a:rPr>
              <a:t>Add Your Title</a:t>
            </a:r>
          </a:p>
        </p:txBody>
      </p:sp>
      <p:sp>
        <p:nvSpPr>
          <p:cNvPr id="21510" name="AutoShape 5"/>
          <p:cNvSpPr>
            <a:spLocks noChangeArrowheads="1"/>
          </p:cNvSpPr>
          <p:nvPr/>
        </p:nvSpPr>
        <p:spPr bwMode="gray">
          <a:xfrm>
            <a:off x="2438400" y="3381375"/>
            <a:ext cx="4267200" cy="3086100"/>
          </a:xfrm>
          <a:prstGeom prst="upArrow">
            <a:avLst>
              <a:gd name="adj1" fmla="val 72694"/>
              <a:gd name="adj2" fmla="val 33931"/>
            </a:avLst>
          </a:prstGeom>
          <a:gradFill rotWithShape="1">
            <a:gsLst>
              <a:gs pos="0">
                <a:schemeClr val="accent2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11" name="AutoShape 6"/>
          <p:cNvSpPr>
            <a:spLocks noChangeArrowheads="1"/>
          </p:cNvSpPr>
          <p:nvPr/>
        </p:nvSpPr>
        <p:spPr bwMode="gray">
          <a:xfrm>
            <a:off x="5638800" y="4845050"/>
            <a:ext cx="2438400" cy="1616075"/>
          </a:xfrm>
          <a:prstGeom prst="upArrow">
            <a:avLst>
              <a:gd name="adj1" fmla="val 78306"/>
              <a:gd name="adj2" fmla="val 48213"/>
            </a:avLst>
          </a:prstGeom>
          <a:gradFill rotWithShape="1">
            <a:gsLst>
              <a:gs pos="0">
                <a:schemeClr val="tx2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21512" name="Group 7"/>
          <p:cNvGrpSpPr>
            <a:grpSpLocks/>
          </p:cNvGrpSpPr>
          <p:nvPr/>
        </p:nvGrpSpPr>
        <p:grpSpPr bwMode="auto">
          <a:xfrm>
            <a:off x="3371850" y="4924425"/>
            <a:ext cx="2286000" cy="1543050"/>
            <a:chOff x="1440" y="3000"/>
            <a:chExt cx="1440" cy="1008"/>
          </a:xfrm>
        </p:grpSpPr>
        <p:sp>
          <p:nvSpPr>
            <p:cNvPr id="21519" name="AutoShape 8"/>
            <p:cNvSpPr>
              <a:spLocks noChangeArrowheads="1"/>
            </p:cNvSpPr>
            <p:nvPr/>
          </p:nvSpPr>
          <p:spPr bwMode="gray">
            <a:xfrm>
              <a:off x="1440" y="3000"/>
              <a:ext cx="1440" cy="1008"/>
            </a:xfrm>
            <a:prstGeom prst="upArrow">
              <a:avLst>
                <a:gd name="adj1" fmla="val 78306"/>
                <a:gd name="adj2" fmla="val 48213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20" name="Text Box 9"/>
            <p:cNvSpPr txBox="1">
              <a:spLocks noChangeArrowheads="1"/>
            </p:cNvSpPr>
            <p:nvPr/>
          </p:nvSpPr>
          <p:spPr bwMode="gray">
            <a:xfrm>
              <a:off x="1680" y="3409"/>
              <a:ext cx="990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1600" b="1">
                  <a:ea typeface="宋体" pitchFamily="2" charset="-122"/>
                </a:rPr>
                <a:t>Add Your Text</a:t>
              </a:r>
            </a:p>
          </p:txBody>
        </p:sp>
      </p:grpSp>
      <p:sp>
        <p:nvSpPr>
          <p:cNvPr id="21513" name="Text Box 10"/>
          <p:cNvSpPr txBox="1">
            <a:spLocks noChangeArrowheads="1"/>
          </p:cNvSpPr>
          <p:nvPr/>
        </p:nvSpPr>
        <p:spPr bwMode="gray">
          <a:xfrm>
            <a:off x="6038850" y="5553075"/>
            <a:ext cx="15716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600" b="1">
                <a:ea typeface="宋体" pitchFamily="2" charset="-122"/>
              </a:rPr>
              <a:t>Add Your Text</a:t>
            </a:r>
          </a:p>
        </p:txBody>
      </p:sp>
      <p:sp>
        <p:nvSpPr>
          <p:cNvPr id="21514" name="Text Box 11"/>
          <p:cNvSpPr txBox="1">
            <a:spLocks noChangeArrowheads="1"/>
          </p:cNvSpPr>
          <p:nvPr/>
        </p:nvSpPr>
        <p:spPr bwMode="gray">
          <a:xfrm>
            <a:off x="3598863" y="4294188"/>
            <a:ext cx="1920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21515" name="Text Box 12"/>
          <p:cNvSpPr txBox="1">
            <a:spLocks noChangeArrowheads="1"/>
          </p:cNvSpPr>
          <p:nvPr/>
        </p:nvSpPr>
        <p:spPr bwMode="gray">
          <a:xfrm>
            <a:off x="3598863" y="2557463"/>
            <a:ext cx="1920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Add Your Text</a:t>
            </a:r>
          </a:p>
        </p:txBody>
      </p:sp>
      <p:grpSp>
        <p:nvGrpSpPr>
          <p:cNvPr id="21516" name="Group 13"/>
          <p:cNvGrpSpPr>
            <a:grpSpLocks/>
          </p:cNvGrpSpPr>
          <p:nvPr/>
        </p:nvGrpSpPr>
        <p:grpSpPr bwMode="auto">
          <a:xfrm>
            <a:off x="1123950" y="4933950"/>
            <a:ext cx="2286000" cy="1543050"/>
            <a:chOff x="1440" y="3000"/>
            <a:chExt cx="1440" cy="1008"/>
          </a:xfrm>
        </p:grpSpPr>
        <p:sp>
          <p:nvSpPr>
            <p:cNvPr id="21517" name="AutoShape 14"/>
            <p:cNvSpPr>
              <a:spLocks noChangeArrowheads="1"/>
            </p:cNvSpPr>
            <p:nvPr/>
          </p:nvSpPr>
          <p:spPr bwMode="gray">
            <a:xfrm>
              <a:off x="1440" y="3000"/>
              <a:ext cx="1440" cy="1008"/>
            </a:xfrm>
            <a:prstGeom prst="upArrow">
              <a:avLst>
                <a:gd name="adj1" fmla="val 78306"/>
                <a:gd name="adj2" fmla="val 48213"/>
              </a:avLst>
            </a:prstGeom>
            <a:gradFill rotWithShape="1">
              <a:gsLst>
                <a:gs pos="0">
                  <a:schemeClr val="tx2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1518" name="Text Box 15"/>
            <p:cNvSpPr txBox="1">
              <a:spLocks noChangeArrowheads="1"/>
            </p:cNvSpPr>
            <p:nvPr/>
          </p:nvSpPr>
          <p:spPr bwMode="gray">
            <a:xfrm>
              <a:off x="1680" y="3409"/>
              <a:ext cx="990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1600" b="1">
                  <a:ea typeface="宋体" pitchFamily="2" charset="-122"/>
                </a:rPr>
                <a:t>Add Your Text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Contents</a:t>
            </a:r>
            <a:endParaRPr lang="en-US" altLang="zh-CN" smtClean="0">
              <a:solidFill>
                <a:schemeClr val="accent1"/>
              </a:solidFill>
              <a:ea typeface="宋体" pitchFamily="2" charset="-122"/>
            </a:endParaRP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1660525" y="7223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zh-CN" altLang="zh-CN">
              <a:ea typeface="宋体" pitchFamily="2" charset="-122"/>
            </a:endParaRPr>
          </a:p>
        </p:txBody>
      </p:sp>
      <p:grpSp>
        <p:nvGrpSpPr>
          <p:cNvPr id="4101" name="Group 46"/>
          <p:cNvGrpSpPr>
            <a:grpSpLocks/>
          </p:cNvGrpSpPr>
          <p:nvPr/>
        </p:nvGrpSpPr>
        <p:grpSpPr bwMode="auto">
          <a:xfrm>
            <a:off x="2133600" y="1905000"/>
            <a:ext cx="4724400" cy="685800"/>
            <a:chOff x="1296" y="1824"/>
            <a:chExt cx="2976" cy="432"/>
          </a:xfrm>
        </p:grpSpPr>
        <p:sp>
          <p:nvSpPr>
            <p:cNvPr id="87087" name="AutoShape 4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1176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8" name="AutoShape 4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2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9" name="Text Box 4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20" name="Text Box 5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1</a:t>
              </a:r>
            </a:p>
          </p:txBody>
        </p:sp>
      </p:grpSp>
      <p:grpSp>
        <p:nvGrpSpPr>
          <p:cNvPr id="4102" name="Group 51"/>
          <p:cNvGrpSpPr>
            <a:grpSpLocks/>
          </p:cNvGrpSpPr>
          <p:nvPr/>
        </p:nvGrpSpPr>
        <p:grpSpPr bwMode="auto">
          <a:xfrm>
            <a:off x="2133600" y="2743200"/>
            <a:ext cx="4724400" cy="685800"/>
            <a:chOff x="1296" y="1824"/>
            <a:chExt cx="2976" cy="432"/>
          </a:xfrm>
        </p:grpSpPr>
        <p:sp>
          <p:nvSpPr>
            <p:cNvPr id="87092" name="AutoShape 5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1176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4" name="AutoShape 5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accent1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5" name="Text Box 5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16" name="Text Box 5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2</a:t>
              </a:r>
            </a:p>
          </p:txBody>
        </p:sp>
      </p:grpSp>
      <p:grpSp>
        <p:nvGrpSpPr>
          <p:cNvPr id="4103" name="Group 56"/>
          <p:cNvGrpSpPr>
            <a:grpSpLocks/>
          </p:cNvGrpSpPr>
          <p:nvPr/>
        </p:nvGrpSpPr>
        <p:grpSpPr bwMode="auto">
          <a:xfrm>
            <a:off x="2133600" y="3581400"/>
            <a:ext cx="4724400" cy="685800"/>
            <a:chOff x="1296" y="1824"/>
            <a:chExt cx="2976" cy="432"/>
          </a:xfrm>
        </p:grpSpPr>
        <p:sp>
          <p:nvSpPr>
            <p:cNvPr id="87097" name="AutoShape 57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1176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0" name="AutoShape 58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11" name="Text Box 59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12" name="Text Box 60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3</a:t>
              </a:r>
            </a:p>
          </p:txBody>
        </p:sp>
      </p:grpSp>
      <p:grpSp>
        <p:nvGrpSpPr>
          <p:cNvPr id="4104" name="Group 61"/>
          <p:cNvGrpSpPr>
            <a:grpSpLocks/>
          </p:cNvGrpSpPr>
          <p:nvPr/>
        </p:nvGrpSpPr>
        <p:grpSpPr bwMode="auto">
          <a:xfrm>
            <a:off x="2133600" y="4495800"/>
            <a:ext cx="4724400" cy="685800"/>
            <a:chOff x="1296" y="1824"/>
            <a:chExt cx="2976" cy="432"/>
          </a:xfrm>
        </p:grpSpPr>
        <p:sp>
          <p:nvSpPr>
            <p:cNvPr id="87102" name="AutoShape 62"/>
            <p:cNvSpPr>
              <a:spLocks noChangeArrowheads="1"/>
            </p:cNvSpPr>
            <p:nvPr/>
          </p:nvSpPr>
          <p:spPr bwMode="gray">
            <a:xfrm>
              <a:off x="1536" y="1899"/>
              <a:ext cx="2736" cy="288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1176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6" name="AutoShape 63"/>
            <p:cNvSpPr>
              <a:spLocks noChangeArrowheads="1"/>
            </p:cNvSpPr>
            <p:nvPr/>
          </p:nvSpPr>
          <p:spPr bwMode="gray">
            <a:xfrm>
              <a:off x="1296" y="1824"/>
              <a:ext cx="432" cy="432"/>
            </a:xfrm>
            <a:prstGeom prst="diamond">
              <a:avLst/>
            </a:prstGeom>
            <a:solidFill>
              <a:schemeClr val="folHlink"/>
            </a:solidFill>
            <a:ln w="25400" algn="ctr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4107" name="Text Box 64"/>
            <p:cNvSpPr txBox="1">
              <a:spLocks noChangeArrowheads="1"/>
            </p:cNvSpPr>
            <p:nvPr/>
          </p:nvSpPr>
          <p:spPr bwMode="gray">
            <a:xfrm>
              <a:off x="1680" y="1934"/>
              <a:ext cx="216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Click to add Title</a:t>
              </a:r>
            </a:p>
          </p:txBody>
        </p:sp>
        <p:sp>
          <p:nvSpPr>
            <p:cNvPr id="4108" name="Text Box 65"/>
            <p:cNvSpPr txBox="1">
              <a:spLocks noChangeArrowheads="1"/>
            </p:cNvSpPr>
            <p:nvPr/>
          </p:nvSpPr>
          <p:spPr bwMode="gray">
            <a:xfrm>
              <a:off x="1393" y="188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>
                  <a:solidFill>
                    <a:schemeClr val="bg1"/>
                  </a:solidFill>
                  <a:ea typeface="宋体" pitchFamily="2" charset="-122"/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1" name="WordArt 5"/>
          <p:cNvSpPr>
            <a:spLocks noChangeArrowheads="1" noChangeShapeType="1" noTextEdit="1"/>
          </p:cNvSpPr>
          <p:nvPr/>
        </p:nvSpPr>
        <p:spPr bwMode="invGray">
          <a:xfrm>
            <a:off x="2895600" y="3505200"/>
            <a:ext cx="4343400" cy="5334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en-US" altLang="zh-CN" sz="3600" b="1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chemeClr val="tx2"/>
                    </a:gs>
                    <a:gs pos="100000">
                      <a:schemeClr val="accent1"/>
                    </a:gs>
                  </a:gsLst>
                  <a:lin ang="0" scaled="1"/>
                </a:gra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"/>
                <a:cs typeface="Arial"/>
              </a:rPr>
              <a:t>Thank You !</a:t>
            </a:r>
            <a:endParaRPr lang="zh-CN" altLang="en-US" sz="3600" b="1" kern="10">
              <a:ln w="19050">
                <a:solidFill>
                  <a:srgbClr val="FFFFFF"/>
                </a:solidFill>
                <a:round/>
                <a:headEnd/>
                <a:tailEnd/>
              </a:ln>
              <a:gradFill rotWithShape="1">
                <a:gsLst>
                  <a:gs pos="0">
                    <a:schemeClr val="tx2"/>
                  </a:gs>
                  <a:gs pos="100000">
                    <a:schemeClr val="accent1"/>
                  </a:gs>
                </a:gsLst>
                <a:lin ang="0" scaled="1"/>
              </a:gra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"/>
              <a:cs typeface="Arial"/>
            </a:endParaRPr>
          </a:p>
        </p:txBody>
      </p:sp>
      <p:sp>
        <p:nvSpPr>
          <p:cNvPr id="22531" name="Text Box 7"/>
          <p:cNvSpPr txBox="1">
            <a:spLocks noChangeArrowheads="1"/>
          </p:cNvSpPr>
          <p:nvPr/>
        </p:nvSpPr>
        <p:spPr bwMode="gray">
          <a:xfrm>
            <a:off x="3200400" y="4191000"/>
            <a:ext cx="3276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Add your company slogan </a:t>
            </a:r>
          </a:p>
        </p:txBody>
      </p:sp>
      <p:sp>
        <p:nvSpPr>
          <p:cNvPr id="22532" name="Rectangle 8"/>
          <p:cNvSpPr>
            <a:spLocks noChangeArrowheads="1"/>
          </p:cNvSpPr>
          <p:nvPr/>
        </p:nvSpPr>
        <p:spPr bwMode="gray">
          <a:xfrm>
            <a:off x="2971800" y="4267200"/>
            <a:ext cx="76200" cy="228600"/>
          </a:xfrm>
          <a:prstGeom prst="rect">
            <a:avLst/>
          </a:prstGeom>
          <a:solidFill>
            <a:srgbClr val="CC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1713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Hot Tip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black">
          <a:xfrm>
            <a:off x="758825" y="1666875"/>
            <a:ext cx="7546975" cy="43529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sz="3200" b="0" smtClean="0">
                <a:ea typeface="宋体" pitchFamily="2" charset="-122"/>
              </a:rPr>
              <a:t>How do I incorporate my logo to a slide that will apply to all the other slides? </a:t>
            </a:r>
          </a:p>
          <a:p>
            <a:pPr eaLnBrk="1" hangingPunct="1">
              <a:lnSpc>
                <a:spcPct val="90000"/>
              </a:lnSpc>
            </a:pPr>
            <a:endParaRPr lang="en-US" altLang="zh-CN" sz="3200" b="0" smtClean="0">
              <a:ea typeface="宋体" pitchFamily="2" charset="-122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On the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[View]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menu, point to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[Master],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and then click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[Slide Master]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or </a:t>
            </a:r>
            <a:r>
              <a:rPr lang="en-US" altLang="zh-CN" smtClean="0">
                <a:solidFill>
                  <a:schemeClr val="accent1"/>
                </a:solidFill>
                <a:latin typeface="Arial" pitchFamily="34" charset="0"/>
                <a:ea typeface="宋体" pitchFamily="2" charset="-122"/>
              </a:rPr>
              <a:t>[Notes Master].</a:t>
            </a:r>
            <a:r>
              <a:rPr lang="en-US" altLang="zh-CN" smtClean="0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Change images to the one you like, then it will apply to all the other slides.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6148" name="AutoShape 3"/>
          <p:cNvSpPr>
            <a:spLocks noChangeArrowheads="1"/>
          </p:cNvSpPr>
          <p:nvPr/>
        </p:nvSpPr>
        <p:spPr bwMode="auto">
          <a:xfrm>
            <a:off x="5562600" y="3171825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1143000" y="3171825"/>
            <a:ext cx="2286000" cy="2667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eaLnBrk="0" hangingPunct="0"/>
            <a:endParaRPr lang="zh-CN" altLang="zh-CN"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238250" y="3371850"/>
            <a:ext cx="2038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69639" name="Freeform 7"/>
          <p:cNvSpPr>
            <a:spLocks/>
          </p:cNvSpPr>
          <p:nvPr/>
        </p:nvSpPr>
        <p:spPr bwMode="gray">
          <a:xfrm>
            <a:off x="3222625" y="3074988"/>
            <a:ext cx="903288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63529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6152" name="AutoShape 8"/>
          <p:cNvSpPr>
            <a:spLocks noChangeAspect="1" noChangeArrowheads="1" noTextEdit="1"/>
          </p:cNvSpPr>
          <p:nvPr/>
        </p:nvSpPr>
        <p:spPr bwMode="gray">
          <a:xfrm flipH="1">
            <a:off x="4868863" y="3071813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9641" name="Freeform 9"/>
          <p:cNvSpPr>
            <a:spLocks/>
          </p:cNvSpPr>
          <p:nvPr/>
        </p:nvSpPr>
        <p:spPr bwMode="gray">
          <a:xfrm flipH="1">
            <a:off x="4875213" y="3074988"/>
            <a:ext cx="903287" cy="1241425"/>
          </a:xfrm>
          <a:custGeom>
            <a:avLst/>
            <a:gdLst/>
            <a:ahLst/>
            <a:cxnLst>
              <a:cxn ang="0">
                <a:pos x="580" y="0"/>
              </a:cxn>
              <a:cxn ang="0">
                <a:pos x="578" y="90"/>
              </a:cxn>
              <a:cxn ang="0">
                <a:pos x="568" y="174"/>
              </a:cxn>
              <a:cxn ang="0">
                <a:pos x="552" y="252"/>
              </a:cxn>
              <a:cxn ang="0">
                <a:pos x="526" y="324"/>
              </a:cxn>
              <a:cxn ang="0">
                <a:pos x="494" y="390"/>
              </a:cxn>
              <a:cxn ang="0">
                <a:pos x="452" y="450"/>
              </a:cxn>
              <a:cxn ang="0">
                <a:pos x="402" y="508"/>
              </a:cxn>
              <a:cxn ang="0">
                <a:pos x="342" y="560"/>
              </a:cxn>
              <a:cxn ang="0">
                <a:pos x="270" y="610"/>
              </a:cxn>
              <a:cxn ang="0">
                <a:pos x="188" y="656"/>
              </a:cxn>
              <a:cxn ang="0">
                <a:pos x="188" y="798"/>
              </a:cxn>
              <a:cxn ang="0">
                <a:pos x="0" y="514"/>
              </a:cxn>
              <a:cxn ang="0">
                <a:pos x="188" y="230"/>
              </a:cxn>
              <a:cxn ang="0">
                <a:pos x="188" y="372"/>
              </a:cxn>
              <a:cxn ang="0">
                <a:pos x="224" y="368"/>
              </a:cxn>
              <a:cxn ang="0">
                <a:pos x="264" y="356"/>
              </a:cxn>
              <a:cxn ang="0">
                <a:pos x="306" y="336"/>
              </a:cxn>
              <a:cxn ang="0">
                <a:pos x="348" y="310"/>
              </a:cxn>
              <a:cxn ang="0">
                <a:pos x="392" y="280"/>
              </a:cxn>
              <a:cxn ang="0">
                <a:pos x="432" y="246"/>
              </a:cxn>
              <a:cxn ang="0">
                <a:pos x="472" y="208"/>
              </a:cxn>
              <a:cxn ang="0">
                <a:pos x="506" y="166"/>
              </a:cxn>
              <a:cxn ang="0">
                <a:pos x="536" y="124"/>
              </a:cxn>
              <a:cxn ang="0">
                <a:pos x="558" y="82"/>
              </a:cxn>
              <a:cxn ang="0">
                <a:pos x="574" y="40"/>
              </a:cxn>
              <a:cxn ang="0">
                <a:pos x="578" y="0"/>
              </a:cxn>
              <a:cxn ang="0">
                <a:pos x="580" y="0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6154" name="Group 10"/>
          <p:cNvGrpSpPr>
            <a:grpSpLocks/>
          </p:cNvGrpSpPr>
          <p:nvPr/>
        </p:nvGrpSpPr>
        <p:grpSpPr bwMode="auto">
          <a:xfrm>
            <a:off x="3048000" y="1447800"/>
            <a:ext cx="2998788" cy="1601788"/>
            <a:chOff x="1997" y="1314"/>
            <a:chExt cx="1889" cy="1009"/>
          </a:xfrm>
        </p:grpSpPr>
        <p:grpSp>
          <p:nvGrpSpPr>
            <p:cNvPr id="6157" name="Group 11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</p:grpSpPr>
          <p:sp>
            <p:nvSpPr>
              <p:cNvPr id="69644" name="Oval 12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chemeClr val="hlink">
                      <a:gamma/>
                      <a:shade val="48627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69645" name="Oval 13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44314"/>
                      <a:invGamma/>
                    </a:schemeClr>
                  </a:gs>
                  <a:gs pos="100000">
                    <a:schemeClr val="hlink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69646" name="Oval 14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7" name="Oval 15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34902"/>
                    <a:invGamma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8" name="Oval 16"/>
            <p:cNvSpPr>
              <a:spLocks noChangeArrowheads="1"/>
            </p:cNvSpPr>
            <p:nvPr/>
          </p:nvSpPr>
          <p:spPr bwMode="gray">
            <a:xfrm>
              <a:off x="2125" y="1327"/>
              <a:ext cx="1570" cy="770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shade val="79216"/>
                    <a:invGamma/>
                  </a:schemeClr>
                </a:gs>
                <a:gs pos="100000">
                  <a:schemeClr val="accent1">
                    <a:alpha val="4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9649" name="Oval 17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adFill rotWithShape="1">
              <a:gsLst>
                <a:gs pos="0">
                  <a:schemeClr val="accent1">
                    <a:gamma/>
                    <a:tint val="0"/>
                    <a:invGamma/>
                  </a:schemeClr>
                </a:gs>
                <a:gs pos="100000">
                  <a:schemeClr val="accent1">
                    <a:alpha val="38000"/>
                  </a:schemeClr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6155" name="Text Box 18"/>
          <p:cNvSpPr txBox="1">
            <a:spLocks noChangeArrowheads="1"/>
          </p:cNvSpPr>
          <p:nvPr/>
        </p:nvSpPr>
        <p:spPr bwMode="auto">
          <a:xfrm>
            <a:off x="3886200" y="1647825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2400" b="1">
                <a:solidFill>
                  <a:srgbClr val="000000"/>
                </a:solidFill>
                <a:ea typeface="宋体" pitchFamily="2" charset="-122"/>
              </a:rPr>
              <a:t>Title</a:t>
            </a:r>
          </a:p>
          <a:p>
            <a:pPr algn="ctr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Add your text</a:t>
            </a:r>
          </a:p>
        </p:txBody>
      </p:sp>
      <p:sp>
        <p:nvSpPr>
          <p:cNvPr id="6156" name="Text Box 19"/>
          <p:cNvSpPr txBox="1">
            <a:spLocks noChangeArrowheads="1"/>
          </p:cNvSpPr>
          <p:nvPr/>
        </p:nvSpPr>
        <p:spPr bwMode="auto">
          <a:xfrm>
            <a:off x="5791200" y="3400425"/>
            <a:ext cx="2038350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  <a:endParaRPr lang="en-US" altLang="zh-CN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 Cycle Diagram</a:t>
            </a:r>
          </a:p>
        </p:txBody>
      </p: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609600" y="1905000"/>
            <a:ext cx="7686675" cy="4084638"/>
            <a:chOff x="480" y="1296"/>
            <a:chExt cx="4608" cy="2448"/>
          </a:xfrm>
        </p:grpSpPr>
        <p:sp>
          <p:nvSpPr>
            <p:cNvPr id="98308" name="Freeform 4"/>
            <p:cNvSpPr>
              <a:spLocks noEditPoints="1"/>
            </p:cNvSpPr>
            <p:nvPr/>
          </p:nvSpPr>
          <p:spPr bwMode="gray">
            <a:xfrm rot="-1358056">
              <a:off x="877" y="1765"/>
              <a:ext cx="3839" cy="1527"/>
            </a:xfrm>
            <a:custGeom>
              <a:avLst/>
              <a:gdLst/>
              <a:ahLst/>
              <a:cxnLst>
                <a:cxn ang="0">
                  <a:pos x="1692" y="12"/>
                </a:cxn>
                <a:cxn ang="0">
                  <a:pos x="1234" y="74"/>
                </a:cxn>
                <a:cxn ang="0">
                  <a:pos x="828" y="182"/>
                </a:cxn>
                <a:cxn ang="0">
                  <a:pos x="486" y="330"/>
                </a:cxn>
                <a:cxn ang="0">
                  <a:pos x="226" y="510"/>
                </a:cxn>
                <a:cxn ang="0">
                  <a:pos x="58" y="718"/>
                </a:cxn>
                <a:cxn ang="0">
                  <a:pos x="0" y="944"/>
                </a:cxn>
                <a:cxn ang="0">
                  <a:pos x="58" y="1170"/>
                </a:cxn>
                <a:cxn ang="0">
                  <a:pos x="226" y="1378"/>
                </a:cxn>
                <a:cxn ang="0">
                  <a:pos x="486" y="1558"/>
                </a:cxn>
                <a:cxn ang="0">
                  <a:pos x="828" y="1706"/>
                </a:cxn>
                <a:cxn ang="0">
                  <a:pos x="1234" y="1814"/>
                </a:cxn>
                <a:cxn ang="0">
                  <a:pos x="1692" y="1876"/>
                </a:cxn>
                <a:cxn ang="0">
                  <a:pos x="2186" y="1884"/>
                </a:cxn>
                <a:cxn ang="0">
                  <a:pos x="2658" y="1840"/>
                </a:cxn>
                <a:cxn ang="0">
                  <a:pos x="3084" y="1746"/>
                </a:cxn>
                <a:cxn ang="0">
                  <a:pos x="3448" y="1612"/>
                </a:cxn>
                <a:cxn ang="0">
                  <a:pos x="3738" y="1442"/>
                </a:cxn>
                <a:cxn ang="0">
                  <a:pos x="3938" y="1242"/>
                </a:cxn>
                <a:cxn ang="0">
                  <a:pos x="4034" y="1022"/>
                </a:cxn>
                <a:cxn ang="0">
                  <a:pos x="4014" y="790"/>
                </a:cxn>
                <a:cxn ang="0">
                  <a:pos x="3882" y="576"/>
                </a:cxn>
                <a:cxn ang="0">
                  <a:pos x="3650" y="386"/>
                </a:cxn>
                <a:cxn ang="0">
                  <a:pos x="3334" y="228"/>
                </a:cxn>
                <a:cxn ang="0">
                  <a:pos x="2948" y="106"/>
                </a:cxn>
                <a:cxn ang="0">
                  <a:pos x="2506" y="28"/>
                </a:cxn>
                <a:cxn ang="0">
                  <a:pos x="2020" y="0"/>
                </a:cxn>
                <a:cxn ang="0">
                  <a:pos x="1606" y="1736"/>
                </a:cxn>
                <a:cxn ang="0">
                  <a:pos x="1164" y="1678"/>
                </a:cxn>
                <a:cxn ang="0">
                  <a:pos x="776" y="1576"/>
                </a:cxn>
                <a:cxn ang="0">
                  <a:pos x="458" y="1436"/>
                </a:cxn>
                <a:cxn ang="0">
                  <a:pos x="224" y="1266"/>
                </a:cxn>
                <a:cxn ang="0">
                  <a:pos x="88" y="1074"/>
                </a:cxn>
                <a:cxn ang="0">
                  <a:pos x="68" y="864"/>
                </a:cxn>
                <a:cxn ang="0">
                  <a:pos x="166" y="664"/>
                </a:cxn>
                <a:cxn ang="0">
                  <a:pos x="370" y="486"/>
                </a:cxn>
                <a:cxn ang="0">
                  <a:pos x="662" y="336"/>
                </a:cxn>
                <a:cxn ang="0">
                  <a:pos x="1028" y="222"/>
                </a:cxn>
                <a:cxn ang="0">
                  <a:pos x="1454" y="148"/>
                </a:cxn>
                <a:cxn ang="0">
                  <a:pos x="1922" y="120"/>
                </a:cxn>
                <a:cxn ang="0">
                  <a:pos x="2392" y="148"/>
                </a:cxn>
                <a:cxn ang="0">
                  <a:pos x="2818" y="222"/>
                </a:cxn>
                <a:cxn ang="0">
                  <a:pos x="3184" y="336"/>
                </a:cxn>
                <a:cxn ang="0">
                  <a:pos x="3476" y="486"/>
                </a:cxn>
                <a:cxn ang="0">
                  <a:pos x="3680" y="664"/>
                </a:cxn>
                <a:cxn ang="0">
                  <a:pos x="3778" y="864"/>
                </a:cxn>
                <a:cxn ang="0">
                  <a:pos x="3758" y="1074"/>
                </a:cxn>
                <a:cxn ang="0">
                  <a:pos x="3622" y="1266"/>
                </a:cxn>
                <a:cxn ang="0">
                  <a:pos x="3388" y="1436"/>
                </a:cxn>
                <a:cxn ang="0">
                  <a:pos x="3070" y="1576"/>
                </a:cxn>
                <a:cxn ang="0">
                  <a:pos x="2682" y="1678"/>
                </a:cxn>
                <a:cxn ang="0">
                  <a:pos x="2240" y="1736"/>
                </a:cxn>
              </a:cxnLst>
              <a:rect l="0" t="0" r="r" b="b"/>
              <a:pathLst>
                <a:path w="4040" h="1888">
                  <a:moveTo>
                    <a:pt x="2020" y="0"/>
                  </a:moveTo>
                  <a:lnTo>
                    <a:pt x="1854" y="4"/>
                  </a:lnTo>
                  <a:lnTo>
                    <a:pt x="1692" y="12"/>
                  </a:lnTo>
                  <a:lnTo>
                    <a:pt x="1534" y="28"/>
                  </a:lnTo>
                  <a:lnTo>
                    <a:pt x="1382" y="48"/>
                  </a:lnTo>
                  <a:lnTo>
                    <a:pt x="1234" y="74"/>
                  </a:lnTo>
                  <a:lnTo>
                    <a:pt x="1092" y="106"/>
                  </a:lnTo>
                  <a:lnTo>
                    <a:pt x="956" y="142"/>
                  </a:lnTo>
                  <a:lnTo>
                    <a:pt x="828" y="182"/>
                  </a:lnTo>
                  <a:lnTo>
                    <a:pt x="706" y="228"/>
                  </a:lnTo>
                  <a:lnTo>
                    <a:pt x="592" y="276"/>
                  </a:lnTo>
                  <a:lnTo>
                    <a:pt x="486" y="330"/>
                  </a:lnTo>
                  <a:lnTo>
                    <a:pt x="390" y="386"/>
                  </a:lnTo>
                  <a:lnTo>
                    <a:pt x="302" y="446"/>
                  </a:lnTo>
                  <a:lnTo>
                    <a:pt x="226" y="510"/>
                  </a:lnTo>
                  <a:lnTo>
                    <a:pt x="158" y="576"/>
                  </a:lnTo>
                  <a:lnTo>
                    <a:pt x="102" y="646"/>
                  </a:lnTo>
                  <a:lnTo>
                    <a:pt x="58" y="718"/>
                  </a:lnTo>
                  <a:lnTo>
                    <a:pt x="26" y="790"/>
                  </a:lnTo>
                  <a:lnTo>
                    <a:pt x="6" y="866"/>
                  </a:lnTo>
                  <a:lnTo>
                    <a:pt x="0" y="944"/>
                  </a:lnTo>
                  <a:lnTo>
                    <a:pt x="6" y="1022"/>
                  </a:lnTo>
                  <a:lnTo>
                    <a:pt x="26" y="1098"/>
                  </a:lnTo>
                  <a:lnTo>
                    <a:pt x="58" y="1170"/>
                  </a:lnTo>
                  <a:lnTo>
                    <a:pt x="102" y="1242"/>
                  </a:lnTo>
                  <a:lnTo>
                    <a:pt x="158" y="1312"/>
                  </a:lnTo>
                  <a:lnTo>
                    <a:pt x="226" y="1378"/>
                  </a:lnTo>
                  <a:lnTo>
                    <a:pt x="302" y="1442"/>
                  </a:lnTo>
                  <a:lnTo>
                    <a:pt x="390" y="1502"/>
                  </a:lnTo>
                  <a:lnTo>
                    <a:pt x="486" y="1558"/>
                  </a:lnTo>
                  <a:lnTo>
                    <a:pt x="592" y="1612"/>
                  </a:lnTo>
                  <a:lnTo>
                    <a:pt x="706" y="1660"/>
                  </a:lnTo>
                  <a:lnTo>
                    <a:pt x="828" y="1706"/>
                  </a:lnTo>
                  <a:lnTo>
                    <a:pt x="956" y="1746"/>
                  </a:lnTo>
                  <a:lnTo>
                    <a:pt x="1092" y="1782"/>
                  </a:lnTo>
                  <a:lnTo>
                    <a:pt x="1234" y="1814"/>
                  </a:lnTo>
                  <a:lnTo>
                    <a:pt x="1382" y="1840"/>
                  </a:lnTo>
                  <a:lnTo>
                    <a:pt x="1534" y="1860"/>
                  </a:lnTo>
                  <a:lnTo>
                    <a:pt x="1692" y="1876"/>
                  </a:lnTo>
                  <a:lnTo>
                    <a:pt x="1854" y="1884"/>
                  </a:lnTo>
                  <a:lnTo>
                    <a:pt x="2020" y="1888"/>
                  </a:lnTo>
                  <a:lnTo>
                    <a:pt x="2186" y="1884"/>
                  </a:lnTo>
                  <a:lnTo>
                    <a:pt x="2348" y="1876"/>
                  </a:lnTo>
                  <a:lnTo>
                    <a:pt x="2506" y="1860"/>
                  </a:lnTo>
                  <a:lnTo>
                    <a:pt x="2658" y="1840"/>
                  </a:lnTo>
                  <a:lnTo>
                    <a:pt x="2806" y="1814"/>
                  </a:lnTo>
                  <a:lnTo>
                    <a:pt x="2948" y="1782"/>
                  </a:lnTo>
                  <a:lnTo>
                    <a:pt x="3084" y="1746"/>
                  </a:lnTo>
                  <a:lnTo>
                    <a:pt x="3212" y="1706"/>
                  </a:lnTo>
                  <a:lnTo>
                    <a:pt x="3334" y="1660"/>
                  </a:lnTo>
                  <a:lnTo>
                    <a:pt x="3448" y="1612"/>
                  </a:lnTo>
                  <a:lnTo>
                    <a:pt x="3554" y="1558"/>
                  </a:lnTo>
                  <a:lnTo>
                    <a:pt x="3650" y="1502"/>
                  </a:lnTo>
                  <a:lnTo>
                    <a:pt x="3738" y="1442"/>
                  </a:lnTo>
                  <a:lnTo>
                    <a:pt x="3814" y="1378"/>
                  </a:lnTo>
                  <a:lnTo>
                    <a:pt x="3882" y="1312"/>
                  </a:lnTo>
                  <a:lnTo>
                    <a:pt x="3938" y="1242"/>
                  </a:lnTo>
                  <a:lnTo>
                    <a:pt x="3982" y="1170"/>
                  </a:lnTo>
                  <a:lnTo>
                    <a:pt x="4014" y="1098"/>
                  </a:lnTo>
                  <a:lnTo>
                    <a:pt x="4034" y="1022"/>
                  </a:lnTo>
                  <a:lnTo>
                    <a:pt x="4040" y="944"/>
                  </a:lnTo>
                  <a:lnTo>
                    <a:pt x="4034" y="866"/>
                  </a:lnTo>
                  <a:lnTo>
                    <a:pt x="4014" y="790"/>
                  </a:lnTo>
                  <a:lnTo>
                    <a:pt x="3982" y="718"/>
                  </a:lnTo>
                  <a:lnTo>
                    <a:pt x="3938" y="646"/>
                  </a:lnTo>
                  <a:lnTo>
                    <a:pt x="3882" y="576"/>
                  </a:lnTo>
                  <a:lnTo>
                    <a:pt x="3814" y="510"/>
                  </a:lnTo>
                  <a:lnTo>
                    <a:pt x="3738" y="446"/>
                  </a:lnTo>
                  <a:lnTo>
                    <a:pt x="3650" y="386"/>
                  </a:lnTo>
                  <a:lnTo>
                    <a:pt x="3554" y="330"/>
                  </a:lnTo>
                  <a:lnTo>
                    <a:pt x="3448" y="276"/>
                  </a:lnTo>
                  <a:lnTo>
                    <a:pt x="3334" y="228"/>
                  </a:lnTo>
                  <a:lnTo>
                    <a:pt x="3212" y="182"/>
                  </a:lnTo>
                  <a:lnTo>
                    <a:pt x="3084" y="142"/>
                  </a:lnTo>
                  <a:lnTo>
                    <a:pt x="2948" y="106"/>
                  </a:lnTo>
                  <a:lnTo>
                    <a:pt x="2806" y="74"/>
                  </a:lnTo>
                  <a:lnTo>
                    <a:pt x="2658" y="48"/>
                  </a:lnTo>
                  <a:lnTo>
                    <a:pt x="2506" y="28"/>
                  </a:lnTo>
                  <a:lnTo>
                    <a:pt x="2348" y="12"/>
                  </a:lnTo>
                  <a:lnTo>
                    <a:pt x="2186" y="4"/>
                  </a:lnTo>
                  <a:lnTo>
                    <a:pt x="2020" y="0"/>
                  </a:lnTo>
                  <a:close/>
                  <a:moveTo>
                    <a:pt x="1922" y="1748"/>
                  </a:moveTo>
                  <a:lnTo>
                    <a:pt x="1762" y="1746"/>
                  </a:lnTo>
                  <a:lnTo>
                    <a:pt x="1606" y="1736"/>
                  </a:lnTo>
                  <a:lnTo>
                    <a:pt x="1454" y="1722"/>
                  </a:lnTo>
                  <a:lnTo>
                    <a:pt x="1306" y="1702"/>
                  </a:lnTo>
                  <a:lnTo>
                    <a:pt x="1164" y="1678"/>
                  </a:lnTo>
                  <a:lnTo>
                    <a:pt x="1028" y="1648"/>
                  </a:lnTo>
                  <a:lnTo>
                    <a:pt x="898" y="1614"/>
                  </a:lnTo>
                  <a:lnTo>
                    <a:pt x="776" y="1576"/>
                  </a:lnTo>
                  <a:lnTo>
                    <a:pt x="662" y="1532"/>
                  </a:lnTo>
                  <a:lnTo>
                    <a:pt x="554" y="1486"/>
                  </a:lnTo>
                  <a:lnTo>
                    <a:pt x="458" y="1436"/>
                  </a:lnTo>
                  <a:lnTo>
                    <a:pt x="370" y="1382"/>
                  </a:lnTo>
                  <a:lnTo>
                    <a:pt x="292" y="1326"/>
                  </a:lnTo>
                  <a:lnTo>
                    <a:pt x="224" y="1266"/>
                  </a:lnTo>
                  <a:lnTo>
                    <a:pt x="166" y="1204"/>
                  </a:lnTo>
                  <a:lnTo>
                    <a:pt x="122" y="1140"/>
                  </a:lnTo>
                  <a:lnTo>
                    <a:pt x="88" y="1074"/>
                  </a:lnTo>
                  <a:lnTo>
                    <a:pt x="68" y="1004"/>
                  </a:lnTo>
                  <a:lnTo>
                    <a:pt x="62" y="934"/>
                  </a:lnTo>
                  <a:lnTo>
                    <a:pt x="68" y="864"/>
                  </a:lnTo>
                  <a:lnTo>
                    <a:pt x="88" y="796"/>
                  </a:lnTo>
                  <a:lnTo>
                    <a:pt x="122" y="730"/>
                  </a:lnTo>
                  <a:lnTo>
                    <a:pt x="166" y="664"/>
                  </a:lnTo>
                  <a:lnTo>
                    <a:pt x="224" y="602"/>
                  </a:lnTo>
                  <a:lnTo>
                    <a:pt x="292" y="544"/>
                  </a:lnTo>
                  <a:lnTo>
                    <a:pt x="370" y="486"/>
                  </a:lnTo>
                  <a:lnTo>
                    <a:pt x="458" y="434"/>
                  </a:lnTo>
                  <a:lnTo>
                    <a:pt x="554" y="382"/>
                  </a:lnTo>
                  <a:lnTo>
                    <a:pt x="662" y="336"/>
                  </a:lnTo>
                  <a:lnTo>
                    <a:pt x="776" y="294"/>
                  </a:lnTo>
                  <a:lnTo>
                    <a:pt x="898" y="256"/>
                  </a:lnTo>
                  <a:lnTo>
                    <a:pt x="1028" y="222"/>
                  </a:lnTo>
                  <a:lnTo>
                    <a:pt x="1164" y="192"/>
                  </a:lnTo>
                  <a:lnTo>
                    <a:pt x="1306" y="166"/>
                  </a:lnTo>
                  <a:lnTo>
                    <a:pt x="1454" y="148"/>
                  </a:lnTo>
                  <a:lnTo>
                    <a:pt x="1606" y="132"/>
                  </a:lnTo>
                  <a:lnTo>
                    <a:pt x="1762" y="124"/>
                  </a:lnTo>
                  <a:lnTo>
                    <a:pt x="1922" y="120"/>
                  </a:lnTo>
                  <a:lnTo>
                    <a:pt x="2084" y="124"/>
                  </a:lnTo>
                  <a:lnTo>
                    <a:pt x="2240" y="132"/>
                  </a:lnTo>
                  <a:lnTo>
                    <a:pt x="2392" y="148"/>
                  </a:lnTo>
                  <a:lnTo>
                    <a:pt x="2540" y="166"/>
                  </a:lnTo>
                  <a:lnTo>
                    <a:pt x="2682" y="192"/>
                  </a:lnTo>
                  <a:lnTo>
                    <a:pt x="2818" y="222"/>
                  </a:lnTo>
                  <a:lnTo>
                    <a:pt x="2948" y="256"/>
                  </a:lnTo>
                  <a:lnTo>
                    <a:pt x="3070" y="294"/>
                  </a:lnTo>
                  <a:lnTo>
                    <a:pt x="3184" y="336"/>
                  </a:lnTo>
                  <a:lnTo>
                    <a:pt x="3292" y="382"/>
                  </a:lnTo>
                  <a:lnTo>
                    <a:pt x="3388" y="434"/>
                  </a:lnTo>
                  <a:lnTo>
                    <a:pt x="3476" y="486"/>
                  </a:lnTo>
                  <a:lnTo>
                    <a:pt x="3554" y="544"/>
                  </a:lnTo>
                  <a:lnTo>
                    <a:pt x="3622" y="602"/>
                  </a:lnTo>
                  <a:lnTo>
                    <a:pt x="3680" y="664"/>
                  </a:lnTo>
                  <a:lnTo>
                    <a:pt x="3724" y="730"/>
                  </a:lnTo>
                  <a:lnTo>
                    <a:pt x="3758" y="796"/>
                  </a:lnTo>
                  <a:lnTo>
                    <a:pt x="3778" y="864"/>
                  </a:lnTo>
                  <a:lnTo>
                    <a:pt x="3784" y="934"/>
                  </a:lnTo>
                  <a:lnTo>
                    <a:pt x="3778" y="1004"/>
                  </a:lnTo>
                  <a:lnTo>
                    <a:pt x="3758" y="1074"/>
                  </a:lnTo>
                  <a:lnTo>
                    <a:pt x="3724" y="1140"/>
                  </a:lnTo>
                  <a:lnTo>
                    <a:pt x="3680" y="1204"/>
                  </a:lnTo>
                  <a:lnTo>
                    <a:pt x="3622" y="1266"/>
                  </a:lnTo>
                  <a:lnTo>
                    <a:pt x="3554" y="1326"/>
                  </a:lnTo>
                  <a:lnTo>
                    <a:pt x="3476" y="1382"/>
                  </a:lnTo>
                  <a:lnTo>
                    <a:pt x="3388" y="1436"/>
                  </a:lnTo>
                  <a:lnTo>
                    <a:pt x="3292" y="1486"/>
                  </a:lnTo>
                  <a:lnTo>
                    <a:pt x="3184" y="1532"/>
                  </a:lnTo>
                  <a:lnTo>
                    <a:pt x="3070" y="1576"/>
                  </a:lnTo>
                  <a:lnTo>
                    <a:pt x="2948" y="1614"/>
                  </a:lnTo>
                  <a:lnTo>
                    <a:pt x="2818" y="1648"/>
                  </a:lnTo>
                  <a:lnTo>
                    <a:pt x="2682" y="1678"/>
                  </a:lnTo>
                  <a:lnTo>
                    <a:pt x="2540" y="1702"/>
                  </a:lnTo>
                  <a:lnTo>
                    <a:pt x="2392" y="1722"/>
                  </a:lnTo>
                  <a:lnTo>
                    <a:pt x="2240" y="1736"/>
                  </a:lnTo>
                  <a:lnTo>
                    <a:pt x="2084" y="1746"/>
                  </a:lnTo>
                  <a:lnTo>
                    <a:pt x="1922" y="1748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42353"/>
                    <a:invGamma/>
                    <a:alpha val="36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4" name="Oval 5"/>
            <p:cNvSpPr>
              <a:spLocks noChangeArrowheads="1"/>
            </p:cNvSpPr>
            <p:nvPr/>
          </p:nvSpPr>
          <p:spPr bwMode="gray">
            <a:xfrm rot="-1543677">
              <a:off x="2784" y="1680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5" name="Oval 6"/>
            <p:cNvSpPr>
              <a:spLocks noChangeArrowheads="1"/>
            </p:cNvSpPr>
            <p:nvPr/>
          </p:nvSpPr>
          <p:spPr bwMode="gray">
            <a:xfrm rot="-1543677">
              <a:off x="4416" y="182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6" name="Oval 7"/>
            <p:cNvSpPr>
              <a:spLocks noChangeArrowheads="1"/>
            </p:cNvSpPr>
            <p:nvPr/>
          </p:nvSpPr>
          <p:spPr bwMode="gray">
            <a:xfrm rot="-1543677">
              <a:off x="1872" y="3456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7" name="Oval 8"/>
            <p:cNvSpPr>
              <a:spLocks noChangeArrowheads="1"/>
            </p:cNvSpPr>
            <p:nvPr/>
          </p:nvSpPr>
          <p:spPr bwMode="gray">
            <a:xfrm rot="-1543677">
              <a:off x="3456" y="310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78" name="Oval 9"/>
            <p:cNvSpPr>
              <a:spLocks noChangeArrowheads="1"/>
            </p:cNvSpPr>
            <p:nvPr/>
          </p:nvSpPr>
          <p:spPr bwMode="gray">
            <a:xfrm rot="-1543677">
              <a:off x="1344" y="2544"/>
              <a:ext cx="672" cy="192"/>
            </a:xfrm>
            <a:prstGeom prst="ellipse">
              <a:avLst/>
            </a:prstGeom>
            <a:gradFill rotWithShape="1">
              <a:gsLst>
                <a:gs pos="0">
                  <a:srgbClr val="5F5F5F"/>
                </a:gs>
                <a:gs pos="100000">
                  <a:srgbClr val="84A5CA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8314" name="Oval 10"/>
            <p:cNvSpPr>
              <a:spLocks noChangeArrowheads="1"/>
            </p:cNvSpPr>
            <p:nvPr/>
          </p:nvSpPr>
          <p:spPr bwMode="gray">
            <a:xfrm>
              <a:off x="2407" y="1296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5" name="Oval 11"/>
            <p:cNvSpPr>
              <a:spLocks noChangeArrowheads="1"/>
            </p:cNvSpPr>
            <p:nvPr/>
          </p:nvSpPr>
          <p:spPr bwMode="gray">
            <a:xfrm>
              <a:off x="999" y="2126"/>
              <a:ext cx="719" cy="695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373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6" name="Oval 12"/>
            <p:cNvSpPr>
              <a:spLocks noChangeArrowheads="1"/>
            </p:cNvSpPr>
            <p:nvPr/>
          </p:nvSpPr>
          <p:spPr bwMode="gray">
            <a:xfrm>
              <a:off x="1493" y="3050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7" name="Oval 13"/>
            <p:cNvSpPr>
              <a:spLocks noChangeArrowheads="1"/>
            </p:cNvSpPr>
            <p:nvPr/>
          </p:nvSpPr>
          <p:spPr bwMode="gray">
            <a:xfrm>
              <a:off x="3048" y="2707"/>
              <a:ext cx="719" cy="694"/>
            </a:xfrm>
            <a:prstGeom prst="ellipse">
              <a:avLst/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35686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ea typeface="宋体" pitchFamily="2" charset="-122"/>
              </a:endParaRPr>
            </a:p>
          </p:txBody>
        </p:sp>
        <p:sp>
          <p:nvSpPr>
            <p:cNvPr id="98318" name="Oval 14"/>
            <p:cNvSpPr>
              <a:spLocks noChangeArrowheads="1"/>
            </p:cNvSpPr>
            <p:nvPr/>
          </p:nvSpPr>
          <p:spPr bwMode="gray">
            <a:xfrm>
              <a:off x="4072" y="1420"/>
              <a:ext cx="680" cy="695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100000">
                  <a:schemeClr val="folHlink">
                    <a:gamma/>
                    <a:shade val="3451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 b="1">
                <a:ea typeface="宋体" pitchFamily="2" charset="-122"/>
              </a:endParaRPr>
            </a:p>
          </p:txBody>
        </p:sp>
        <p:sp>
          <p:nvSpPr>
            <p:cNvPr id="7184" name="Text Box 15"/>
            <p:cNvSpPr txBox="1">
              <a:spLocks noChangeArrowheads="1"/>
            </p:cNvSpPr>
            <p:nvPr/>
          </p:nvSpPr>
          <p:spPr bwMode="gray">
            <a:xfrm>
              <a:off x="1127" y="2375"/>
              <a:ext cx="449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5" name="Text Box 16"/>
            <p:cNvSpPr txBox="1">
              <a:spLocks noChangeArrowheads="1"/>
            </p:cNvSpPr>
            <p:nvPr/>
          </p:nvSpPr>
          <p:spPr bwMode="gray">
            <a:xfrm>
              <a:off x="2578" y="1545"/>
              <a:ext cx="450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6" name="Text Box 17"/>
            <p:cNvSpPr txBox="1">
              <a:spLocks noChangeArrowheads="1"/>
            </p:cNvSpPr>
            <p:nvPr/>
          </p:nvSpPr>
          <p:spPr bwMode="gray">
            <a:xfrm>
              <a:off x="4222" y="1696"/>
              <a:ext cx="449" cy="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7" name="Text Box 18"/>
            <p:cNvSpPr txBox="1">
              <a:spLocks noChangeArrowheads="1"/>
            </p:cNvSpPr>
            <p:nvPr/>
          </p:nvSpPr>
          <p:spPr bwMode="gray">
            <a:xfrm>
              <a:off x="3219" y="2956"/>
              <a:ext cx="449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8" name="Text Box 19"/>
            <p:cNvSpPr txBox="1">
              <a:spLocks noChangeArrowheads="1"/>
            </p:cNvSpPr>
            <p:nvPr/>
          </p:nvSpPr>
          <p:spPr bwMode="gray">
            <a:xfrm>
              <a:off x="1638" y="3295"/>
              <a:ext cx="449" cy="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Text</a:t>
              </a:r>
            </a:p>
          </p:txBody>
        </p:sp>
        <p:sp>
          <p:nvSpPr>
            <p:cNvPr id="7189" name="Text Box 20"/>
            <p:cNvSpPr txBox="1">
              <a:spLocks noChangeArrowheads="1"/>
            </p:cNvSpPr>
            <p:nvPr/>
          </p:nvSpPr>
          <p:spPr bwMode="gray">
            <a:xfrm>
              <a:off x="2160" y="2304"/>
              <a:ext cx="145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800" b="1">
                  <a:ea typeface="宋体" pitchFamily="2" charset="-122"/>
                </a:rPr>
                <a:t>Cycle name</a:t>
              </a:r>
            </a:p>
          </p:txBody>
        </p:sp>
        <p:sp>
          <p:nvSpPr>
            <p:cNvPr id="7190" name="Line 21"/>
            <p:cNvSpPr>
              <a:spLocks noChangeShapeType="1"/>
            </p:cNvSpPr>
            <p:nvPr/>
          </p:nvSpPr>
          <p:spPr bwMode="gray">
            <a:xfrm>
              <a:off x="1639" y="1545"/>
              <a:ext cx="1025" cy="7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cxnSp>
          <p:nvCxnSpPr>
            <p:cNvPr id="7191" name="AutoShape 22"/>
            <p:cNvCxnSpPr>
              <a:cxnSpLocks noChangeShapeType="1"/>
            </p:cNvCxnSpPr>
            <p:nvPr/>
          </p:nvCxnSpPr>
          <p:spPr bwMode="gray">
            <a:xfrm flipH="1">
              <a:off x="559" y="1545"/>
              <a:ext cx="1087" cy="0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192" name="Text Box 23"/>
            <p:cNvSpPr txBox="1">
              <a:spLocks noChangeArrowheads="1"/>
            </p:cNvSpPr>
            <p:nvPr/>
          </p:nvSpPr>
          <p:spPr bwMode="gray">
            <a:xfrm>
              <a:off x="480" y="1296"/>
              <a:ext cx="1296" cy="2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sz="1600" b="1"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1800" smtClean="0">
              <a:ea typeface="宋体" pitchFamily="2" charset="-122"/>
            </a:endParaRPr>
          </a:p>
        </p:txBody>
      </p:sp>
      <p:grpSp>
        <p:nvGrpSpPr>
          <p:cNvPr id="8196" name="Group 3"/>
          <p:cNvGrpSpPr>
            <a:grpSpLocks/>
          </p:cNvGrpSpPr>
          <p:nvPr/>
        </p:nvGrpSpPr>
        <p:grpSpPr bwMode="auto">
          <a:xfrm>
            <a:off x="1295400" y="1752600"/>
            <a:ext cx="6477000" cy="4124325"/>
            <a:chOff x="624" y="967"/>
            <a:chExt cx="4416" cy="2735"/>
          </a:xfrm>
        </p:grpSpPr>
        <p:sp>
          <p:nvSpPr>
            <p:cNvPr id="71684" name="AutoShape 4"/>
            <p:cNvSpPr>
              <a:spLocks noChangeArrowheads="1"/>
            </p:cNvSpPr>
            <p:nvPr/>
          </p:nvSpPr>
          <p:spPr bwMode="gray">
            <a:xfrm>
              <a:off x="2304" y="2496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85" name="AutoShape 5"/>
            <p:cNvSpPr>
              <a:spLocks noChangeArrowheads="1"/>
            </p:cNvSpPr>
            <p:nvPr/>
          </p:nvSpPr>
          <p:spPr bwMode="gray">
            <a:xfrm>
              <a:off x="2304" y="2160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86" name="AutoShape 6"/>
            <p:cNvSpPr>
              <a:spLocks noChangeArrowheads="1"/>
            </p:cNvSpPr>
            <p:nvPr/>
          </p:nvSpPr>
          <p:spPr bwMode="gray">
            <a:xfrm>
              <a:off x="2304" y="1824"/>
              <a:ext cx="1056" cy="384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00" name="Text Box 7"/>
            <p:cNvSpPr txBox="1">
              <a:spLocks noChangeArrowheads="1"/>
            </p:cNvSpPr>
            <p:nvPr/>
          </p:nvSpPr>
          <p:spPr bwMode="gray">
            <a:xfrm>
              <a:off x="2619" y="1969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8201" name="Text Box 8"/>
            <p:cNvSpPr txBox="1">
              <a:spLocks noChangeArrowheads="1"/>
            </p:cNvSpPr>
            <p:nvPr/>
          </p:nvSpPr>
          <p:spPr bwMode="gray">
            <a:xfrm>
              <a:off x="2619" y="2305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8202" name="Text Box 9"/>
            <p:cNvSpPr txBox="1">
              <a:spLocks noChangeArrowheads="1"/>
            </p:cNvSpPr>
            <p:nvPr/>
          </p:nvSpPr>
          <p:spPr bwMode="gray">
            <a:xfrm>
              <a:off x="2619" y="2641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71690" name="AutoShape 10"/>
            <p:cNvSpPr>
              <a:spLocks noChangeArrowheads="1"/>
            </p:cNvSpPr>
            <p:nvPr/>
          </p:nvSpPr>
          <p:spPr bwMode="gray">
            <a:xfrm>
              <a:off x="1872" y="1680"/>
              <a:ext cx="336" cy="1296"/>
            </a:xfrm>
            <a:prstGeom prst="leftArrow">
              <a:avLst>
                <a:gd name="adj1" fmla="val 65583"/>
                <a:gd name="adj2" fmla="val 65181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46275"/>
                    <a:invGamma/>
                    <a:alpha val="12000"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04" name="AutoShape 11"/>
            <p:cNvSpPr>
              <a:spLocks noChangeArrowheads="1"/>
            </p:cNvSpPr>
            <p:nvPr/>
          </p:nvSpPr>
          <p:spPr bwMode="auto">
            <a:xfrm>
              <a:off x="624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  <a:ea typeface="宋体" pitchFamily="2" charset="-122"/>
              </a:endParaRPr>
            </a:p>
          </p:txBody>
        </p:sp>
        <p:sp>
          <p:nvSpPr>
            <p:cNvPr id="8205" name="Text Box 12"/>
            <p:cNvSpPr txBox="1">
              <a:spLocks noChangeArrowheads="1"/>
            </p:cNvSpPr>
            <p:nvPr/>
          </p:nvSpPr>
          <p:spPr bwMode="auto">
            <a:xfrm>
              <a:off x="672" y="1488"/>
              <a:ext cx="1056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Add Your</a:t>
              </a:r>
            </a:p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Title Text</a:t>
              </a:r>
            </a:p>
            <a:p>
              <a:pPr algn="ctr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pitchFamily="2" charset="-122"/>
              </a:endParaRP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1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2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3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4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5</a:t>
              </a:r>
            </a:p>
          </p:txBody>
        </p:sp>
        <p:sp>
          <p:nvSpPr>
            <p:cNvPr id="8206" name="AutoShape 13"/>
            <p:cNvSpPr>
              <a:spLocks noChangeArrowheads="1"/>
            </p:cNvSpPr>
            <p:nvPr/>
          </p:nvSpPr>
          <p:spPr bwMode="auto">
            <a:xfrm>
              <a:off x="3888" y="1344"/>
              <a:ext cx="1152" cy="196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 eaLnBrk="0" hangingPunct="0"/>
              <a:endParaRPr lang="zh-CN" altLang="zh-CN">
                <a:latin typeface="Verdana" pitchFamily="34" charset="0"/>
                <a:ea typeface="宋体" pitchFamily="2" charset="-122"/>
              </a:endParaRPr>
            </a:p>
          </p:txBody>
        </p:sp>
        <p:sp>
          <p:nvSpPr>
            <p:cNvPr id="8207" name="Text Box 14"/>
            <p:cNvSpPr txBox="1">
              <a:spLocks noChangeArrowheads="1"/>
            </p:cNvSpPr>
            <p:nvPr/>
          </p:nvSpPr>
          <p:spPr bwMode="auto">
            <a:xfrm>
              <a:off x="3936" y="1488"/>
              <a:ext cx="1056" cy="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Add Your</a:t>
              </a:r>
            </a:p>
            <a:p>
              <a:pPr algn="ctr"/>
              <a:r>
                <a:rPr lang="en-US" altLang="zh-CN" b="1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Title Text</a:t>
              </a:r>
            </a:p>
            <a:p>
              <a:pPr algn="ctr"/>
              <a:endParaRPr lang="en-US" altLang="zh-CN">
                <a:solidFill>
                  <a:srgbClr val="001D3A"/>
                </a:solidFill>
                <a:latin typeface="Verdana" pitchFamily="34" charset="0"/>
                <a:ea typeface="宋体" pitchFamily="2" charset="-122"/>
              </a:endParaRP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1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2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3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4</a:t>
              </a:r>
            </a:p>
            <a:p>
              <a:pPr algn="ctr">
                <a:buSzPct val="60000"/>
                <a:buFontTx/>
                <a:buChar char="•"/>
              </a:pPr>
              <a:r>
                <a:rPr lang="en-US" altLang="zh-CN" sz="1400">
                  <a:solidFill>
                    <a:srgbClr val="001D3A"/>
                  </a:solidFill>
                  <a:latin typeface="Verdana" pitchFamily="34" charset="0"/>
                  <a:ea typeface="宋体" pitchFamily="2" charset="-122"/>
                </a:rPr>
                <a:t>Text 5</a:t>
              </a:r>
            </a:p>
          </p:txBody>
        </p:sp>
        <p:sp>
          <p:nvSpPr>
            <p:cNvPr id="71695" name="AutoShape 15"/>
            <p:cNvSpPr>
              <a:spLocks noChangeArrowheads="1"/>
            </p:cNvSpPr>
            <p:nvPr/>
          </p:nvSpPr>
          <p:spPr bwMode="gray">
            <a:xfrm>
              <a:off x="3458" y="1680"/>
              <a:ext cx="334" cy="1296"/>
            </a:xfrm>
            <a:prstGeom prst="rightArrow">
              <a:avLst>
                <a:gd name="adj1" fmla="val 67750"/>
                <a:gd name="adj2" fmla="val 66167"/>
              </a:avLst>
            </a:prstGeom>
            <a:gradFill rotWithShape="1">
              <a:gsLst>
                <a:gs pos="0">
                  <a:schemeClr val="bg2">
                    <a:gamma/>
                    <a:shade val="46275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96" name="AutoShape 16"/>
            <p:cNvSpPr>
              <a:spLocks noChangeArrowheads="1"/>
            </p:cNvSpPr>
            <p:nvPr/>
          </p:nvSpPr>
          <p:spPr bwMode="gray">
            <a:xfrm>
              <a:off x="1824" y="967"/>
              <a:ext cx="1920" cy="384"/>
            </a:xfrm>
            <a:prstGeom prst="can">
              <a:avLst>
                <a:gd name="adj" fmla="val 27866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697" name="AutoShape 17"/>
            <p:cNvSpPr>
              <a:spLocks noChangeArrowheads="1"/>
            </p:cNvSpPr>
            <p:nvPr/>
          </p:nvSpPr>
          <p:spPr bwMode="gray">
            <a:xfrm>
              <a:off x="2283" y="1440"/>
              <a:ext cx="1104" cy="336"/>
            </a:xfrm>
            <a:prstGeom prst="upArrow">
              <a:avLst>
                <a:gd name="adj1" fmla="val 68380"/>
                <a:gd name="adj2" fmla="val 70833"/>
              </a:avLst>
            </a:pr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tint val="63529"/>
                    <a:invGamma/>
                    <a:alpha val="12000"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11" name="Text Box 18"/>
            <p:cNvSpPr txBox="1">
              <a:spLocks noChangeArrowheads="1"/>
            </p:cNvSpPr>
            <p:nvPr/>
          </p:nvSpPr>
          <p:spPr bwMode="gray">
            <a:xfrm>
              <a:off x="2604" y="1107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71699" name="AutoShape 19"/>
            <p:cNvSpPr>
              <a:spLocks noChangeArrowheads="1"/>
            </p:cNvSpPr>
            <p:nvPr/>
          </p:nvSpPr>
          <p:spPr bwMode="gray">
            <a:xfrm>
              <a:off x="1872" y="3312"/>
              <a:ext cx="1920" cy="383"/>
            </a:xfrm>
            <a:prstGeom prst="can">
              <a:avLst>
                <a:gd name="adj" fmla="val 32032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8213" name="Text Box 20"/>
            <p:cNvSpPr txBox="1">
              <a:spLocks noChangeArrowheads="1"/>
            </p:cNvSpPr>
            <p:nvPr/>
          </p:nvSpPr>
          <p:spPr bwMode="gray">
            <a:xfrm>
              <a:off x="2604" y="3459"/>
              <a:ext cx="446" cy="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71701" name="AutoShape 21"/>
            <p:cNvSpPr>
              <a:spLocks noChangeArrowheads="1"/>
            </p:cNvSpPr>
            <p:nvPr/>
          </p:nvSpPr>
          <p:spPr bwMode="gray">
            <a:xfrm>
              <a:off x="2269" y="2928"/>
              <a:ext cx="1106" cy="331"/>
            </a:xfrm>
            <a:prstGeom prst="downArrow">
              <a:avLst>
                <a:gd name="adj1" fmla="val 67093"/>
                <a:gd name="adj2" fmla="val 64051"/>
              </a:avLst>
            </a:prstGeom>
            <a:gradFill rotWithShape="1">
              <a:gsLst>
                <a:gs pos="0">
                  <a:schemeClr val="bg2">
                    <a:gamma/>
                    <a:tint val="63529"/>
                    <a:invGamma/>
                    <a:alpha val="12000"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1800" smtClean="0">
              <a:ea typeface="宋体" pitchFamily="2" charset="-122"/>
            </a:endParaRPr>
          </a:p>
        </p:txBody>
      </p:sp>
      <p:grpSp>
        <p:nvGrpSpPr>
          <p:cNvPr id="9220" name="Group 3"/>
          <p:cNvGrpSpPr>
            <a:grpSpLocks/>
          </p:cNvGrpSpPr>
          <p:nvPr/>
        </p:nvGrpSpPr>
        <p:grpSpPr bwMode="auto">
          <a:xfrm>
            <a:off x="1143000" y="2209800"/>
            <a:ext cx="6705600" cy="3352800"/>
            <a:chOff x="528" y="1248"/>
            <a:chExt cx="4656" cy="2256"/>
          </a:xfrm>
        </p:grpSpPr>
        <p:grpSp>
          <p:nvGrpSpPr>
            <p:cNvPr id="9221" name="Group 4"/>
            <p:cNvGrpSpPr>
              <a:grpSpLocks/>
            </p:cNvGrpSpPr>
            <p:nvPr/>
          </p:nvGrpSpPr>
          <p:grpSpPr bwMode="auto">
            <a:xfrm>
              <a:off x="1824" y="1248"/>
              <a:ext cx="2014" cy="1821"/>
              <a:chOff x="1872" y="1824"/>
              <a:chExt cx="2014" cy="1821"/>
            </a:xfrm>
          </p:grpSpPr>
          <p:sp>
            <p:nvSpPr>
              <p:cNvPr id="72709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820" y="2527"/>
                <a:ext cx="310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0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629" y="249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1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25" y="3439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39" name="Oval 8"/>
              <p:cNvSpPr>
                <a:spLocks noChangeArrowheads="1"/>
              </p:cNvSpPr>
              <p:nvPr/>
            </p:nvSpPr>
            <p:spPr bwMode="gray">
              <a:xfrm>
                <a:off x="2078" y="1824"/>
                <a:ext cx="1615" cy="1615"/>
              </a:xfrm>
              <a:prstGeom prst="ellipse">
                <a:avLst/>
              </a:prstGeom>
              <a:gradFill rotWithShape="1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40" name="Oval 9"/>
              <p:cNvSpPr>
                <a:spLocks noChangeArrowheads="1"/>
              </p:cNvSpPr>
              <p:nvPr/>
            </p:nvSpPr>
            <p:spPr bwMode="gray">
              <a:xfrm>
                <a:off x="2170" y="1915"/>
                <a:ext cx="1430" cy="1430"/>
              </a:xfrm>
              <a:prstGeom prst="ellipse">
                <a:avLst/>
              </a:prstGeom>
              <a:gradFill rotWithShape="1">
                <a:gsLst>
                  <a:gs pos="0">
                    <a:srgbClr val="A2A2A2"/>
                  </a:gs>
                  <a:gs pos="50000">
                    <a:srgbClr val="FFFFFF"/>
                  </a:gs>
                  <a:gs pos="100000">
                    <a:srgbClr val="A2A2A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4" name="Oval 10"/>
              <p:cNvSpPr>
                <a:spLocks noChangeArrowheads="1"/>
              </p:cNvSpPr>
              <p:nvPr/>
            </p:nvSpPr>
            <p:spPr bwMode="gray">
              <a:xfrm>
                <a:off x="2255" y="2000"/>
                <a:ext cx="1261" cy="12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42" name="Oval 11"/>
              <p:cNvSpPr>
                <a:spLocks noChangeArrowheads="1"/>
              </p:cNvSpPr>
              <p:nvPr/>
            </p:nvSpPr>
            <p:spPr bwMode="gray">
              <a:xfrm>
                <a:off x="2254" y="2000"/>
                <a:ext cx="1262" cy="1264"/>
              </a:xfrm>
              <a:prstGeom prst="ellipse">
                <a:avLst/>
              </a:prstGeom>
              <a:gradFill rotWithShape="1">
                <a:gsLst>
                  <a:gs pos="0">
                    <a:srgbClr val="000000"/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2716" name="Oval 12"/>
              <p:cNvSpPr>
                <a:spLocks noChangeArrowheads="1"/>
              </p:cNvSpPr>
              <p:nvPr/>
            </p:nvSpPr>
            <p:spPr bwMode="gray">
              <a:xfrm>
                <a:off x="2337" y="2084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9244" name="Oval 13"/>
              <p:cNvSpPr>
                <a:spLocks noChangeArrowheads="1"/>
              </p:cNvSpPr>
              <p:nvPr/>
            </p:nvSpPr>
            <p:spPr bwMode="gray">
              <a:xfrm>
                <a:off x="2337" y="2083"/>
                <a:ext cx="1096" cy="1098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72718" name="AutoShape 14"/>
            <p:cNvSpPr>
              <a:spLocks noChangeArrowheads="1"/>
            </p:cNvSpPr>
            <p:nvPr/>
          </p:nvSpPr>
          <p:spPr bwMode="gray">
            <a:xfrm>
              <a:off x="528" y="2256"/>
              <a:ext cx="1152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19" name="AutoShape 15"/>
            <p:cNvSpPr>
              <a:spLocks noChangeArrowheads="1"/>
            </p:cNvSpPr>
            <p:nvPr/>
          </p:nvSpPr>
          <p:spPr bwMode="gray">
            <a:xfrm>
              <a:off x="528" y="1920"/>
              <a:ext cx="1152" cy="385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0" name="AutoShape 16"/>
            <p:cNvSpPr>
              <a:spLocks noChangeArrowheads="1"/>
            </p:cNvSpPr>
            <p:nvPr/>
          </p:nvSpPr>
          <p:spPr bwMode="gray">
            <a:xfrm>
              <a:off x="528" y="1584"/>
              <a:ext cx="1152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1" name="AutoShape 17"/>
            <p:cNvSpPr>
              <a:spLocks noChangeArrowheads="1"/>
            </p:cNvSpPr>
            <p:nvPr/>
          </p:nvSpPr>
          <p:spPr bwMode="gray">
            <a:xfrm>
              <a:off x="3984" y="2256"/>
              <a:ext cx="1200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2" name="AutoShape 18"/>
            <p:cNvSpPr>
              <a:spLocks noChangeArrowheads="1"/>
            </p:cNvSpPr>
            <p:nvPr/>
          </p:nvSpPr>
          <p:spPr bwMode="gray">
            <a:xfrm>
              <a:off x="3984" y="1920"/>
              <a:ext cx="1200" cy="385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2723" name="AutoShape 19"/>
            <p:cNvSpPr>
              <a:spLocks noChangeArrowheads="1"/>
            </p:cNvSpPr>
            <p:nvPr/>
          </p:nvSpPr>
          <p:spPr bwMode="gray">
            <a:xfrm>
              <a:off x="3984" y="1584"/>
              <a:ext cx="1200" cy="383"/>
            </a:xfrm>
            <a:prstGeom prst="can">
              <a:avLst>
                <a:gd name="adj" fmla="val 25000"/>
              </a:avLst>
            </a:pr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8" name="Text Box 20"/>
            <p:cNvSpPr txBox="1">
              <a:spLocks noChangeArrowheads="1"/>
            </p:cNvSpPr>
            <p:nvPr/>
          </p:nvSpPr>
          <p:spPr bwMode="gray">
            <a:xfrm>
              <a:off x="2354" y="1920"/>
              <a:ext cx="975" cy="3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2400" b="1">
                  <a:solidFill>
                    <a:schemeClr val="bg1"/>
                  </a:solidFill>
                  <a:ea typeface="宋体" pitchFamily="2" charset="-122"/>
                </a:rPr>
                <a:t>Concept</a:t>
              </a:r>
            </a:p>
          </p:txBody>
        </p:sp>
        <p:sp>
          <p:nvSpPr>
            <p:cNvPr id="9229" name="AutoShape 21"/>
            <p:cNvSpPr>
              <a:spLocks noChangeArrowheads="1"/>
            </p:cNvSpPr>
            <p:nvPr/>
          </p:nvSpPr>
          <p:spPr bwMode="auto">
            <a:xfrm>
              <a:off x="1611" y="3168"/>
              <a:ext cx="2448" cy="336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US" altLang="zh-CN"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9230" name="Text Box 22"/>
            <p:cNvSpPr txBox="1">
              <a:spLocks noChangeArrowheads="1"/>
            </p:cNvSpPr>
            <p:nvPr/>
          </p:nvSpPr>
          <p:spPr bwMode="gray">
            <a:xfrm>
              <a:off x="836" y="1683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1" name="Text Box 23"/>
            <p:cNvSpPr txBox="1">
              <a:spLocks noChangeArrowheads="1"/>
            </p:cNvSpPr>
            <p:nvPr/>
          </p:nvSpPr>
          <p:spPr bwMode="gray">
            <a:xfrm>
              <a:off x="836" y="2019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2" name="Text Box 24"/>
            <p:cNvSpPr txBox="1">
              <a:spLocks noChangeArrowheads="1"/>
            </p:cNvSpPr>
            <p:nvPr/>
          </p:nvSpPr>
          <p:spPr bwMode="gray">
            <a:xfrm>
              <a:off x="836" y="2355"/>
              <a:ext cx="454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3" name="Text Box 25"/>
            <p:cNvSpPr txBox="1">
              <a:spLocks noChangeArrowheads="1"/>
            </p:cNvSpPr>
            <p:nvPr/>
          </p:nvSpPr>
          <p:spPr bwMode="gray">
            <a:xfrm>
              <a:off x="4375" y="1683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4" name="Text Box 26"/>
            <p:cNvSpPr txBox="1">
              <a:spLocks noChangeArrowheads="1"/>
            </p:cNvSpPr>
            <p:nvPr/>
          </p:nvSpPr>
          <p:spPr bwMode="gray">
            <a:xfrm>
              <a:off x="4375" y="2019"/>
              <a:ext cx="454" cy="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  <p:sp>
          <p:nvSpPr>
            <p:cNvPr id="9235" name="Text Box 27"/>
            <p:cNvSpPr txBox="1">
              <a:spLocks noChangeArrowheads="1"/>
            </p:cNvSpPr>
            <p:nvPr/>
          </p:nvSpPr>
          <p:spPr bwMode="gray">
            <a:xfrm>
              <a:off x="4375" y="2355"/>
              <a:ext cx="454" cy="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b="1">
                  <a:solidFill>
                    <a:schemeClr val="bg1"/>
                  </a:solidFill>
                  <a:ea typeface="宋体" pitchFamily="2" charset="-122"/>
                </a:rPr>
                <a:t>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smtClean="0">
                <a:ea typeface="宋体" pitchFamily="2" charset="-122"/>
              </a:rPr>
              <a:t>Diagram</a:t>
            </a:r>
            <a:endParaRPr lang="en-US" altLang="zh-CN" sz="2000" smtClean="0">
              <a:ea typeface="宋体" pitchFamily="2" charset="-122"/>
            </a:endParaRPr>
          </a:p>
        </p:txBody>
      </p:sp>
      <p:sp>
        <p:nvSpPr>
          <p:cNvPr id="10244" name="Line 3"/>
          <p:cNvSpPr>
            <a:spLocks noChangeShapeType="1"/>
          </p:cNvSpPr>
          <p:nvPr/>
        </p:nvSpPr>
        <p:spPr bwMode="gray">
          <a:xfrm flipH="1">
            <a:off x="873125" y="5621338"/>
            <a:ext cx="1657350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5" name="Line 4"/>
          <p:cNvSpPr>
            <a:spLocks noChangeShapeType="1"/>
          </p:cNvSpPr>
          <p:nvPr/>
        </p:nvSpPr>
        <p:spPr bwMode="gray">
          <a:xfrm flipH="1">
            <a:off x="873125" y="4783138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6" name="Line 5"/>
          <p:cNvSpPr>
            <a:spLocks noChangeShapeType="1"/>
          </p:cNvSpPr>
          <p:nvPr/>
        </p:nvSpPr>
        <p:spPr bwMode="gray">
          <a:xfrm flipH="1">
            <a:off x="873125" y="3952875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7" name="Line 6"/>
          <p:cNvSpPr>
            <a:spLocks noChangeShapeType="1"/>
          </p:cNvSpPr>
          <p:nvPr/>
        </p:nvSpPr>
        <p:spPr bwMode="gray">
          <a:xfrm flipH="1">
            <a:off x="873125" y="3124200"/>
            <a:ext cx="416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Line 7"/>
          <p:cNvSpPr>
            <a:spLocks noChangeShapeType="1"/>
          </p:cNvSpPr>
          <p:nvPr/>
        </p:nvSpPr>
        <p:spPr bwMode="gray">
          <a:xfrm flipH="1" flipV="1">
            <a:off x="873125" y="2282825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Line 8"/>
          <p:cNvSpPr>
            <a:spLocks noChangeShapeType="1"/>
          </p:cNvSpPr>
          <p:nvPr/>
        </p:nvSpPr>
        <p:spPr bwMode="gray">
          <a:xfrm>
            <a:off x="1025525" y="2276475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0" name="Line 9"/>
          <p:cNvSpPr>
            <a:spLocks noChangeShapeType="1"/>
          </p:cNvSpPr>
          <p:nvPr/>
        </p:nvSpPr>
        <p:spPr bwMode="gray">
          <a:xfrm>
            <a:off x="1025525" y="3148013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1" name="Line 10"/>
          <p:cNvSpPr>
            <a:spLocks noChangeShapeType="1"/>
          </p:cNvSpPr>
          <p:nvPr/>
        </p:nvSpPr>
        <p:spPr bwMode="gray">
          <a:xfrm>
            <a:off x="1025525" y="3965575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2" name="Line 11"/>
          <p:cNvSpPr>
            <a:spLocks noChangeShapeType="1"/>
          </p:cNvSpPr>
          <p:nvPr/>
        </p:nvSpPr>
        <p:spPr bwMode="gray">
          <a:xfrm>
            <a:off x="1025525" y="4783138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3" name="Text Box 12"/>
          <p:cNvSpPr txBox="1">
            <a:spLocks noChangeArrowheads="1"/>
          </p:cNvSpPr>
          <p:nvPr/>
        </p:nvSpPr>
        <p:spPr bwMode="gray">
          <a:xfrm>
            <a:off x="1177925" y="2600325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0254" name="Text Box 13"/>
          <p:cNvSpPr txBox="1">
            <a:spLocks noChangeArrowheads="1"/>
          </p:cNvSpPr>
          <p:nvPr/>
        </p:nvSpPr>
        <p:spPr bwMode="gray">
          <a:xfrm>
            <a:off x="1177925" y="342741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0255" name="Text Box 14"/>
          <p:cNvSpPr txBox="1">
            <a:spLocks noChangeArrowheads="1"/>
          </p:cNvSpPr>
          <p:nvPr/>
        </p:nvSpPr>
        <p:spPr bwMode="gray">
          <a:xfrm>
            <a:off x="1177925" y="429101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10256" name="Text Box 15"/>
          <p:cNvSpPr txBox="1">
            <a:spLocks noChangeArrowheads="1"/>
          </p:cNvSpPr>
          <p:nvPr/>
        </p:nvSpPr>
        <p:spPr bwMode="gray">
          <a:xfrm>
            <a:off x="1177925" y="5097463"/>
            <a:ext cx="14493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sz="1400"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grpSp>
        <p:nvGrpSpPr>
          <p:cNvPr id="10257" name="Group 16"/>
          <p:cNvGrpSpPr>
            <a:grpSpLocks/>
          </p:cNvGrpSpPr>
          <p:nvPr/>
        </p:nvGrpSpPr>
        <p:grpSpPr bwMode="auto">
          <a:xfrm>
            <a:off x="2590800" y="2286000"/>
            <a:ext cx="5826125" cy="3343275"/>
            <a:chOff x="1514" y="1446"/>
            <a:chExt cx="3670" cy="2106"/>
          </a:xfrm>
        </p:grpSpPr>
        <p:sp>
          <p:nvSpPr>
            <p:cNvPr id="73745" name="Freeform 17"/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59" name="Freeform 18"/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>
                <a:gd name="T0" fmla="*/ 1478 w 1786"/>
                <a:gd name="T1" fmla="*/ 284 h 284"/>
                <a:gd name="T2" fmla="*/ 0 w 1786"/>
                <a:gd name="T3" fmla="*/ 284 h 284"/>
                <a:gd name="T4" fmla="*/ 446 w 1786"/>
                <a:gd name="T5" fmla="*/ 0 h 284"/>
                <a:gd name="T6" fmla="*/ 1786 w 1786"/>
                <a:gd name="T7" fmla="*/ 0 h 284"/>
                <a:gd name="T8" fmla="*/ 1478 w 1786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47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1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1612 w 1920"/>
                <a:gd name="T1" fmla="*/ 284 h 284"/>
                <a:gd name="T2" fmla="*/ 0 w 1920"/>
                <a:gd name="T3" fmla="*/ 284 h 284"/>
                <a:gd name="T4" fmla="*/ 446 w 1920"/>
                <a:gd name="T5" fmla="*/ 0 h 284"/>
                <a:gd name="T6" fmla="*/ 1920 w 1920"/>
                <a:gd name="T7" fmla="*/ 0 h 284"/>
                <a:gd name="T8" fmla="*/ 1612 w 1920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0"/>
                <a:gd name="T16" fmla="*/ 0 h 284"/>
                <a:gd name="T17" fmla="*/ 1920 w 192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49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50" name="Freeform 22"/>
            <p:cNvSpPr>
              <a:spLocks/>
            </p:cNvSpPr>
            <p:nvPr/>
          </p:nvSpPr>
          <p:spPr bwMode="gray">
            <a:xfrm>
              <a:off x="3722" y="3019"/>
              <a:ext cx="364" cy="533"/>
            </a:xfrm>
            <a:custGeom>
              <a:avLst/>
              <a:gdLst/>
              <a:ahLst/>
              <a:cxnLst>
                <a:cxn ang="0">
                  <a:pos x="308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2"/>
                </a:cxn>
              </a:cxnLst>
              <a:rect l="0" t="0" r="r" b="b"/>
              <a:pathLst>
                <a:path w="308" h="444">
                  <a:moveTo>
                    <a:pt x="308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4" name="Freeform 23"/>
            <p:cNvSpPr>
              <a:spLocks/>
            </p:cNvSpPr>
            <p:nvPr/>
          </p:nvSpPr>
          <p:spPr bwMode="gray">
            <a:xfrm>
              <a:off x="1515" y="3022"/>
              <a:ext cx="2571" cy="340"/>
            </a:xfrm>
            <a:custGeom>
              <a:avLst/>
              <a:gdLst>
                <a:gd name="T0" fmla="*/ 1872 w 2180"/>
                <a:gd name="T1" fmla="*/ 284 h 284"/>
                <a:gd name="T2" fmla="*/ 0 w 2180"/>
                <a:gd name="T3" fmla="*/ 284 h 284"/>
                <a:gd name="T4" fmla="*/ 446 w 2180"/>
                <a:gd name="T5" fmla="*/ 0 h 284"/>
                <a:gd name="T6" fmla="*/ 2180 w 2180"/>
                <a:gd name="T7" fmla="*/ 0 h 284"/>
                <a:gd name="T8" fmla="*/ 1872 w 2180"/>
                <a:gd name="T9" fmla="*/ 284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0"/>
                <a:gd name="T16" fmla="*/ 0 h 284"/>
                <a:gd name="T17" fmla="*/ 2180 w 218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0" h="284">
                  <a:moveTo>
                    <a:pt x="187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2180" y="0"/>
                  </a:lnTo>
                  <a:lnTo>
                    <a:pt x="1872" y="2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265" name="Freeform 24"/>
            <p:cNvSpPr>
              <a:spLocks/>
            </p:cNvSpPr>
            <p:nvPr/>
          </p:nvSpPr>
          <p:spPr bwMode="gray">
            <a:xfrm>
              <a:off x="1888" y="1543"/>
              <a:ext cx="1158" cy="1715"/>
            </a:xfrm>
            <a:custGeom>
              <a:avLst/>
              <a:gdLst>
                <a:gd name="T0" fmla="*/ 12 w 1824"/>
                <a:gd name="T1" fmla="*/ 2464 h 2648"/>
                <a:gd name="T2" fmla="*/ 56 w 1824"/>
                <a:gd name="T3" fmla="*/ 2120 h 2648"/>
                <a:gd name="T4" fmla="*/ 124 w 1824"/>
                <a:gd name="T5" fmla="*/ 1808 h 2648"/>
                <a:gd name="T6" fmla="*/ 212 w 1824"/>
                <a:gd name="T7" fmla="*/ 1524 h 2648"/>
                <a:gd name="T8" fmla="*/ 316 w 1824"/>
                <a:gd name="T9" fmla="*/ 1270 h 2648"/>
                <a:gd name="T10" fmla="*/ 430 w 1824"/>
                <a:gd name="T11" fmla="*/ 1044 h 2648"/>
                <a:gd name="T12" fmla="*/ 550 w 1824"/>
                <a:gd name="T13" fmla="*/ 846 h 2648"/>
                <a:gd name="T14" fmla="*/ 672 w 1824"/>
                <a:gd name="T15" fmla="*/ 674 h 2648"/>
                <a:gd name="T16" fmla="*/ 792 w 1824"/>
                <a:gd name="T17" fmla="*/ 528 h 2648"/>
                <a:gd name="T18" fmla="*/ 906 w 1824"/>
                <a:gd name="T19" fmla="*/ 408 h 2648"/>
                <a:gd name="T20" fmla="*/ 1010 w 1824"/>
                <a:gd name="T21" fmla="*/ 310 h 2648"/>
                <a:gd name="T22" fmla="*/ 1096 w 1824"/>
                <a:gd name="T23" fmla="*/ 236 h 2648"/>
                <a:gd name="T24" fmla="*/ 1164 w 1824"/>
                <a:gd name="T25" fmla="*/ 184 h 2648"/>
                <a:gd name="T26" fmla="*/ 1208 w 1824"/>
                <a:gd name="T27" fmla="*/ 154 h 2648"/>
                <a:gd name="T28" fmla="*/ 1224 w 1824"/>
                <a:gd name="T29" fmla="*/ 144 h 2648"/>
                <a:gd name="T30" fmla="*/ 1728 w 1824"/>
                <a:gd name="T31" fmla="*/ 56 h 2648"/>
                <a:gd name="T32" fmla="*/ 1568 w 1824"/>
                <a:gd name="T33" fmla="*/ 328 h 2648"/>
                <a:gd name="T34" fmla="*/ 1554 w 1824"/>
                <a:gd name="T35" fmla="*/ 332 h 2648"/>
                <a:gd name="T36" fmla="*/ 1514 w 1824"/>
                <a:gd name="T37" fmla="*/ 346 h 2648"/>
                <a:gd name="T38" fmla="*/ 1452 w 1824"/>
                <a:gd name="T39" fmla="*/ 370 h 2648"/>
                <a:gd name="T40" fmla="*/ 1370 w 1824"/>
                <a:gd name="T41" fmla="*/ 410 h 2648"/>
                <a:gd name="T42" fmla="*/ 1270 w 1824"/>
                <a:gd name="T43" fmla="*/ 466 h 2648"/>
                <a:gd name="T44" fmla="*/ 1158 w 1824"/>
                <a:gd name="T45" fmla="*/ 540 h 2648"/>
                <a:gd name="T46" fmla="*/ 1034 w 1824"/>
                <a:gd name="T47" fmla="*/ 636 h 2648"/>
                <a:gd name="T48" fmla="*/ 904 w 1824"/>
                <a:gd name="T49" fmla="*/ 756 h 2648"/>
                <a:gd name="T50" fmla="*/ 770 w 1824"/>
                <a:gd name="T51" fmla="*/ 900 h 2648"/>
                <a:gd name="T52" fmla="*/ 632 w 1824"/>
                <a:gd name="T53" fmla="*/ 1076 h 2648"/>
                <a:gd name="T54" fmla="*/ 498 w 1824"/>
                <a:gd name="T55" fmla="*/ 1280 h 2648"/>
                <a:gd name="T56" fmla="*/ 370 w 1824"/>
                <a:gd name="T57" fmla="*/ 1518 h 2648"/>
                <a:gd name="T58" fmla="*/ 248 w 1824"/>
                <a:gd name="T59" fmla="*/ 1792 h 2648"/>
                <a:gd name="T60" fmla="*/ 138 w 1824"/>
                <a:gd name="T61" fmla="*/ 2104 h 2648"/>
                <a:gd name="T62" fmla="*/ 42 w 1824"/>
                <a:gd name="T63" fmla="*/ 2456 h 26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4"/>
                <a:gd name="T97" fmla="*/ 0 h 2648"/>
                <a:gd name="T98" fmla="*/ 1824 w 1824"/>
                <a:gd name="T99" fmla="*/ 2648 h 26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6109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53" name="Rectangle 25"/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54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10268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1742 w 2048"/>
                <a:gd name="T1" fmla="*/ 286 h 286"/>
                <a:gd name="T2" fmla="*/ 0 w 2048"/>
                <a:gd name="T3" fmla="*/ 286 h 286"/>
                <a:gd name="T4" fmla="*/ 446 w 2048"/>
                <a:gd name="T5" fmla="*/ 0 h 286"/>
                <a:gd name="T6" fmla="*/ 2048 w 2048"/>
                <a:gd name="T7" fmla="*/ 0 h 286"/>
                <a:gd name="T8" fmla="*/ 1742 w 2048"/>
                <a:gd name="T9" fmla="*/ 286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8"/>
                <a:gd name="T16" fmla="*/ 0 h 286"/>
                <a:gd name="T17" fmla="*/ 2048 w 204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3756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  <p:sp>
          <p:nvSpPr>
            <p:cNvPr id="73757" name="Rectangle 29"/>
            <p:cNvSpPr>
              <a:spLocks noChangeArrowheads="1"/>
            </p:cNvSpPr>
            <p:nvPr/>
          </p:nvSpPr>
          <p:spPr bwMode="gray">
            <a:xfrm>
              <a:off x="1514" y="3363"/>
              <a:ext cx="2213" cy="187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shade val="72549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en-US" altLang="zh-CN" sz="1600" b="1">
                  <a:solidFill>
                    <a:srgbClr val="FFFFFF"/>
                  </a:solidFill>
                  <a:latin typeface="Verdana" pitchFamily="34" charset="0"/>
                  <a:ea typeface="宋体" charset="-122"/>
                </a:rPr>
                <a:t>Add Your Text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Company Logo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Diagram</a:t>
            </a:r>
            <a:endParaRPr lang="en-US" altLang="zh-CN" sz="1800" smtClean="0">
              <a:ea typeface="宋体" pitchFamily="2" charset="-122"/>
            </a:endParaRPr>
          </a:p>
        </p:txBody>
      </p:sp>
      <p:sp>
        <p:nvSpPr>
          <p:cNvPr id="91139" name="Freeform 3"/>
          <p:cNvSpPr>
            <a:spLocks/>
          </p:cNvSpPr>
          <p:nvPr/>
        </p:nvSpPr>
        <p:spPr bwMode="gray">
          <a:xfrm>
            <a:off x="5073650" y="1219200"/>
            <a:ext cx="1466850" cy="1155700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hlink">
                  <a:gamma/>
                  <a:tint val="90980"/>
                  <a:invGamma/>
                  <a:alpha val="32001"/>
                </a:schemeClr>
              </a:gs>
              <a:gs pos="100000">
                <a:schemeClr val="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69" name="AutoShape 4"/>
          <p:cNvSpPr>
            <a:spLocks noChangeArrowheads="1"/>
          </p:cNvSpPr>
          <p:nvPr/>
        </p:nvSpPr>
        <p:spPr bwMode="auto">
          <a:xfrm>
            <a:off x="3424238" y="265271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141" name="AutoShape 5"/>
          <p:cNvSpPr>
            <a:spLocks noChangeArrowheads="1"/>
          </p:cNvSpPr>
          <p:nvPr/>
        </p:nvSpPr>
        <p:spPr bwMode="gray">
          <a:xfrm>
            <a:off x="3657600" y="2514600"/>
            <a:ext cx="1863725" cy="2873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1" name="AutoShape 6"/>
          <p:cNvSpPr>
            <a:spLocks noChangeArrowheads="1"/>
          </p:cNvSpPr>
          <p:nvPr/>
        </p:nvSpPr>
        <p:spPr bwMode="auto">
          <a:xfrm flipH="1">
            <a:off x="5334000" y="2590800"/>
            <a:ext cx="73025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2" name="AutoShape 7"/>
          <p:cNvSpPr>
            <a:spLocks noChangeArrowheads="1"/>
          </p:cNvSpPr>
          <p:nvPr/>
        </p:nvSpPr>
        <p:spPr bwMode="auto">
          <a:xfrm flipH="1">
            <a:off x="3743325" y="2581275"/>
            <a:ext cx="71438" cy="144463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3" name="AutoShape 8"/>
          <p:cNvSpPr>
            <a:spLocks noChangeArrowheads="1"/>
          </p:cNvSpPr>
          <p:nvPr/>
        </p:nvSpPr>
        <p:spPr bwMode="auto">
          <a:xfrm>
            <a:off x="5934075" y="2151063"/>
            <a:ext cx="2295525" cy="3155950"/>
          </a:xfrm>
          <a:prstGeom prst="roundRect">
            <a:avLst>
              <a:gd name="adj" fmla="val 4690"/>
            </a:avLst>
          </a:prstGeom>
          <a:noFill/>
          <a:ln w="57150">
            <a:solidFill>
              <a:schemeClr val="hlink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145" name="AutoShape 9"/>
          <p:cNvSpPr>
            <a:spLocks noChangeArrowheads="1"/>
          </p:cNvSpPr>
          <p:nvPr/>
        </p:nvSpPr>
        <p:spPr bwMode="gray">
          <a:xfrm>
            <a:off x="6149975" y="2008188"/>
            <a:ext cx="1863725" cy="2873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5" name="AutoShape 10"/>
          <p:cNvSpPr>
            <a:spLocks noChangeArrowheads="1"/>
          </p:cNvSpPr>
          <p:nvPr/>
        </p:nvSpPr>
        <p:spPr bwMode="auto">
          <a:xfrm flipH="1">
            <a:off x="7835900" y="2079625"/>
            <a:ext cx="71438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6" name="AutoShape 11"/>
          <p:cNvSpPr>
            <a:spLocks noChangeArrowheads="1"/>
          </p:cNvSpPr>
          <p:nvPr/>
        </p:nvSpPr>
        <p:spPr bwMode="auto">
          <a:xfrm flipH="1">
            <a:off x="6253163" y="2079625"/>
            <a:ext cx="71437" cy="142875"/>
          </a:xfrm>
          <a:prstGeom prst="octagon">
            <a:avLst>
              <a:gd name="adj" fmla="val 29287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1148" name="Freeform 12"/>
          <p:cNvSpPr>
            <a:spLocks/>
          </p:cNvSpPr>
          <p:nvPr/>
        </p:nvSpPr>
        <p:spPr bwMode="gray">
          <a:xfrm>
            <a:off x="2492375" y="1720850"/>
            <a:ext cx="1466850" cy="1157288"/>
          </a:xfrm>
          <a:custGeom>
            <a:avLst/>
            <a:gdLst/>
            <a:ahLst/>
            <a:cxnLst>
              <a:cxn ang="0">
                <a:pos x="0" y="774"/>
              </a:cxn>
              <a:cxn ang="0">
                <a:pos x="2" y="770"/>
              </a:cxn>
              <a:cxn ang="0">
                <a:pos x="8" y="754"/>
              </a:cxn>
              <a:cxn ang="0">
                <a:pos x="16" y="730"/>
              </a:cxn>
              <a:cxn ang="0">
                <a:pos x="32" y="698"/>
              </a:cxn>
              <a:cxn ang="0">
                <a:pos x="50" y="660"/>
              </a:cxn>
              <a:cxn ang="0">
                <a:pos x="76" y="618"/>
              </a:cxn>
              <a:cxn ang="0">
                <a:pos x="106" y="574"/>
              </a:cxn>
              <a:cxn ang="0">
                <a:pos x="142" y="528"/>
              </a:cxn>
              <a:cxn ang="0">
                <a:pos x="186" y="482"/>
              </a:cxn>
              <a:cxn ang="0">
                <a:pos x="236" y="438"/>
              </a:cxn>
              <a:cxn ang="0">
                <a:pos x="294" y="398"/>
              </a:cxn>
              <a:cxn ang="0">
                <a:pos x="360" y="360"/>
              </a:cxn>
              <a:cxn ang="0">
                <a:pos x="426" y="332"/>
              </a:cxn>
              <a:cxn ang="0">
                <a:pos x="488" y="314"/>
              </a:cxn>
              <a:cxn ang="0">
                <a:pos x="544" y="304"/>
              </a:cxn>
              <a:cxn ang="0">
                <a:pos x="594" y="300"/>
              </a:cxn>
              <a:cxn ang="0">
                <a:pos x="638" y="300"/>
              </a:cxn>
              <a:cxn ang="0">
                <a:pos x="678" y="304"/>
              </a:cxn>
              <a:cxn ang="0">
                <a:pos x="710" y="312"/>
              </a:cxn>
              <a:cxn ang="0">
                <a:pos x="736" y="320"/>
              </a:cxn>
              <a:cxn ang="0">
                <a:pos x="754" y="326"/>
              </a:cxn>
              <a:cxn ang="0">
                <a:pos x="766" y="332"/>
              </a:cxn>
              <a:cxn ang="0">
                <a:pos x="770" y="334"/>
              </a:cxn>
              <a:cxn ang="0">
                <a:pos x="680" y="476"/>
              </a:cxn>
              <a:cxn ang="0">
                <a:pos x="982" y="370"/>
              </a:cxn>
              <a:cxn ang="0">
                <a:pos x="912" y="0"/>
              </a:cxn>
              <a:cxn ang="0">
                <a:pos x="854" y="150"/>
              </a:cxn>
              <a:cxn ang="0">
                <a:pos x="850" y="148"/>
              </a:cxn>
              <a:cxn ang="0">
                <a:pos x="838" y="142"/>
              </a:cxn>
              <a:cxn ang="0">
                <a:pos x="822" y="134"/>
              </a:cxn>
              <a:cxn ang="0">
                <a:pos x="798" y="126"/>
              </a:cxn>
              <a:cxn ang="0">
                <a:pos x="768" y="120"/>
              </a:cxn>
              <a:cxn ang="0">
                <a:pos x="732" y="114"/>
              </a:cxn>
              <a:cxn ang="0">
                <a:pos x="692" y="110"/>
              </a:cxn>
              <a:cxn ang="0">
                <a:pos x="646" y="110"/>
              </a:cxn>
              <a:cxn ang="0">
                <a:pos x="596" y="116"/>
              </a:cxn>
              <a:cxn ang="0">
                <a:pos x="540" y="126"/>
              </a:cxn>
              <a:cxn ang="0">
                <a:pos x="482" y="146"/>
              </a:cxn>
              <a:cxn ang="0">
                <a:pos x="422" y="172"/>
              </a:cxn>
              <a:cxn ang="0">
                <a:pos x="356" y="210"/>
              </a:cxn>
              <a:cxn ang="0">
                <a:pos x="290" y="258"/>
              </a:cxn>
              <a:cxn ang="0">
                <a:pos x="230" y="310"/>
              </a:cxn>
              <a:cxn ang="0">
                <a:pos x="178" y="364"/>
              </a:cxn>
              <a:cxn ang="0">
                <a:pos x="136" y="422"/>
              </a:cxn>
              <a:cxn ang="0">
                <a:pos x="100" y="480"/>
              </a:cxn>
              <a:cxn ang="0">
                <a:pos x="72" y="536"/>
              </a:cxn>
              <a:cxn ang="0">
                <a:pos x="48" y="590"/>
              </a:cxn>
              <a:cxn ang="0">
                <a:pos x="30" y="640"/>
              </a:cxn>
              <a:cxn ang="0">
                <a:pos x="18" y="684"/>
              </a:cxn>
              <a:cxn ang="0">
                <a:pos x="8" y="722"/>
              </a:cxn>
              <a:cxn ang="0">
                <a:pos x="4" y="750"/>
              </a:cxn>
              <a:cxn ang="0">
                <a:pos x="0" y="768"/>
              </a:cxn>
              <a:cxn ang="0">
                <a:pos x="0" y="774"/>
              </a:cxn>
            </a:cxnLst>
            <a:rect l="0" t="0" r="r" b="b"/>
            <a:pathLst>
              <a:path w="982" h="774">
                <a:moveTo>
                  <a:pt x="0" y="774"/>
                </a:moveTo>
                <a:lnTo>
                  <a:pt x="2" y="770"/>
                </a:lnTo>
                <a:lnTo>
                  <a:pt x="8" y="754"/>
                </a:lnTo>
                <a:lnTo>
                  <a:pt x="16" y="730"/>
                </a:lnTo>
                <a:lnTo>
                  <a:pt x="32" y="698"/>
                </a:lnTo>
                <a:lnTo>
                  <a:pt x="50" y="660"/>
                </a:lnTo>
                <a:lnTo>
                  <a:pt x="76" y="618"/>
                </a:lnTo>
                <a:lnTo>
                  <a:pt x="106" y="574"/>
                </a:lnTo>
                <a:lnTo>
                  <a:pt x="142" y="528"/>
                </a:lnTo>
                <a:lnTo>
                  <a:pt x="186" y="482"/>
                </a:lnTo>
                <a:lnTo>
                  <a:pt x="236" y="438"/>
                </a:lnTo>
                <a:lnTo>
                  <a:pt x="294" y="398"/>
                </a:lnTo>
                <a:lnTo>
                  <a:pt x="360" y="360"/>
                </a:lnTo>
                <a:lnTo>
                  <a:pt x="426" y="332"/>
                </a:lnTo>
                <a:lnTo>
                  <a:pt x="488" y="314"/>
                </a:lnTo>
                <a:lnTo>
                  <a:pt x="544" y="304"/>
                </a:lnTo>
                <a:lnTo>
                  <a:pt x="594" y="300"/>
                </a:lnTo>
                <a:lnTo>
                  <a:pt x="638" y="300"/>
                </a:lnTo>
                <a:lnTo>
                  <a:pt x="678" y="304"/>
                </a:lnTo>
                <a:lnTo>
                  <a:pt x="710" y="312"/>
                </a:lnTo>
                <a:lnTo>
                  <a:pt x="736" y="320"/>
                </a:lnTo>
                <a:lnTo>
                  <a:pt x="754" y="326"/>
                </a:lnTo>
                <a:lnTo>
                  <a:pt x="766" y="332"/>
                </a:lnTo>
                <a:lnTo>
                  <a:pt x="770" y="334"/>
                </a:lnTo>
                <a:lnTo>
                  <a:pt x="680" y="476"/>
                </a:lnTo>
                <a:lnTo>
                  <a:pt x="982" y="370"/>
                </a:lnTo>
                <a:lnTo>
                  <a:pt x="912" y="0"/>
                </a:lnTo>
                <a:lnTo>
                  <a:pt x="854" y="150"/>
                </a:lnTo>
                <a:lnTo>
                  <a:pt x="850" y="148"/>
                </a:lnTo>
                <a:lnTo>
                  <a:pt x="838" y="142"/>
                </a:lnTo>
                <a:lnTo>
                  <a:pt x="822" y="134"/>
                </a:lnTo>
                <a:lnTo>
                  <a:pt x="798" y="126"/>
                </a:lnTo>
                <a:lnTo>
                  <a:pt x="768" y="120"/>
                </a:lnTo>
                <a:lnTo>
                  <a:pt x="732" y="114"/>
                </a:lnTo>
                <a:lnTo>
                  <a:pt x="692" y="110"/>
                </a:lnTo>
                <a:lnTo>
                  <a:pt x="646" y="110"/>
                </a:lnTo>
                <a:lnTo>
                  <a:pt x="596" y="116"/>
                </a:lnTo>
                <a:lnTo>
                  <a:pt x="540" y="126"/>
                </a:lnTo>
                <a:lnTo>
                  <a:pt x="482" y="146"/>
                </a:lnTo>
                <a:lnTo>
                  <a:pt x="422" y="172"/>
                </a:lnTo>
                <a:lnTo>
                  <a:pt x="356" y="210"/>
                </a:lnTo>
                <a:lnTo>
                  <a:pt x="290" y="258"/>
                </a:lnTo>
                <a:lnTo>
                  <a:pt x="230" y="310"/>
                </a:lnTo>
                <a:lnTo>
                  <a:pt x="178" y="364"/>
                </a:lnTo>
                <a:lnTo>
                  <a:pt x="136" y="422"/>
                </a:lnTo>
                <a:lnTo>
                  <a:pt x="100" y="480"/>
                </a:lnTo>
                <a:lnTo>
                  <a:pt x="72" y="536"/>
                </a:lnTo>
                <a:lnTo>
                  <a:pt x="48" y="590"/>
                </a:lnTo>
                <a:lnTo>
                  <a:pt x="30" y="640"/>
                </a:lnTo>
                <a:lnTo>
                  <a:pt x="18" y="684"/>
                </a:lnTo>
                <a:lnTo>
                  <a:pt x="8" y="722"/>
                </a:lnTo>
                <a:lnTo>
                  <a:pt x="4" y="750"/>
                </a:lnTo>
                <a:lnTo>
                  <a:pt x="0" y="768"/>
                </a:lnTo>
                <a:lnTo>
                  <a:pt x="0" y="774"/>
                </a:lnTo>
              </a:path>
            </a:pathLst>
          </a:custGeom>
          <a:gradFill rotWithShape="1">
            <a:gsLst>
              <a:gs pos="0">
                <a:schemeClr val="folHlink">
                  <a:gamma/>
                  <a:tint val="57647"/>
                  <a:invGamma/>
                  <a:alpha val="32001"/>
                </a:schemeClr>
              </a:gs>
              <a:gs pos="100000">
                <a:schemeClr val="folHlink"/>
              </a:gs>
            </a:gsLst>
            <a:lin ang="0" scaled="1"/>
          </a:gradFill>
          <a:ln w="1270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1278" name="Text Box 13"/>
          <p:cNvSpPr txBox="1">
            <a:spLocks noChangeArrowheads="1"/>
          </p:cNvSpPr>
          <p:nvPr/>
        </p:nvSpPr>
        <p:spPr bwMode="gray">
          <a:xfrm>
            <a:off x="3914775" y="2486025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chemeClr val="bg1"/>
                </a:solidFill>
                <a:ea typeface="宋体" pitchFamily="2" charset="-122"/>
              </a:rPr>
              <a:t>Add Your Title</a:t>
            </a:r>
          </a:p>
        </p:txBody>
      </p:sp>
      <p:sp>
        <p:nvSpPr>
          <p:cNvPr id="11279" name="Text Box 14"/>
          <p:cNvSpPr txBox="1">
            <a:spLocks noChangeArrowheads="1"/>
          </p:cNvSpPr>
          <p:nvPr/>
        </p:nvSpPr>
        <p:spPr bwMode="gray">
          <a:xfrm>
            <a:off x="6429375" y="1990725"/>
            <a:ext cx="13081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/>
            <a:r>
              <a:rPr lang="en-US" altLang="zh-CN" sz="1400">
                <a:solidFill>
                  <a:srgbClr val="FFFFFF"/>
                </a:solidFill>
                <a:ea typeface="宋体" pitchFamily="2" charset="-122"/>
              </a:rPr>
              <a:t>Add Your Title</a:t>
            </a:r>
          </a:p>
        </p:txBody>
      </p:sp>
      <p:grpSp>
        <p:nvGrpSpPr>
          <p:cNvPr id="11280" name="Group 15"/>
          <p:cNvGrpSpPr>
            <a:grpSpLocks/>
          </p:cNvGrpSpPr>
          <p:nvPr/>
        </p:nvGrpSpPr>
        <p:grpSpPr bwMode="auto">
          <a:xfrm>
            <a:off x="914400" y="2914650"/>
            <a:ext cx="2295525" cy="3324225"/>
            <a:chOff x="576" y="1836"/>
            <a:chExt cx="1446" cy="2094"/>
          </a:xfrm>
        </p:grpSpPr>
        <p:sp>
          <p:nvSpPr>
            <p:cNvPr id="11283" name="AutoShape 16"/>
            <p:cNvSpPr>
              <a:spLocks noChangeArrowheads="1"/>
            </p:cNvSpPr>
            <p:nvPr/>
          </p:nvSpPr>
          <p:spPr bwMode="auto">
            <a:xfrm>
              <a:off x="576" y="1942"/>
              <a:ext cx="1446" cy="1988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fol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1153" name="AutoShape 17"/>
            <p:cNvSpPr>
              <a:spLocks noChangeArrowheads="1"/>
            </p:cNvSpPr>
            <p:nvPr/>
          </p:nvSpPr>
          <p:spPr bwMode="gray">
            <a:xfrm>
              <a:off x="712" y="1852"/>
              <a:ext cx="1174" cy="18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folHlink">
                    <a:gamma/>
                    <a:shade val="38824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3882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85" name="AutoShape 18"/>
            <p:cNvSpPr>
              <a:spLocks noChangeArrowheads="1"/>
            </p:cNvSpPr>
            <p:nvPr/>
          </p:nvSpPr>
          <p:spPr bwMode="auto">
            <a:xfrm flipH="1">
              <a:off x="1773" y="1897"/>
              <a:ext cx="45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86" name="AutoShape 19"/>
            <p:cNvSpPr>
              <a:spLocks noChangeArrowheads="1"/>
            </p:cNvSpPr>
            <p:nvPr/>
          </p:nvSpPr>
          <p:spPr bwMode="auto">
            <a:xfrm flipH="1">
              <a:off x="776" y="1897"/>
              <a:ext cx="46" cy="91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1287" name="Text Box 20"/>
            <p:cNvSpPr txBox="1">
              <a:spLocks noChangeArrowheads="1"/>
            </p:cNvSpPr>
            <p:nvPr/>
          </p:nvSpPr>
          <p:spPr bwMode="gray">
            <a:xfrm>
              <a:off x="882" y="1836"/>
              <a:ext cx="824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/>
              <a:r>
                <a:rPr lang="en-US" altLang="zh-CN" sz="1400">
                  <a:solidFill>
                    <a:schemeClr val="bg1"/>
                  </a:solidFill>
                  <a:ea typeface="宋体" pitchFamily="2" charset="-122"/>
                </a:rPr>
                <a:t>Add Your Title</a:t>
              </a:r>
            </a:p>
          </p:txBody>
        </p:sp>
        <p:sp>
          <p:nvSpPr>
            <p:cNvPr id="11288" name="Text Box 21"/>
            <p:cNvSpPr txBox="1">
              <a:spLocks noChangeArrowheads="1"/>
            </p:cNvSpPr>
            <p:nvPr/>
          </p:nvSpPr>
          <p:spPr bwMode="auto">
            <a:xfrm>
              <a:off x="624" y="2106"/>
              <a:ext cx="1344" cy="1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ThemeGallery</a:t>
              </a:r>
              <a:r>
                <a:rPr lang="en-US" altLang="zh-CN">
                  <a:solidFill>
                    <a:srgbClr val="000000"/>
                  </a:solidFill>
                  <a:ea typeface="宋体" pitchFamily="2" charset="-122"/>
                </a:rPr>
                <a:t> is a Design Digital Content &amp; Contents mall developed by Guild Design Inc.</a:t>
              </a:r>
            </a:p>
          </p:txBody>
        </p:sp>
      </p:grpSp>
      <p:sp>
        <p:nvSpPr>
          <p:cNvPr id="11281" name="Text Box 22"/>
          <p:cNvSpPr txBox="1">
            <a:spLocks noChangeArrowheads="1"/>
          </p:cNvSpPr>
          <p:nvPr/>
        </p:nvSpPr>
        <p:spPr bwMode="auto">
          <a:xfrm>
            <a:off x="3505200" y="2886075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11282" name="Text Box 23"/>
          <p:cNvSpPr txBox="1">
            <a:spLocks noChangeArrowheads="1"/>
          </p:cNvSpPr>
          <p:nvPr/>
        </p:nvSpPr>
        <p:spPr bwMode="auto">
          <a:xfrm>
            <a:off x="6019800" y="2352675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4美金的ppt模板">
  <a:themeElements>
    <a:clrScheme name="01 2">
      <a:dk1>
        <a:srgbClr val="003366"/>
      </a:dk1>
      <a:lt1>
        <a:srgbClr val="FFFFFF"/>
      </a:lt1>
      <a:dk2>
        <a:srgbClr val="2E6272"/>
      </a:dk2>
      <a:lt2>
        <a:srgbClr val="B2B2B2"/>
      </a:lt2>
      <a:accent1>
        <a:srgbClr val="3984C9"/>
      </a:accent1>
      <a:accent2>
        <a:srgbClr val="77AE26"/>
      </a:accent2>
      <a:accent3>
        <a:srgbClr val="FFFFFF"/>
      </a:accent3>
      <a:accent4>
        <a:srgbClr val="002A56"/>
      </a:accent4>
      <a:accent5>
        <a:srgbClr val="AEC2E1"/>
      </a:accent5>
      <a:accent6>
        <a:srgbClr val="6B9D21"/>
      </a:accent6>
      <a:hlink>
        <a:srgbClr val="6E815B"/>
      </a:hlink>
      <a:folHlink>
        <a:srgbClr val="90A8B0"/>
      </a:folHlink>
    </a:clrScheme>
    <a:fontScheme name="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 1">
        <a:dk1>
          <a:srgbClr val="003366"/>
        </a:dk1>
        <a:lt1>
          <a:srgbClr val="FFFFFF"/>
        </a:lt1>
        <a:dk2>
          <a:srgbClr val="3C8196"/>
        </a:dk2>
        <a:lt2>
          <a:srgbClr val="B2B2B2"/>
        </a:lt2>
        <a:accent1>
          <a:srgbClr val="2C6AA2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CB9CE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2">
        <a:dk1>
          <a:srgbClr val="003366"/>
        </a:dk1>
        <a:lt1>
          <a:srgbClr val="FFFFFF"/>
        </a:lt1>
        <a:dk2>
          <a:srgbClr val="2E6272"/>
        </a:dk2>
        <a:lt2>
          <a:srgbClr val="B2B2B2"/>
        </a:lt2>
        <a:accent1>
          <a:srgbClr val="3984C9"/>
        </a:accent1>
        <a:accent2>
          <a:srgbClr val="77AE26"/>
        </a:accent2>
        <a:accent3>
          <a:srgbClr val="FFFFFF"/>
        </a:accent3>
        <a:accent4>
          <a:srgbClr val="002A56"/>
        </a:accent4>
        <a:accent5>
          <a:srgbClr val="AEC2E1"/>
        </a:accent5>
        <a:accent6>
          <a:srgbClr val="6B9D21"/>
        </a:accent6>
        <a:hlink>
          <a:srgbClr val="6E815B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 3">
        <a:dk1>
          <a:srgbClr val="30311D"/>
        </a:dk1>
        <a:lt1>
          <a:srgbClr val="FFFFFF"/>
        </a:lt1>
        <a:dk2>
          <a:srgbClr val="4A5B1F"/>
        </a:dk2>
        <a:lt2>
          <a:srgbClr val="B2B2B2"/>
        </a:lt2>
        <a:accent1>
          <a:srgbClr val="907242"/>
        </a:accent1>
        <a:accent2>
          <a:srgbClr val="93B75F"/>
        </a:accent2>
        <a:accent3>
          <a:srgbClr val="FFFFFF"/>
        </a:accent3>
        <a:accent4>
          <a:srgbClr val="272817"/>
        </a:accent4>
        <a:accent5>
          <a:srgbClr val="C6BCB0"/>
        </a:accent5>
        <a:accent6>
          <a:srgbClr val="85A655"/>
        </a:accent6>
        <a:hlink>
          <a:srgbClr val="557B97"/>
        </a:hlink>
        <a:folHlink>
          <a:srgbClr val="A1A18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24美金的ppt模板</Template>
  <TotalTime>14</TotalTime>
  <Words>739</Words>
  <Application>Microsoft Office PowerPoint</Application>
  <PresentationFormat>全屏显示(4:3)</PresentationFormat>
  <Paragraphs>224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Verdana</vt:lpstr>
      <vt:lpstr>Wingdings</vt:lpstr>
      <vt:lpstr>Calibri</vt:lpstr>
      <vt:lpstr>宋体</vt:lpstr>
      <vt:lpstr>24美金的ppt模板</vt:lpstr>
      <vt:lpstr>Office 主题</vt:lpstr>
      <vt:lpstr>PowerPoint Template</vt:lpstr>
      <vt:lpstr>Contents</vt:lpstr>
      <vt:lpstr>Hot Tip</vt:lpstr>
      <vt:lpstr>Diagram</vt:lpstr>
      <vt:lpstr> Cycle Diagram</vt:lpstr>
      <vt:lpstr>Diagram</vt:lpstr>
      <vt:lpstr>Diagram</vt:lpstr>
      <vt:lpstr>Diagram</vt:lpstr>
      <vt:lpstr>Diagram</vt:lpstr>
      <vt:lpstr>Diagram</vt:lpstr>
      <vt:lpstr>Table</vt:lpstr>
      <vt:lpstr>Diagram</vt:lpstr>
      <vt:lpstr>Diagram</vt:lpstr>
      <vt:lpstr>Diagram</vt:lpstr>
      <vt:lpstr>Diagram</vt:lpstr>
      <vt:lpstr>Block Diagram</vt:lpstr>
      <vt:lpstr>Table</vt:lpstr>
      <vt:lpstr>3-D Pie Chart</vt:lpstr>
      <vt:lpstr>Diagram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jccook</dc:creator>
  <cp:lastModifiedBy>jccook</cp:lastModifiedBy>
  <cp:revision>2</cp:revision>
  <dcterms:created xsi:type="dcterms:W3CDTF">2013-02-03T05:36:10Z</dcterms:created>
  <dcterms:modified xsi:type="dcterms:W3CDTF">2013-02-03T05:50:44Z</dcterms:modified>
</cp:coreProperties>
</file>