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72" r:id="rId4"/>
  </p:sldMasterIdLst>
  <p:notesMasterIdLst>
    <p:notesMasterId r:id="rId16"/>
  </p:notesMasterIdLst>
  <p:sldIdLst>
    <p:sldId id="256" r:id="rId5"/>
    <p:sldId id="274" r:id="rId6"/>
    <p:sldId id="280" r:id="rId7"/>
    <p:sldId id="293" r:id="rId8"/>
    <p:sldId id="296" r:id="rId9"/>
    <p:sldId id="284" r:id="rId10"/>
    <p:sldId id="301" r:id="rId11"/>
    <p:sldId id="298" r:id="rId12"/>
    <p:sldId id="300" r:id="rId13"/>
    <p:sldId id="259" r:id="rId14"/>
    <p:sldId id="302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1" autoAdjust="0"/>
    <p:restoredTop sz="95827" autoAdjust="0"/>
  </p:normalViewPr>
  <p:slideViewPr>
    <p:cSldViewPr>
      <p:cViewPr>
        <p:scale>
          <a:sx n="80" d="100"/>
          <a:sy n="80" d="100"/>
        </p:scale>
        <p:origin x="-113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6E0A9-3E83-4106-9A3F-91558B572983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08700-95D1-4986-B5EE-47A2B93DFB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73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08700-95D1-4986-B5EE-47A2B93DFB9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08700-95D1-4986-B5EE-47A2B93DFB9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5317-B58B-4AAD-84E8-909FDF36AA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D531-866F-4D90-BEAD-E0D33BC7F2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5317-B58B-4AAD-84E8-909FDF36AA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D531-866F-4D90-BEAD-E0D33BC7F2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5317-B58B-4AAD-84E8-909FDF36AA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D531-866F-4D90-BEAD-E0D33BC7F2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0958-430E-42FE-B537-8E87B94B01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4B5-ADF2-4526-9F67-C9AB07BC8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0958-430E-42FE-B537-8E87B94B01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4B5-ADF2-4526-9F67-C9AB07BC8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0958-430E-42FE-B537-8E87B94B01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4B5-ADF2-4526-9F67-C9AB07BC8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0958-430E-42FE-B537-8E87B94B01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4B5-ADF2-4526-9F67-C9AB07BC8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0958-430E-42FE-B537-8E87B94B01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4B5-ADF2-4526-9F67-C9AB07BC8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0958-430E-42FE-B537-8E87B94B01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4B5-ADF2-4526-9F67-C9AB07BC8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0958-430E-42FE-B537-8E87B94B01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4B5-ADF2-4526-9F67-C9AB07BC8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0958-430E-42FE-B537-8E87B94B01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4B5-ADF2-4526-9F67-C9AB07BC8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5317-B58B-4AAD-84E8-909FDF36AA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D531-866F-4D90-BEAD-E0D33BC7F2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0958-430E-42FE-B537-8E87B94B01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4B5-ADF2-4526-9F67-C9AB07BC8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0958-430E-42FE-B537-8E87B94B01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4B5-ADF2-4526-9F67-C9AB07BC8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0958-430E-42FE-B537-8E87B94B01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4B5-ADF2-4526-9F67-C9AB07BC8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AA4484-D435-4E7F-B711-945788D788D2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85D654-C4A7-40DA-AE25-653136BB93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AA4484-D435-4E7F-B711-945788D788D2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85D654-C4A7-40DA-AE25-653136BB93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AA4484-D435-4E7F-B711-945788D788D2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85D654-C4A7-40DA-AE25-653136BB93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AA4484-D435-4E7F-B711-945788D788D2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85D654-C4A7-40DA-AE25-653136BB93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AA4484-D435-4E7F-B711-945788D788D2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85D654-C4A7-40DA-AE25-653136BB93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AA4484-D435-4E7F-B711-945788D788D2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85D654-C4A7-40DA-AE25-653136BB93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AA4484-D435-4E7F-B711-945788D788D2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85D654-C4A7-40DA-AE25-653136BB93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5317-B58B-4AAD-84E8-909FDF36AA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D531-866F-4D90-BEAD-E0D33BC7F2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AA4484-D435-4E7F-B711-945788D788D2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85D654-C4A7-40DA-AE25-653136BB93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AA4484-D435-4E7F-B711-945788D788D2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85D654-C4A7-40DA-AE25-653136BB93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AA4484-D435-4E7F-B711-945788D788D2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85D654-C4A7-40DA-AE25-653136BB93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AA4484-D435-4E7F-B711-945788D788D2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85D654-C4A7-40DA-AE25-653136BB93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74EE-E682-4DF5-9846-53582160765B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77959-60AF-410E-B95A-AAD841228E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74EE-E682-4DF5-9846-53582160765B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77959-60AF-410E-B95A-AAD841228E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74EE-E682-4DF5-9846-53582160765B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77959-60AF-410E-B95A-AAD841228E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74EE-E682-4DF5-9846-53582160765B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77959-60AF-410E-B95A-AAD841228E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74EE-E682-4DF5-9846-53582160765B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77959-60AF-410E-B95A-AAD841228E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74EE-E682-4DF5-9846-53582160765B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77959-60AF-410E-B95A-AAD841228E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5317-B58B-4AAD-84E8-909FDF36AA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D531-866F-4D90-BEAD-E0D33BC7F2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74EE-E682-4DF5-9846-53582160765B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77959-60AF-410E-B95A-AAD841228E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74EE-E682-4DF5-9846-53582160765B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77959-60AF-410E-B95A-AAD841228E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74EE-E682-4DF5-9846-53582160765B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77959-60AF-410E-B95A-AAD841228E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74EE-E682-4DF5-9846-53582160765B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77959-60AF-410E-B95A-AAD841228E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74EE-E682-4DF5-9846-53582160765B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77959-60AF-410E-B95A-AAD841228E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5317-B58B-4AAD-84E8-909FDF36AA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D531-866F-4D90-BEAD-E0D33BC7F2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5317-B58B-4AAD-84E8-909FDF36AA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D531-866F-4D90-BEAD-E0D33BC7F2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5317-B58B-4AAD-84E8-909FDF36AA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D531-866F-4D90-BEAD-E0D33BC7F2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5317-B58B-4AAD-84E8-909FDF36AA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D531-866F-4D90-BEAD-E0D33BC7F2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5317-B58B-4AAD-84E8-909FDF36AA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D531-866F-4D90-BEAD-E0D33BC7F2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7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1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65317-B58B-4AAD-84E8-909FDF36AA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5D531-866F-4D90-BEAD-E0D33BC7F2A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未标题-2.pn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2356694" y="285728"/>
            <a:ext cx="6000000" cy="6000000"/>
          </a:xfrm>
          <a:prstGeom prst="rect">
            <a:avLst/>
          </a:prstGeom>
        </p:spPr>
      </p:pic>
      <p:pic>
        <p:nvPicPr>
          <p:cNvPr id="10" name="图片 9" descr="title ground.jp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图片 11" descr="yellow one.pn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142" y="857"/>
            <a:ext cx="9142858" cy="6857143"/>
          </a:xfrm>
          <a:prstGeom prst="rect">
            <a:avLst/>
          </a:prstGeom>
        </p:spPr>
      </p:pic>
      <p:pic>
        <p:nvPicPr>
          <p:cNvPr id="9" name="图片 8" descr="blue tripe.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0" y="857"/>
            <a:ext cx="9142858" cy="6857143"/>
          </a:xfrm>
          <a:prstGeom prst="rect">
            <a:avLst/>
          </a:prstGeom>
        </p:spPr>
      </p:pic>
      <p:pic>
        <p:nvPicPr>
          <p:cNvPr id="8" name="图片 7" descr="blue earth.png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142" y="0"/>
            <a:ext cx="9142858" cy="68571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60958-430E-42FE-B537-8E87B94B01D1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F54B5-ADF2-4526-9F67-C9AB07BC881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校徽.pn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286776" y="6072206"/>
            <a:ext cx="666629" cy="666629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7376696" y="6357958"/>
            <a:ext cx="1052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Calibri" pitchFamily="34" charset="0"/>
              </a:rPr>
              <a:t>From  SYSU</a:t>
            </a:r>
            <a:endParaRPr lang="zh-CN" altLang="en-US" sz="1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校徽.pn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286776" y="6072206"/>
            <a:ext cx="666629" cy="666629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7376696" y="6357958"/>
            <a:ext cx="1052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Calibri" pitchFamily="34" charset="0"/>
              </a:rPr>
              <a:t>From  SYSU</a:t>
            </a:r>
            <a:endParaRPr lang="zh-CN" altLang="en-US" sz="1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未标题-2~~~.pn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2357486" y="0"/>
            <a:ext cx="6000000" cy="6000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874EE-E682-4DF5-9846-53582160765B}" type="datetimeFigureOut">
              <a:rPr lang="zh-CN" altLang="en-US" smtClean="0"/>
              <a:pPr/>
              <a:t>2013/2/2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77959-60AF-410E-B95A-AAD841228E9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 descr="thank you light.pn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3277333" y="3357562"/>
            <a:ext cx="5866667" cy="2047619"/>
          </a:xfrm>
          <a:prstGeom prst="rect">
            <a:avLst/>
          </a:prstGeom>
        </p:spPr>
      </p:pic>
      <p:pic>
        <p:nvPicPr>
          <p:cNvPr id="7" name="图片 6" descr="thank you.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277333" y="3357562"/>
            <a:ext cx="5866667" cy="204761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0" presetClass="exit" presetSubtype="0" accel="10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800"/>
                            </p:stCondLst>
                            <p:childTnLst>
                              <p:par>
                                <p:cTn id="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9.png"/><Relationship Id="rId5" Type="http://schemas.openxmlformats.org/officeDocument/2006/relationships/image" Target="../media/image23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9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86182" y="2000240"/>
            <a:ext cx="50720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9058" y="4429132"/>
            <a:ext cx="946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组员： 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7620" y="3357561"/>
            <a:ext cx="1980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添加副标题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44008" y="6165304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8005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圆角矩形 60"/>
          <p:cNvSpPr/>
          <p:nvPr/>
        </p:nvSpPr>
        <p:spPr>
          <a:xfrm>
            <a:off x="-2428924" y="4857760"/>
            <a:ext cx="3714776" cy="642942"/>
          </a:xfrm>
          <a:prstGeom prst="roundRect">
            <a:avLst/>
          </a:prstGeom>
          <a:solidFill>
            <a:schemeClr val="accent5">
              <a:alpha val="32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3217527" y="1657126"/>
            <a:ext cx="4493721" cy="658604"/>
            <a:chOff x="2788899" y="2300068"/>
            <a:chExt cx="4493721" cy="658604"/>
          </a:xfrm>
        </p:grpSpPr>
        <p:grpSp>
          <p:nvGrpSpPr>
            <p:cNvPr id="16" name="组合 15"/>
            <p:cNvGrpSpPr/>
            <p:nvPr/>
          </p:nvGrpSpPr>
          <p:grpSpPr>
            <a:xfrm>
              <a:off x="2788899" y="2300068"/>
              <a:ext cx="4493721" cy="658604"/>
              <a:chOff x="1529381" y="842520"/>
              <a:chExt cx="4493721" cy="658604"/>
            </a:xfrm>
            <a:scene3d>
              <a:camera prst="orthographicFront">
                <a:rot lat="0" lon="600000" rev="0"/>
              </a:camera>
              <a:lightRig rig="balanced" dir="t">
                <a:rot lat="0" lon="0" rev="600000"/>
              </a:lightRig>
            </a:scene3d>
          </p:grpSpPr>
          <p:sp>
            <p:nvSpPr>
              <p:cNvPr id="38" name="圆角矩形 37"/>
              <p:cNvSpPr/>
              <p:nvPr/>
            </p:nvSpPr>
            <p:spPr>
              <a:xfrm>
                <a:off x="1529381" y="842520"/>
                <a:ext cx="4493721" cy="658604"/>
              </a:xfrm>
              <a:prstGeom prst="roundRect">
                <a:avLst>
                  <a:gd name="adj" fmla="val 10000"/>
                </a:avLst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79000">
                    <a:schemeClr val="accent5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 w="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p3d extrusionH="82550" prstMaterial="plastic">
                <a:bevelT w="31750" h="101600" prst="coolSlant"/>
              </a:sp3d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39" name="圆角矩形 6"/>
              <p:cNvSpPr/>
              <p:nvPr/>
            </p:nvSpPr>
            <p:spPr>
              <a:xfrm>
                <a:off x="1548671" y="861810"/>
                <a:ext cx="3691478" cy="62002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2870" tIns="102870" rIns="102870" bIns="102870" numCol="1" spcCol="1270" anchor="ctr" anchorCtr="0">
                <a:noAutofit/>
              </a:bodyPr>
              <a:lstStyle/>
              <a:p>
                <a:pPr lvl="0" algn="l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700" kern="1200" dirty="0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357554" y="2428868"/>
              <a:ext cx="134524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定义问题</a:t>
              </a:r>
              <a:endParaRPr lang="en-US" altLang="zh-CN" sz="20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367260" y="3256385"/>
            <a:ext cx="4493721" cy="658604"/>
            <a:chOff x="1938632" y="3899327"/>
            <a:chExt cx="4493721" cy="658604"/>
          </a:xfrm>
        </p:grpSpPr>
        <p:grpSp>
          <p:nvGrpSpPr>
            <p:cNvPr id="18" name="组合 17"/>
            <p:cNvGrpSpPr/>
            <p:nvPr/>
          </p:nvGrpSpPr>
          <p:grpSpPr>
            <a:xfrm>
              <a:off x="1938632" y="3899327"/>
              <a:ext cx="4493721" cy="658604"/>
              <a:chOff x="679114" y="2441779"/>
              <a:chExt cx="4493721" cy="658604"/>
            </a:xfrm>
            <a:scene3d>
              <a:camera prst="orthographicFront">
                <a:rot lat="0" lon="600000" rev="0"/>
              </a:camera>
              <a:lightRig rig="balanced" dir="t">
                <a:rot lat="0" lon="0" rev="600000"/>
              </a:lightRig>
            </a:scene3d>
          </p:grpSpPr>
          <p:sp>
            <p:nvSpPr>
              <p:cNvPr id="34" name="圆角矩形 33"/>
              <p:cNvSpPr/>
              <p:nvPr/>
            </p:nvSpPr>
            <p:spPr>
              <a:xfrm>
                <a:off x="679114" y="2441779"/>
                <a:ext cx="4493721" cy="658604"/>
              </a:xfrm>
              <a:prstGeom prst="roundRect">
                <a:avLst>
                  <a:gd name="adj" fmla="val 10000"/>
                </a:avLst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79000">
                    <a:schemeClr val="accent5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 w="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p3d extrusionH="82550" prstMaterial="plastic">
                <a:bevelT w="31750" h="101600" prst="coolSlant"/>
              </a:sp3d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35" name="圆角矩形 10"/>
              <p:cNvSpPr/>
              <p:nvPr/>
            </p:nvSpPr>
            <p:spPr>
              <a:xfrm>
                <a:off x="698404" y="2461069"/>
                <a:ext cx="3691478" cy="62002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2870" tIns="102870" rIns="102870" bIns="102870" numCol="1" spcCol="1270" anchor="ctr" anchorCtr="0">
                <a:noAutofit/>
              </a:bodyPr>
              <a:lstStyle/>
              <a:p>
                <a:pPr lvl="0" algn="l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700" kern="1200" dirty="0"/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2357422" y="4071942"/>
              <a:ext cx="132279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确定方案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831044" y="2456759"/>
            <a:ext cx="4493721" cy="658604"/>
            <a:chOff x="2402416" y="3099701"/>
            <a:chExt cx="4493721" cy="658604"/>
          </a:xfrm>
        </p:grpSpPr>
        <p:grpSp>
          <p:nvGrpSpPr>
            <p:cNvPr id="17" name="组合 16"/>
            <p:cNvGrpSpPr/>
            <p:nvPr/>
          </p:nvGrpSpPr>
          <p:grpSpPr>
            <a:xfrm>
              <a:off x="2402416" y="3099701"/>
              <a:ext cx="4493721" cy="658604"/>
              <a:chOff x="1142898" y="1642153"/>
              <a:chExt cx="4493721" cy="658604"/>
            </a:xfrm>
            <a:scene3d>
              <a:camera prst="orthographicFront">
                <a:rot lat="0" lon="600000" rev="0"/>
              </a:camera>
              <a:lightRig rig="balanced" dir="t">
                <a:rot lat="0" lon="0" rev="600000"/>
              </a:lightRig>
            </a:scene3d>
          </p:grpSpPr>
          <p:sp>
            <p:nvSpPr>
              <p:cNvPr id="36" name="圆角矩形 35"/>
              <p:cNvSpPr/>
              <p:nvPr/>
            </p:nvSpPr>
            <p:spPr>
              <a:xfrm>
                <a:off x="1142898" y="1642153"/>
                <a:ext cx="4493721" cy="658604"/>
              </a:xfrm>
              <a:prstGeom prst="roundRect">
                <a:avLst>
                  <a:gd name="adj" fmla="val 10000"/>
                </a:avLst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79000">
                    <a:schemeClr val="accent5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 w="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p3d extrusionH="82550" prstMaterial="plastic">
                <a:bevelT w="31750" h="101600" prst="coolSlant"/>
              </a:sp3d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37" name="圆角矩形 8"/>
              <p:cNvSpPr/>
              <p:nvPr/>
            </p:nvSpPr>
            <p:spPr>
              <a:xfrm>
                <a:off x="1162188" y="1661443"/>
                <a:ext cx="3691478" cy="62002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2870" tIns="102870" rIns="102870" bIns="102870" numCol="1" spcCol="1270" anchor="ctr" anchorCtr="0">
                <a:noAutofit/>
              </a:bodyPr>
              <a:lstStyle/>
              <a:p>
                <a:pPr lvl="0" algn="l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700" kern="1200"/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2857488" y="3214686"/>
              <a:ext cx="132279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道德分析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980777" y="4056018"/>
            <a:ext cx="4493721" cy="658604"/>
            <a:chOff x="1552149" y="4698960"/>
            <a:chExt cx="4493721" cy="658604"/>
          </a:xfrm>
        </p:grpSpPr>
        <p:grpSp>
          <p:nvGrpSpPr>
            <p:cNvPr id="19" name="组合 18"/>
            <p:cNvGrpSpPr/>
            <p:nvPr/>
          </p:nvGrpSpPr>
          <p:grpSpPr>
            <a:xfrm>
              <a:off x="1552149" y="4698960"/>
              <a:ext cx="4493721" cy="658604"/>
              <a:chOff x="292631" y="3241412"/>
              <a:chExt cx="4493721" cy="658604"/>
            </a:xfrm>
            <a:scene3d>
              <a:camera prst="orthographicFront">
                <a:rot lat="0" lon="600000" rev="0"/>
              </a:camera>
              <a:lightRig rig="balanced" dir="t">
                <a:rot lat="0" lon="0" rev="600000"/>
              </a:lightRig>
            </a:scene3d>
          </p:grpSpPr>
          <p:sp>
            <p:nvSpPr>
              <p:cNvPr id="32" name="圆角矩形 31"/>
              <p:cNvSpPr/>
              <p:nvPr/>
            </p:nvSpPr>
            <p:spPr>
              <a:xfrm>
                <a:off x="292631" y="3241412"/>
                <a:ext cx="4493721" cy="658604"/>
              </a:xfrm>
              <a:prstGeom prst="roundRect">
                <a:avLst>
                  <a:gd name="adj" fmla="val 10000"/>
                </a:avLst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79000">
                    <a:schemeClr val="accent5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 w="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p3d extrusionH="82550" prstMaterial="plastic">
                <a:bevelT w="31750" h="101600" prst="coolSlant"/>
              </a:sp3d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33" name="圆角矩形 12"/>
              <p:cNvSpPr/>
              <p:nvPr/>
            </p:nvSpPr>
            <p:spPr>
              <a:xfrm>
                <a:off x="311921" y="3260702"/>
                <a:ext cx="3691478" cy="62002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2870" tIns="102870" rIns="102870" bIns="102870" numCol="1" spcCol="1270" anchor="ctr" anchorCtr="0">
                <a:noAutofit/>
              </a:bodyPr>
              <a:lstStyle/>
              <a:p>
                <a:pPr lvl="0" algn="l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700" kern="1200" dirty="0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1857356" y="4845618"/>
              <a:ext cx="132279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对应措施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-285784" y="928670"/>
            <a:ext cx="3714776" cy="642942"/>
          </a:xfrm>
          <a:prstGeom prst="round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-785850" y="1714488"/>
            <a:ext cx="3714776" cy="642942"/>
          </a:xfrm>
          <a:prstGeom prst="roundRect">
            <a:avLst/>
          </a:prstGeom>
          <a:solidFill>
            <a:schemeClr val="accent5">
              <a:alpha val="32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-1143040" y="2500306"/>
            <a:ext cx="3714776" cy="642942"/>
          </a:xfrm>
          <a:prstGeom prst="roundRect">
            <a:avLst/>
          </a:prstGeom>
          <a:solidFill>
            <a:schemeClr val="accent5">
              <a:alpha val="32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-1571668" y="3286124"/>
            <a:ext cx="3714776" cy="642942"/>
          </a:xfrm>
          <a:prstGeom prst="roundRect">
            <a:avLst/>
          </a:prstGeom>
          <a:solidFill>
            <a:schemeClr val="accent5">
              <a:alpha val="32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-2000296" y="4071942"/>
            <a:ext cx="3714776" cy="642942"/>
          </a:xfrm>
          <a:prstGeom prst="roundRect">
            <a:avLst/>
          </a:prstGeom>
          <a:solidFill>
            <a:schemeClr val="accent5">
              <a:alpha val="32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8215338" y="857232"/>
            <a:ext cx="3714776" cy="642942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929586" y="1643050"/>
            <a:ext cx="3714776" cy="642942"/>
          </a:xfrm>
          <a:prstGeom prst="roundRect">
            <a:avLst/>
          </a:prstGeom>
          <a:solidFill>
            <a:schemeClr val="accent5">
              <a:alpha val="19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7572396" y="2428868"/>
            <a:ext cx="3714776" cy="642942"/>
          </a:xfrm>
          <a:prstGeom prst="roundRect">
            <a:avLst/>
          </a:prstGeom>
          <a:solidFill>
            <a:schemeClr val="accent5">
              <a:alpha val="19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143768" y="3214686"/>
            <a:ext cx="3714776" cy="642942"/>
          </a:xfrm>
          <a:prstGeom prst="roundRect">
            <a:avLst/>
          </a:prstGeom>
          <a:solidFill>
            <a:schemeClr val="accent5">
              <a:alpha val="19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715140" y="4000504"/>
            <a:ext cx="3714776" cy="642942"/>
          </a:xfrm>
          <a:prstGeom prst="roundRect">
            <a:avLst/>
          </a:prstGeom>
          <a:solidFill>
            <a:schemeClr val="accent5">
              <a:alpha val="19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3526758" y="857493"/>
            <a:ext cx="4493721" cy="658604"/>
            <a:chOff x="1838612" y="42887"/>
            <a:chExt cx="4493721" cy="658604"/>
          </a:xfrm>
          <a:scene3d>
            <a:camera prst="orthographicFront">
              <a:rot lat="0" lon="1200000" rev="0"/>
            </a:camera>
            <a:lightRig rig="balanced" dir="t">
              <a:rot lat="0" lon="0" rev="600000"/>
            </a:lightRig>
          </a:scene3d>
        </p:grpSpPr>
        <p:sp>
          <p:nvSpPr>
            <p:cNvPr id="40" name="圆角矩形 39"/>
            <p:cNvSpPr/>
            <p:nvPr/>
          </p:nvSpPr>
          <p:spPr>
            <a:xfrm>
              <a:off x="1838612" y="42887"/>
              <a:ext cx="4493721" cy="658604"/>
            </a:xfrm>
            <a:prstGeom prst="roundRect">
              <a:avLst>
                <a:gd name="adj" fmla="val 10000"/>
              </a:avLst>
            </a:prstGeom>
            <a:gradFill flip="none" rotWithShape="1">
              <a:gsLst>
                <a:gs pos="0">
                  <a:srgbClr val="002060"/>
                </a:gs>
                <a:gs pos="79000">
                  <a:srgbClr val="0070C0"/>
                </a:gs>
                <a:gs pos="100000">
                  <a:srgbClr val="00B0F0"/>
                </a:gs>
              </a:gsLst>
              <a:lin ang="18900000" scaled="1"/>
              <a:tileRect/>
            </a:gradFill>
            <a:ln w="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p3d extrusionH="82550" prstMaterial="plastic">
              <a:bevelT w="25400" h="158750" prst="coolSlant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zh-CN" altLang="en-US" sz="2800" b="1" dirty="0" smtClean="0">
                  <a:latin typeface="微软雅黑" pitchFamily="34" charset="-122"/>
                  <a:ea typeface="微软雅黑" pitchFamily="34" charset="-122"/>
                </a:rPr>
                <a:t>分析流程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圆角矩形 4"/>
            <p:cNvSpPr/>
            <p:nvPr/>
          </p:nvSpPr>
          <p:spPr>
            <a:xfrm>
              <a:off x="1857902" y="62177"/>
              <a:ext cx="3705978" cy="6200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2870" tIns="102870" rIns="102870" bIns="102870" numCol="1" spcCol="1270" anchor="ctr" anchorCtr="0">
              <a:noAutofit/>
            </a:bodyPr>
            <a:lstStyle/>
            <a:p>
              <a:pPr lvl="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700" kern="1200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45996" y="2243366"/>
            <a:ext cx="483846" cy="483846"/>
            <a:chOff x="5357850" y="1428760"/>
            <a:chExt cx="483846" cy="483846"/>
          </a:xfrm>
          <a:scene3d>
            <a:camera prst="orthographicFront">
              <a:rot lat="0" lon="3000000" rev="0"/>
            </a:camera>
            <a:lightRig rig="threePt" dir="t"/>
          </a:scene3d>
        </p:grpSpPr>
        <p:sp>
          <p:nvSpPr>
            <p:cNvPr id="30" name="下箭头 29"/>
            <p:cNvSpPr/>
            <p:nvPr/>
          </p:nvSpPr>
          <p:spPr>
            <a:xfrm>
              <a:off x="5357850" y="1428760"/>
              <a:ext cx="483846" cy="483846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bg1">
                <a:alpha val="63000"/>
              </a:schemeClr>
            </a:solidFill>
            <a:sp3d>
              <a:bevelT w="38100" h="44450"/>
            </a:sp3d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下箭头 14"/>
            <p:cNvSpPr/>
            <p:nvPr/>
          </p:nvSpPr>
          <p:spPr>
            <a:xfrm>
              <a:off x="5466715" y="1428760"/>
              <a:ext cx="266116" cy="36409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74622" y="1386109"/>
            <a:ext cx="483846" cy="483846"/>
            <a:chOff x="5786476" y="571503"/>
            <a:chExt cx="483846" cy="483846"/>
          </a:xfrm>
          <a:scene3d>
            <a:camera prst="orthographicFront">
              <a:rot lat="0" lon="3000000" rev="0"/>
            </a:camera>
            <a:lightRig rig="threePt" dir="t"/>
          </a:scene3d>
        </p:grpSpPr>
        <p:sp>
          <p:nvSpPr>
            <p:cNvPr id="28" name="下箭头 27"/>
            <p:cNvSpPr/>
            <p:nvPr/>
          </p:nvSpPr>
          <p:spPr>
            <a:xfrm>
              <a:off x="5786476" y="571503"/>
              <a:ext cx="483846" cy="483846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bg1">
                <a:alpha val="90000"/>
              </a:schemeClr>
            </a:solidFill>
            <a:sp3d>
              <a:bevelT w="19050" h="44450"/>
            </a:sp3d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下箭头 16"/>
            <p:cNvSpPr/>
            <p:nvPr/>
          </p:nvSpPr>
          <p:spPr>
            <a:xfrm>
              <a:off x="5895341" y="571503"/>
              <a:ext cx="266116" cy="36409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43570" y="4572008"/>
            <a:ext cx="483846" cy="483846"/>
            <a:chOff x="4357718" y="3071835"/>
            <a:chExt cx="483846" cy="483846"/>
          </a:xfrm>
          <a:scene3d>
            <a:camera prst="orthographicFront">
              <a:rot lat="0" lon="3000000" rev="0"/>
            </a:camera>
            <a:lightRig rig="threePt" dir="t"/>
          </a:scene3d>
        </p:grpSpPr>
        <p:sp>
          <p:nvSpPr>
            <p:cNvPr id="26" name="下箭头 25"/>
            <p:cNvSpPr/>
            <p:nvPr/>
          </p:nvSpPr>
          <p:spPr>
            <a:xfrm>
              <a:off x="4357718" y="3071835"/>
              <a:ext cx="483846" cy="483846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bg1">
                <a:alpha val="63000"/>
              </a:schemeClr>
            </a:solidFill>
            <a:sp3d>
              <a:bevelT w="38100" h="44450"/>
            </a:sp3d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下箭头 18"/>
            <p:cNvSpPr/>
            <p:nvPr/>
          </p:nvSpPr>
          <p:spPr>
            <a:xfrm>
              <a:off x="4466583" y="3071835"/>
              <a:ext cx="266116" cy="36409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617370" y="3100622"/>
            <a:ext cx="483846" cy="483846"/>
            <a:chOff x="4929224" y="2286016"/>
            <a:chExt cx="483846" cy="483846"/>
          </a:xfrm>
          <a:scene3d>
            <a:camera prst="orthographicFront">
              <a:rot lat="0" lon="3000000" rev="0"/>
            </a:camera>
            <a:lightRig rig="threePt" dir="t"/>
          </a:scene3d>
        </p:grpSpPr>
        <p:sp>
          <p:nvSpPr>
            <p:cNvPr id="24" name="下箭头 23"/>
            <p:cNvSpPr/>
            <p:nvPr/>
          </p:nvSpPr>
          <p:spPr>
            <a:xfrm>
              <a:off x="4929224" y="2286016"/>
              <a:ext cx="483846" cy="483846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bg1">
                <a:alpha val="63000"/>
              </a:schemeClr>
            </a:solidFill>
            <a:sp3d>
              <a:bevelT w="38100" h="44450"/>
            </a:sp3d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下箭头 20"/>
            <p:cNvSpPr/>
            <p:nvPr/>
          </p:nvSpPr>
          <p:spPr>
            <a:xfrm>
              <a:off x="5038089" y="2286016"/>
              <a:ext cx="266116" cy="36409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</p:grpSp>
      <p:pic>
        <p:nvPicPr>
          <p:cNvPr id="43" name="图片 42" descr="2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1500174"/>
            <a:ext cx="785818" cy="785818"/>
          </a:xfrm>
          <a:prstGeom prst="rect">
            <a:avLst/>
          </a:prstGeom>
        </p:spPr>
      </p:pic>
      <p:pic>
        <p:nvPicPr>
          <p:cNvPr id="44" name="图片 43" descr="2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2214554"/>
            <a:ext cx="785818" cy="785818"/>
          </a:xfrm>
          <a:prstGeom prst="rect">
            <a:avLst/>
          </a:prstGeom>
        </p:spPr>
      </p:pic>
      <p:pic>
        <p:nvPicPr>
          <p:cNvPr id="46" name="图片 45" descr="2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4572008"/>
            <a:ext cx="785818" cy="785818"/>
          </a:xfrm>
          <a:prstGeom prst="rect">
            <a:avLst/>
          </a:prstGeom>
        </p:spPr>
      </p:pic>
      <p:pic>
        <p:nvPicPr>
          <p:cNvPr id="52" name="图片 51" descr="2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224" y="3786190"/>
            <a:ext cx="785818" cy="785818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1552149" y="4841836"/>
            <a:ext cx="4493721" cy="658604"/>
            <a:chOff x="1552149" y="4698960"/>
            <a:chExt cx="4493721" cy="658604"/>
          </a:xfrm>
        </p:grpSpPr>
        <p:grpSp>
          <p:nvGrpSpPr>
            <p:cNvPr id="57" name="组合 18"/>
            <p:cNvGrpSpPr/>
            <p:nvPr/>
          </p:nvGrpSpPr>
          <p:grpSpPr>
            <a:xfrm>
              <a:off x="1552149" y="4698960"/>
              <a:ext cx="4493721" cy="658604"/>
              <a:chOff x="292631" y="3241412"/>
              <a:chExt cx="4493721" cy="658604"/>
            </a:xfrm>
            <a:scene3d>
              <a:camera prst="orthographicFront">
                <a:rot lat="0" lon="600000" rev="0"/>
              </a:camera>
              <a:lightRig rig="balanced" dir="t">
                <a:rot lat="0" lon="0" rev="600000"/>
              </a:lightRig>
            </a:scene3d>
          </p:grpSpPr>
          <p:sp>
            <p:nvSpPr>
              <p:cNvPr id="59" name="圆角矩形 58"/>
              <p:cNvSpPr/>
              <p:nvPr/>
            </p:nvSpPr>
            <p:spPr>
              <a:xfrm>
                <a:off x="292631" y="3241412"/>
                <a:ext cx="4493721" cy="658604"/>
              </a:xfrm>
              <a:prstGeom prst="roundRect">
                <a:avLst>
                  <a:gd name="adj" fmla="val 10000"/>
                </a:avLst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79000">
                    <a:schemeClr val="accent5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 w="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p3d extrusionH="82550" prstMaterial="plastic">
                <a:bevelT w="31750" h="101600" prst="coolSlant"/>
              </a:sp3d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60" name="圆角矩形 12"/>
              <p:cNvSpPr/>
              <p:nvPr/>
            </p:nvSpPr>
            <p:spPr>
              <a:xfrm>
                <a:off x="311921" y="3260702"/>
                <a:ext cx="3691478" cy="62002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2870" tIns="102870" rIns="102870" bIns="102870" numCol="1" spcCol="1270" anchor="ctr" anchorCtr="0">
                <a:noAutofit/>
              </a:bodyPr>
              <a:lstStyle/>
              <a:p>
                <a:pPr lvl="0" algn="l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700" kern="1200" dirty="0"/>
              </a:p>
            </p:txBody>
          </p:sp>
        </p:grpSp>
        <p:sp>
          <p:nvSpPr>
            <p:cNvPr id="58" name="矩形 57"/>
            <p:cNvSpPr/>
            <p:nvPr/>
          </p:nvSpPr>
          <p:spPr>
            <a:xfrm>
              <a:off x="1857356" y="4845618"/>
              <a:ext cx="132279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方案评估</a:t>
              </a:r>
            </a:p>
          </p:txBody>
        </p:sp>
      </p:grpSp>
      <p:sp>
        <p:nvSpPr>
          <p:cNvPr id="62" name="圆角矩形 61"/>
          <p:cNvSpPr/>
          <p:nvPr/>
        </p:nvSpPr>
        <p:spPr>
          <a:xfrm>
            <a:off x="6286512" y="4786322"/>
            <a:ext cx="3714776" cy="642942"/>
          </a:xfrm>
          <a:prstGeom prst="roundRect">
            <a:avLst/>
          </a:prstGeom>
          <a:solidFill>
            <a:schemeClr val="accent5">
              <a:alpha val="19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6198264" y="4038841"/>
            <a:ext cx="483846" cy="483846"/>
            <a:chOff x="4357718" y="3071835"/>
            <a:chExt cx="483846" cy="483846"/>
          </a:xfrm>
          <a:scene3d>
            <a:camera prst="orthographicFront">
              <a:rot lat="0" lon="3000000" rev="0"/>
            </a:camera>
            <a:lightRig rig="threePt" dir="t"/>
          </a:scene3d>
        </p:grpSpPr>
        <p:sp>
          <p:nvSpPr>
            <p:cNvPr id="64" name="下箭头 63"/>
            <p:cNvSpPr/>
            <p:nvPr/>
          </p:nvSpPr>
          <p:spPr>
            <a:xfrm>
              <a:off x="4357718" y="3071835"/>
              <a:ext cx="483846" cy="483846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bg1">
                <a:alpha val="63000"/>
              </a:schemeClr>
            </a:solidFill>
            <a:sp3d>
              <a:bevelT w="38100" h="44450"/>
            </a:sp3d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5" name="下箭头 18"/>
            <p:cNvSpPr/>
            <p:nvPr/>
          </p:nvSpPr>
          <p:spPr>
            <a:xfrm>
              <a:off x="4466583" y="3071835"/>
              <a:ext cx="266116" cy="36409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</p:grpSp>
      <p:pic>
        <p:nvPicPr>
          <p:cNvPr id="66" name="图片 65" descr="28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5852" y="3000372"/>
            <a:ext cx="785818" cy="78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 rot="10800000">
            <a:off x="-902998" y="1323376"/>
            <a:ext cx="3172137" cy="3901990"/>
            <a:chOff x="373136" y="1333698"/>
            <a:chExt cx="3085858" cy="3709987"/>
          </a:xfrm>
          <a:solidFill>
            <a:schemeClr val="bg1">
              <a:alpha val="12000"/>
            </a:schemeClr>
          </a:solidFill>
        </p:grpSpPr>
        <p:sp>
          <p:nvSpPr>
            <p:cNvPr id="19" name="等腰三角形 18"/>
            <p:cNvSpPr/>
            <p:nvPr/>
          </p:nvSpPr>
          <p:spPr>
            <a:xfrm>
              <a:off x="1458730" y="1333698"/>
              <a:ext cx="2000264" cy="1789321"/>
            </a:xfrm>
            <a:prstGeom prst="triangl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等腰三角形 19"/>
            <p:cNvSpPr/>
            <p:nvPr/>
          </p:nvSpPr>
          <p:spPr>
            <a:xfrm>
              <a:off x="373136" y="3254364"/>
              <a:ext cx="2000264" cy="1789321"/>
            </a:xfrm>
            <a:prstGeom prst="triangl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等腰三角形 20"/>
            <p:cNvSpPr/>
            <p:nvPr/>
          </p:nvSpPr>
          <p:spPr>
            <a:xfrm rot="10800000">
              <a:off x="1458730" y="3214687"/>
              <a:ext cx="2000264" cy="1789321"/>
            </a:xfrm>
            <a:prstGeom prst="triangl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23" name="组合 22"/>
          <p:cNvGrpSpPr/>
          <p:nvPr/>
        </p:nvGrpSpPr>
        <p:grpSpPr>
          <a:xfrm>
            <a:off x="4672715" y="1323376"/>
            <a:ext cx="4284065" cy="3901990"/>
            <a:chOff x="373136" y="1333698"/>
            <a:chExt cx="4167543" cy="3709987"/>
          </a:xfrm>
          <a:solidFill>
            <a:schemeClr val="bg1">
              <a:alpha val="12000"/>
            </a:schemeClr>
          </a:solidFill>
        </p:grpSpPr>
        <p:sp>
          <p:nvSpPr>
            <p:cNvPr id="24" name="等腰三角形 23"/>
            <p:cNvSpPr/>
            <p:nvPr/>
          </p:nvSpPr>
          <p:spPr>
            <a:xfrm>
              <a:off x="1458730" y="1333698"/>
              <a:ext cx="2000264" cy="1789321"/>
            </a:xfrm>
            <a:prstGeom prst="triangl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等腰三角形 24"/>
            <p:cNvSpPr/>
            <p:nvPr/>
          </p:nvSpPr>
          <p:spPr>
            <a:xfrm>
              <a:off x="373136" y="3254364"/>
              <a:ext cx="2000264" cy="1789321"/>
            </a:xfrm>
            <a:prstGeom prst="triangl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等腰三角形 25"/>
            <p:cNvSpPr/>
            <p:nvPr/>
          </p:nvSpPr>
          <p:spPr>
            <a:xfrm rot="10800000">
              <a:off x="1458730" y="3214687"/>
              <a:ext cx="2000264" cy="1789321"/>
            </a:xfrm>
            <a:prstGeom prst="triangl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等腰三角形 26"/>
            <p:cNvSpPr/>
            <p:nvPr/>
          </p:nvSpPr>
          <p:spPr>
            <a:xfrm>
              <a:off x="2540415" y="3246422"/>
              <a:ext cx="2000264" cy="1789321"/>
            </a:xfrm>
            <a:prstGeom prst="triangl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28" name="组合 27"/>
          <p:cNvGrpSpPr/>
          <p:nvPr/>
        </p:nvGrpSpPr>
        <p:grpSpPr>
          <a:xfrm rot="10800000">
            <a:off x="6904608" y="1294214"/>
            <a:ext cx="3168118" cy="3893637"/>
            <a:chOff x="1458730" y="1333698"/>
            <a:chExt cx="3081949" cy="3702045"/>
          </a:xfrm>
          <a:solidFill>
            <a:schemeClr val="bg1">
              <a:alpha val="12000"/>
            </a:schemeClr>
          </a:solidFill>
        </p:grpSpPr>
        <p:sp>
          <p:nvSpPr>
            <p:cNvPr id="29" name="等腰三角形 28"/>
            <p:cNvSpPr/>
            <p:nvPr/>
          </p:nvSpPr>
          <p:spPr>
            <a:xfrm>
              <a:off x="1458730" y="1333698"/>
              <a:ext cx="2000264" cy="1789321"/>
            </a:xfrm>
            <a:prstGeom prst="triangl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等腰三角形 30"/>
            <p:cNvSpPr/>
            <p:nvPr/>
          </p:nvSpPr>
          <p:spPr>
            <a:xfrm rot="10800000">
              <a:off x="1458730" y="3214687"/>
              <a:ext cx="2000264" cy="1789321"/>
            </a:xfrm>
            <a:prstGeom prst="triangl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等腰三角形 31"/>
            <p:cNvSpPr/>
            <p:nvPr/>
          </p:nvSpPr>
          <p:spPr>
            <a:xfrm>
              <a:off x="2540415" y="3246422"/>
              <a:ext cx="2000264" cy="1789321"/>
            </a:xfrm>
            <a:prstGeom prst="triangl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33" name="组合 32"/>
          <p:cNvGrpSpPr/>
          <p:nvPr/>
        </p:nvGrpSpPr>
        <p:grpSpPr>
          <a:xfrm rot="10800000">
            <a:off x="2428860" y="1285860"/>
            <a:ext cx="4304063" cy="3929089"/>
            <a:chOff x="373136" y="1307932"/>
            <a:chExt cx="4186998" cy="3735753"/>
          </a:xfrm>
          <a:solidFill>
            <a:schemeClr val="bg1">
              <a:alpha val="12000"/>
            </a:schemeClr>
          </a:solidFill>
        </p:grpSpPr>
        <p:sp>
          <p:nvSpPr>
            <p:cNvPr id="34" name="等腰三角形 33"/>
            <p:cNvSpPr/>
            <p:nvPr/>
          </p:nvSpPr>
          <p:spPr>
            <a:xfrm>
              <a:off x="1447949" y="1307932"/>
              <a:ext cx="2000264" cy="1789321"/>
            </a:xfrm>
            <a:prstGeom prst="triangl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等腰三角形 34"/>
            <p:cNvSpPr/>
            <p:nvPr/>
          </p:nvSpPr>
          <p:spPr>
            <a:xfrm>
              <a:off x="373136" y="3254364"/>
              <a:ext cx="2000264" cy="1789321"/>
            </a:xfrm>
            <a:prstGeom prst="triangl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等腰三角形 35"/>
            <p:cNvSpPr/>
            <p:nvPr/>
          </p:nvSpPr>
          <p:spPr>
            <a:xfrm rot="10800000">
              <a:off x="1458730" y="3214687"/>
              <a:ext cx="2000264" cy="1789321"/>
            </a:xfrm>
            <a:prstGeom prst="triangl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等腰三角形 36"/>
            <p:cNvSpPr/>
            <p:nvPr/>
          </p:nvSpPr>
          <p:spPr>
            <a:xfrm>
              <a:off x="2559870" y="3209771"/>
              <a:ext cx="2000264" cy="1789321"/>
            </a:xfrm>
            <a:prstGeom prst="triangl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pic>
        <p:nvPicPr>
          <p:cNvPr id="48" name="图片 47" descr="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3429000"/>
            <a:ext cx="3714776" cy="3714776"/>
          </a:xfrm>
          <a:prstGeom prst="rect">
            <a:avLst/>
          </a:prstGeom>
        </p:spPr>
      </p:pic>
      <p:sp>
        <p:nvSpPr>
          <p:cNvPr id="57" name="流程图: 过程 56"/>
          <p:cNvSpPr/>
          <p:nvPr/>
        </p:nvSpPr>
        <p:spPr>
          <a:xfrm>
            <a:off x="2857488" y="2071678"/>
            <a:ext cx="3214710" cy="642942"/>
          </a:xfrm>
          <a:prstGeom prst="flowChartProcess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tx1"/>
              </a:gs>
            </a:gsLst>
            <a:lin ang="2700000" scaled="1"/>
            <a:tileRect/>
          </a:gradFill>
          <a:ln w="47625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2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流程图: 过程 60"/>
          <p:cNvSpPr/>
          <p:nvPr/>
        </p:nvSpPr>
        <p:spPr>
          <a:xfrm>
            <a:off x="2357422" y="1428736"/>
            <a:ext cx="3214710" cy="642942"/>
          </a:xfrm>
          <a:prstGeom prst="flowChartProcess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tx1"/>
              </a:gs>
            </a:gsLst>
            <a:lin ang="2700000" scaled="1"/>
            <a:tileRect/>
          </a:gradFill>
          <a:ln w="47625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1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流程图: 过程 58"/>
          <p:cNvSpPr/>
          <p:nvPr/>
        </p:nvSpPr>
        <p:spPr>
          <a:xfrm>
            <a:off x="3286116" y="2714620"/>
            <a:ext cx="3214710" cy="642942"/>
          </a:xfrm>
          <a:prstGeom prst="flowChartProcess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tx1"/>
              </a:gs>
            </a:gsLst>
            <a:lin ang="2700000" scaled="1"/>
            <a:tileRect/>
          </a:gradFill>
          <a:ln w="47625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Text 3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流程图: 过程 59"/>
          <p:cNvSpPr/>
          <p:nvPr/>
        </p:nvSpPr>
        <p:spPr>
          <a:xfrm>
            <a:off x="3714744" y="3357562"/>
            <a:ext cx="3214710" cy="642942"/>
          </a:xfrm>
          <a:prstGeom prst="flowChartProcess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tx1"/>
              </a:gs>
            </a:gsLst>
            <a:lin ang="2700000" scaled="1"/>
            <a:tileRect/>
          </a:gradFill>
          <a:ln w="47625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2667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Text 4</a:t>
            </a:r>
            <a:endParaRPr lang="zh-CN" altLang="en-US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12948" y="1373690"/>
            <a:ext cx="4284065" cy="3901990"/>
            <a:chOff x="373136" y="1333698"/>
            <a:chExt cx="4167543" cy="3709987"/>
          </a:xfrm>
        </p:grpSpPr>
        <p:sp>
          <p:nvSpPr>
            <p:cNvPr id="13" name="等腰三角形 12"/>
            <p:cNvSpPr/>
            <p:nvPr/>
          </p:nvSpPr>
          <p:spPr>
            <a:xfrm>
              <a:off x="373136" y="3254364"/>
              <a:ext cx="2000264" cy="1789321"/>
            </a:xfrm>
            <a:prstGeom prst="triangle">
              <a:avLst/>
            </a:prstGeom>
            <a:gradFill>
              <a:gsLst>
                <a:gs pos="0">
                  <a:schemeClr val="bg2">
                    <a:lumMod val="50000"/>
                    <a:alpha val="0"/>
                  </a:schemeClr>
                </a:gs>
                <a:gs pos="39999">
                  <a:schemeClr val="bg2">
                    <a:lumMod val="90000"/>
                    <a:alpha val="73000"/>
                  </a:schemeClr>
                </a:gs>
                <a:gs pos="70000">
                  <a:schemeClr val="bg2"/>
                </a:gs>
                <a:gs pos="100000">
                  <a:srgbClr val="FFEBFA"/>
                </a:gs>
              </a:gsLst>
              <a:lin ang="8100000" scaled="0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等腰三角形 10"/>
            <p:cNvSpPr/>
            <p:nvPr/>
          </p:nvSpPr>
          <p:spPr>
            <a:xfrm rot="10800000">
              <a:off x="1458730" y="3214687"/>
              <a:ext cx="2000264" cy="1789321"/>
            </a:xfrm>
            <a:prstGeom prst="triangle">
              <a:avLst/>
            </a:prstGeom>
            <a:gradFill flip="none" rotWithShape="1">
              <a:gsLst>
                <a:gs pos="0">
                  <a:srgbClr val="FFFF00">
                    <a:alpha val="64000"/>
                  </a:srgbClr>
                </a:gs>
                <a:gs pos="40000">
                  <a:srgbClr val="FFC000"/>
                </a:gs>
                <a:gs pos="100000">
                  <a:schemeClr val="accent6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等腰三角形 8"/>
            <p:cNvSpPr/>
            <p:nvPr/>
          </p:nvSpPr>
          <p:spPr>
            <a:xfrm>
              <a:off x="2540415" y="3246422"/>
              <a:ext cx="2000264" cy="1789321"/>
            </a:xfrm>
            <a:prstGeom prst="triangle">
              <a:avLst/>
            </a:prstGeom>
            <a:gradFill>
              <a:gsLst>
                <a:gs pos="0">
                  <a:schemeClr val="bg2">
                    <a:lumMod val="50000"/>
                    <a:alpha val="0"/>
                  </a:schemeClr>
                </a:gs>
                <a:gs pos="39999">
                  <a:schemeClr val="bg2">
                    <a:lumMod val="90000"/>
                    <a:alpha val="73000"/>
                  </a:schemeClr>
                </a:gs>
                <a:gs pos="70000">
                  <a:schemeClr val="bg2"/>
                </a:gs>
                <a:gs pos="100000">
                  <a:srgbClr val="FFEBFA"/>
                </a:gs>
              </a:gsLst>
              <a:lin ang="8100000" scaled="0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等腰三角形 14"/>
            <p:cNvSpPr/>
            <p:nvPr/>
          </p:nvSpPr>
          <p:spPr>
            <a:xfrm>
              <a:off x="1458730" y="1333698"/>
              <a:ext cx="2000264" cy="1789321"/>
            </a:xfrm>
            <a:prstGeom prst="triangle">
              <a:avLst/>
            </a:prstGeom>
            <a:gradFill>
              <a:gsLst>
                <a:gs pos="0">
                  <a:schemeClr val="bg2">
                    <a:lumMod val="50000"/>
                    <a:alpha val="0"/>
                  </a:schemeClr>
                </a:gs>
                <a:gs pos="39999">
                  <a:schemeClr val="bg2">
                    <a:lumMod val="90000"/>
                    <a:alpha val="73000"/>
                  </a:schemeClr>
                </a:gs>
                <a:gs pos="70000">
                  <a:schemeClr val="bg2"/>
                </a:gs>
                <a:gs pos="100000">
                  <a:srgbClr val="FFEBFA"/>
                </a:gs>
              </a:gsLst>
              <a:lin ang="8100000" scaled="0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0" h="82550"/>
            </a:sp3d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50" name="矩形 49"/>
          <p:cNvSpPr/>
          <p:nvPr/>
        </p:nvSpPr>
        <p:spPr>
          <a:xfrm>
            <a:off x="1643042" y="3429000"/>
            <a:ext cx="829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en-US" altLang="zh-CN" b="1" dirty="0" smtClean="0">
                <a:latin typeface="Calibri" pitchFamily="34" charset="0"/>
                <a:ea typeface="宋体" pitchFamily="2" charset="-122"/>
                <a:cs typeface="宋体" pitchFamily="2" charset="-122"/>
              </a:rPr>
              <a:t>text</a:t>
            </a:r>
            <a:endParaRPr lang="zh-CN" altLang="en-US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71604" y="4071942"/>
            <a:ext cx="10402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Calibri" pitchFamily="34" charset="0"/>
                <a:ea typeface="宋体" pitchFamily="2" charset="-122"/>
                <a:cs typeface="宋体" pitchFamily="2" charset="-122"/>
              </a:rPr>
              <a:t>text</a:t>
            </a:r>
          </a:p>
        </p:txBody>
      </p:sp>
      <p:sp>
        <p:nvSpPr>
          <p:cNvPr id="52" name="矩形 51"/>
          <p:cNvSpPr/>
          <p:nvPr/>
        </p:nvSpPr>
        <p:spPr>
          <a:xfrm>
            <a:off x="1785918" y="2500306"/>
            <a:ext cx="5597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Calibri" pitchFamily="34" charset="0"/>
                <a:ea typeface="宋体" pitchFamily="2" charset="-122"/>
                <a:cs typeface="宋体" pitchFamily="2" charset="-122"/>
              </a:rPr>
              <a:t>text</a:t>
            </a:r>
            <a:endParaRPr lang="zh-CN" altLang="en-US" dirty="0"/>
          </a:p>
        </p:txBody>
      </p:sp>
      <p:sp>
        <p:nvSpPr>
          <p:cNvPr id="54" name="矩形 53"/>
          <p:cNvSpPr/>
          <p:nvPr/>
        </p:nvSpPr>
        <p:spPr>
          <a:xfrm>
            <a:off x="642910" y="4643446"/>
            <a:ext cx="5597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Calibri" pitchFamily="34" charset="0"/>
                <a:ea typeface="宋体" pitchFamily="2" charset="-122"/>
                <a:cs typeface="宋体" pitchFamily="2" charset="-122"/>
              </a:rPr>
              <a:t>text</a:t>
            </a:r>
            <a:endParaRPr lang="zh-CN" altLang="en-US" dirty="0"/>
          </a:p>
        </p:txBody>
      </p:sp>
      <p:sp>
        <p:nvSpPr>
          <p:cNvPr id="55" name="矩形 54"/>
          <p:cNvSpPr/>
          <p:nvPr/>
        </p:nvSpPr>
        <p:spPr>
          <a:xfrm>
            <a:off x="2857488" y="4643446"/>
            <a:ext cx="5597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Calibri" pitchFamily="34" charset="0"/>
                <a:ea typeface="宋体" pitchFamily="2" charset="-122"/>
                <a:cs typeface="宋体" pitchFamily="2" charset="-122"/>
              </a:rPr>
              <a:t>text</a:t>
            </a:r>
            <a:endParaRPr lang="zh-CN" altLang="en-US" dirty="0"/>
          </a:p>
        </p:txBody>
      </p:sp>
      <p:sp>
        <p:nvSpPr>
          <p:cNvPr id="63" name="Rectangle 1"/>
          <p:cNvSpPr>
            <a:spLocks noChangeArrowheads="1"/>
          </p:cNvSpPr>
          <p:nvPr/>
        </p:nvSpPr>
        <p:spPr bwMode="auto">
          <a:xfrm>
            <a:off x="428596" y="214290"/>
            <a:ext cx="18261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定义问题</a:t>
            </a:r>
            <a:endParaRPr kumimoji="0" lang="zh-CN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1406" y="428604"/>
            <a:ext cx="9429816" cy="214314"/>
            <a:chOff x="71406" y="428604"/>
            <a:chExt cx="9429816" cy="214314"/>
          </a:xfrm>
        </p:grpSpPr>
        <p:sp>
          <p:nvSpPr>
            <p:cNvPr id="65" name="矩形 64"/>
            <p:cNvSpPr/>
            <p:nvPr/>
          </p:nvSpPr>
          <p:spPr>
            <a:xfrm>
              <a:off x="2428892" y="428604"/>
              <a:ext cx="7072330" cy="14287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1406" y="428604"/>
              <a:ext cx="214314" cy="214314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714348" y="2143116"/>
            <a:ext cx="11027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text</a:t>
            </a:r>
            <a:endParaRPr lang="zh-CN" altLang="en-US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714480" y="6041429"/>
            <a:ext cx="902811" cy="745157"/>
            <a:chOff x="2285984" y="6010652"/>
            <a:chExt cx="902811" cy="745157"/>
          </a:xfrm>
        </p:grpSpPr>
        <p:pic>
          <p:nvPicPr>
            <p:cNvPr id="58" name="图片 57" descr="27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69521" y="6010652"/>
              <a:ext cx="530843" cy="530843"/>
            </a:xfrm>
            <a:prstGeom prst="rect">
              <a:avLst/>
            </a:prstGeom>
          </p:spPr>
        </p:pic>
        <p:sp>
          <p:nvSpPr>
            <p:cNvPr id="69" name="TextBox 68"/>
            <p:cNvSpPr txBox="1"/>
            <p:nvPr/>
          </p:nvSpPr>
          <p:spPr>
            <a:xfrm>
              <a:off x="2285984" y="644803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kern="600" dirty="0" smtClean="0">
                  <a:solidFill>
                    <a:schemeClr val="bg1"/>
                  </a:solidFill>
                </a:rPr>
                <a:t>道德分析</a:t>
              </a:r>
              <a:endParaRPr lang="zh-CN" altLang="en-US" sz="1400" kern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240561" y="6000768"/>
            <a:ext cx="902811" cy="785818"/>
            <a:chOff x="3240561" y="5760571"/>
            <a:chExt cx="902811" cy="785818"/>
          </a:xfrm>
        </p:grpSpPr>
        <p:sp>
          <p:nvSpPr>
            <p:cNvPr id="78" name="TextBox 77"/>
            <p:cNvSpPr txBox="1"/>
            <p:nvPr/>
          </p:nvSpPr>
          <p:spPr>
            <a:xfrm>
              <a:off x="3240561" y="623861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对应措施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pic>
          <p:nvPicPr>
            <p:cNvPr id="79" name="图片 78" descr="25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90391" y="5760571"/>
              <a:ext cx="538667" cy="538667"/>
            </a:xfrm>
            <a:prstGeom prst="rect">
              <a:avLst/>
            </a:prstGeom>
          </p:spPr>
        </p:pic>
      </p:grpSp>
      <p:grpSp>
        <p:nvGrpSpPr>
          <p:cNvPr id="80" name="组合 79"/>
          <p:cNvGrpSpPr/>
          <p:nvPr/>
        </p:nvGrpSpPr>
        <p:grpSpPr>
          <a:xfrm>
            <a:off x="785786" y="5643578"/>
            <a:ext cx="928694" cy="1165033"/>
            <a:chOff x="785786" y="5643578"/>
            <a:chExt cx="928694" cy="1165033"/>
          </a:xfrm>
        </p:grpSpPr>
        <p:pic>
          <p:nvPicPr>
            <p:cNvPr id="81" name="图片 80" descr="26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5786" y="5643578"/>
              <a:ext cx="928694" cy="928694"/>
            </a:xfrm>
            <a:prstGeom prst="rect">
              <a:avLst/>
            </a:prstGeom>
          </p:spPr>
        </p:pic>
        <p:sp>
          <p:nvSpPr>
            <p:cNvPr id="82" name="矩形 81"/>
            <p:cNvSpPr/>
            <p:nvPr/>
          </p:nvSpPr>
          <p:spPr>
            <a:xfrm>
              <a:off x="785786" y="6500834"/>
              <a:ext cx="902811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定义问题</a:t>
              </a:r>
              <a:endParaRPr lang="zh-CN" altLang="en-US" sz="3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500298" y="6000768"/>
            <a:ext cx="902811" cy="785818"/>
            <a:chOff x="2500298" y="6000768"/>
            <a:chExt cx="902811" cy="785818"/>
          </a:xfrm>
        </p:grpSpPr>
        <p:sp>
          <p:nvSpPr>
            <p:cNvPr id="84" name="TextBox 83"/>
            <p:cNvSpPr txBox="1"/>
            <p:nvPr/>
          </p:nvSpPr>
          <p:spPr>
            <a:xfrm>
              <a:off x="2500298" y="647880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确定方案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pic>
          <p:nvPicPr>
            <p:cNvPr id="85" name="图片 84" descr="28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43174" y="6000768"/>
              <a:ext cx="571504" cy="571504"/>
            </a:xfrm>
            <a:prstGeom prst="rect">
              <a:avLst/>
            </a:prstGeom>
          </p:spPr>
        </p:pic>
      </p:grpSp>
      <p:grpSp>
        <p:nvGrpSpPr>
          <p:cNvPr id="86" name="组合 85"/>
          <p:cNvGrpSpPr/>
          <p:nvPr/>
        </p:nvGrpSpPr>
        <p:grpSpPr>
          <a:xfrm>
            <a:off x="4000496" y="6000768"/>
            <a:ext cx="902811" cy="785818"/>
            <a:chOff x="4143372" y="6000768"/>
            <a:chExt cx="902811" cy="785818"/>
          </a:xfrm>
        </p:grpSpPr>
        <p:pic>
          <p:nvPicPr>
            <p:cNvPr id="87" name="图片 86" descr="29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286248" y="6000768"/>
              <a:ext cx="549479" cy="549479"/>
            </a:xfrm>
            <a:prstGeom prst="rect">
              <a:avLst/>
            </a:prstGeom>
          </p:spPr>
        </p:pic>
        <p:sp>
          <p:nvSpPr>
            <p:cNvPr id="88" name="TextBox 87"/>
            <p:cNvSpPr txBox="1"/>
            <p:nvPr/>
          </p:nvSpPr>
          <p:spPr>
            <a:xfrm>
              <a:off x="4143372" y="647880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方案评估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1" grpId="0" animBg="1"/>
      <p:bldP spid="59" grpId="0" animBg="1"/>
      <p:bldP spid="60" grpId="0" animBg="1"/>
      <p:bldP spid="52" grpId="0"/>
      <p:bldP spid="54" grpId="0"/>
      <p:bldP spid="55" grpId="0"/>
      <p:bldP spid="5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428727" y="1428736"/>
            <a:ext cx="3117923" cy="3929090"/>
            <a:chOff x="1428727" y="1428736"/>
            <a:chExt cx="3117923" cy="3929090"/>
          </a:xfrm>
        </p:grpSpPr>
        <p:sp>
          <p:nvSpPr>
            <p:cNvPr id="7" name="矩形 6"/>
            <p:cNvSpPr/>
            <p:nvPr/>
          </p:nvSpPr>
          <p:spPr>
            <a:xfrm>
              <a:off x="1428727" y="1428736"/>
              <a:ext cx="3117923" cy="3929090"/>
            </a:xfrm>
            <a:prstGeom prst="rect">
              <a:avLst/>
            </a:prstGeom>
            <a:gradFill flip="none" rotWithShape="1">
              <a:gsLst>
                <a:gs pos="39000">
                  <a:schemeClr val="bg2"/>
                </a:gs>
                <a:gs pos="79000">
                  <a:schemeClr val="bg2">
                    <a:lumMod val="75000"/>
                    <a:alpha val="45000"/>
                  </a:schemeClr>
                </a:gs>
                <a:gs pos="100000">
                  <a:schemeClr val="tx1">
                    <a:lumMod val="65000"/>
                    <a:lumOff val="35000"/>
                    <a:alpha val="75000"/>
                  </a:schemeClr>
                </a:gs>
              </a:gsLst>
              <a:lin ang="3000000" scaled="0"/>
              <a:tileRect/>
            </a:gradFill>
            <a:ln w="47625" cmpd="dbl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reflection blurRad="6350" stA="50000" endA="300" endPos="38500" dist="508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571604" y="2571744"/>
              <a:ext cx="2928958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Text</a:t>
              </a:r>
            </a:p>
            <a:p>
              <a:pPr>
                <a:buFont typeface="Arial" pitchFamily="34" charset="0"/>
                <a:buChar char="•"/>
              </a:pP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Text</a:t>
              </a:r>
            </a:p>
            <a:p>
              <a:pPr>
                <a:buFont typeface="Arial" pitchFamily="34" charset="0"/>
                <a:buChar char="•"/>
              </a:pP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Text</a:t>
              </a:r>
            </a:p>
            <a:p>
              <a:pPr>
                <a:buFont typeface="Arial" pitchFamily="34" charset="0"/>
                <a:buChar char="•"/>
              </a:pP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Text</a:t>
              </a:r>
            </a:p>
            <a:p>
              <a:pPr>
                <a:buFont typeface="Arial" pitchFamily="34" charset="0"/>
                <a:buChar char="•"/>
              </a:pPr>
              <a:endParaRPr lang="zh-CN" altLang="en-US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929190" y="1500174"/>
            <a:ext cx="3071834" cy="3929090"/>
          </a:xfrm>
          <a:prstGeom prst="rect">
            <a:avLst/>
          </a:prstGeom>
          <a:gradFill flip="none" rotWithShape="1">
            <a:gsLst>
              <a:gs pos="39000">
                <a:schemeClr val="bg2"/>
              </a:gs>
              <a:gs pos="79000">
                <a:schemeClr val="bg2">
                  <a:lumMod val="75000"/>
                  <a:alpha val="45000"/>
                </a:schemeClr>
              </a:gs>
              <a:gs pos="100000">
                <a:schemeClr val="tx1">
                  <a:lumMod val="65000"/>
                  <a:lumOff val="35000"/>
                  <a:alpha val="75000"/>
                </a:schemeClr>
              </a:gs>
            </a:gsLst>
            <a:lin ang="3000000" scaled="0"/>
            <a:tileRect/>
          </a:gradFill>
          <a:ln w="47625" cmpd="dbl">
            <a:gradFill flip="none" rotWithShape="1">
              <a:gsLst>
                <a:gs pos="0">
                  <a:schemeClr val="bg2">
                    <a:lumMod val="10000"/>
                  </a:schemeClr>
                </a:gs>
                <a:gs pos="50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endParaRPr lang="en-US" altLang="zh-CN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Char char="•"/>
            </a:pPr>
            <a:endParaRPr lang="en-US" altLang="zh-CN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Char char="•"/>
            </a:pPr>
            <a:r>
              <a: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Text</a:t>
            </a:r>
          </a:p>
          <a:p>
            <a:pPr>
              <a:buFont typeface="Arial" pitchFamily="34" charset="0"/>
              <a:buChar char="•"/>
            </a:pPr>
            <a:r>
              <a: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Text</a:t>
            </a:r>
          </a:p>
          <a:p>
            <a:pPr>
              <a:buFont typeface="Arial" pitchFamily="34" charset="0"/>
              <a:buChar char="•"/>
            </a:pPr>
            <a:r>
              <a: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Text</a:t>
            </a:r>
          </a:p>
          <a:p>
            <a:pPr>
              <a:buFont typeface="Arial" pitchFamily="34" charset="0"/>
              <a:buChar char="•"/>
            </a:pPr>
            <a:r>
              <a: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Text</a:t>
            </a:r>
          </a:p>
          <a:p>
            <a:pPr>
              <a:buFont typeface="Arial" pitchFamily="34" charset="0"/>
              <a:buChar char="•"/>
            </a:pP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000628" y="1571612"/>
            <a:ext cx="2914304" cy="658604"/>
            <a:chOff x="1838612" y="-314303"/>
            <a:chExt cx="4493721" cy="658604"/>
          </a:xfrm>
          <a:scene3d>
            <a:camera prst="orthographicFront"/>
            <a:lightRig rig="balanced" dir="t">
              <a:rot lat="0" lon="0" rev="600000"/>
            </a:lightRig>
          </a:scene3d>
        </p:grpSpPr>
        <p:sp>
          <p:nvSpPr>
            <p:cNvPr id="12" name="圆角矩形 11"/>
            <p:cNvSpPr/>
            <p:nvPr/>
          </p:nvSpPr>
          <p:spPr>
            <a:xfrm>
              <a:off x="1838612" y="-314303"/>
              <a:ext cx="4493721" cy="658604"/>
            </a:xfrm>
            <a:prstGeom prst="roundRect">
              <a:avLst>
                <a:gd name="adj" fmla="val 10000"/>
              </a:avLst>
            </a:prstGeom>
            <a:gradFill flip="none" rotWithShape="1">
              <a:gsLst>
                <a:gs pos="0">
                  <a:srgbClr val="FFF200"/>
                </a:gs>
                <a:gs pos="52000">
                  <a:srgbClr val="FF7A00"/>
                </a:gs>
                <a:gs pos="68000">
                  <a:schemeClr val="accent6">
                    <a:lumMod val="75000"/>
                  </a:schemeClr>
                </a:gs>
              </a:gsLst>
              <a:lin ang="8100000" scaled="1"/>
              <a:tileRect/>
            </a:gradFill>
            <a:ln w="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p3d extrusionH="82550" prstMaterial="plastic">
              <a:bevelT w="25400" h="158750" prst="coolSlant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3" name="圆角矩形 4"/>
            <p:cNvSpPr/>
            <p:nvPr/>
          </p:nvSpPr>
          <p:spPr>
            <a:xfrm>
              <a:off x="1982146" y="-314303"/>
              <a:ext cx="4162488" cy="6200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2870" tIns="102870" rIns="102870" bIns="10287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优势</a:t>
              </a:r>
              <a:endParaRPr lang="zh-CN" altLang="en-US" sz="2400" b="1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00166" y="1643050"/>
            <a:ext cx="2958029" cy="996504"/>
            <a:chOff x="1142976" y="1500174"/>
            <a:chExt cx="2236559" cy="996504"/>
          </a:xfrm>
        </p:grpSpPr>
        <p:grpSp>
          <p:nvGrpSpPr>
            <p:cNvPr id="8" name="组合 7"/>
            <p:cNvGrpSpPr/>
            <p:nvPr/>
          </p:nvGrpSpPr>
          <p:grpSpPr>
            <a:xfrm>
              <a:off x="1142976" y="1500174"/>
              <a:ext cx="2236559" cy="996504"/>
              <a:chOff x="1838612" y="-314303"/>
              <a:chExt cx="4493721" cy="996504"/>
            </a:xfrm>
            <a:scene3d>
              <a:camera prst="orthographicFront"/>
              <a:lightRig rig="balanced" dir="t">
                <a:rot lat="0" lon="0" rev="600000"/>
              </a:lightRig>
            </a:scene3d>
          </p:grpSpPr>
          <p:sp>
            <p:nvSpPr>
              <p:cNvPr id="9" name="圆角矩形 8"/>
              <p:cNvSpPr/>
              <p:nvPr/>
            </p:nvSpPr>
            <p:spPr>
              <a:xfrm>
                <a:off x="1838612" y="-314303"/>
                <a:ext cx="4493721" cy="658604"/>
              </a:xfrm>
              <a:prstGeom prst="roundRect">
                <a:avLst>
                  <a:gd name="adj" fmla="val 10000"/>
                </a:avLst>
              </a:prstGeom>
              <a:gradFill flip="none" rotWithShape="1">
                <a:gsLst>
                  <a:gs pos="0">
                    <a:srgbClr val="002060"/>
                  </a:gs>
                  <a:gs pos="79000">
                    <a:srgbClr val="0070C0"/>
                  </a:gs>
                  <a:gs pos="100000">
                    <a:srgbClr val="00B0F0"/>
                  </a:gs>
                </a:gsLst>
                <a:lin ang="18900000" scaled="1"/>
                <a:tileRect/>
              </a:gradFill>
              <a:ln w="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p3d extrusionH="82550" prstMaterial="plastic">
                <a:bevelT w="25400" h="158750" prst="coolSlant"/>
              </a:sp3d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0" name="圆角矩形 4"/>
              <p:cNvSpPr/>
              <p:nvPr/>
            </p:nvSpPr>
            <p:spPr>
              <a:xfrm>
                <a:off x="1857902" y="62177"/>
                <a:ext cx="3705978" cy="62002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2870" tIns="102870" rIns="102870" bIns="102870" numCol="1" spcCol="1270" anchor="ctr" anchorCtr="0">
                <a:noAutofit/>
              </a:bodyPr>
              <a:lstStyle/>
              <a:p>
                <a:pPr lvl="0" algn="l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700" kern="1200" dirty="0"/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1909166" y="1548458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弊端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矩形标注 18"/>
          <p:cNvSpPr/>
          <p:nvPr/>
        </p:nvSpPr>
        <p:spPr>
          <a:xfrm>
            <a:off x="642910" y="2000240"/>
            <a:ext cx="642910" cy="3357586"/>
          </a:xfrm>
          <a:prstGeom prst="wedgeRectCallout">
            <a:avLst>
              <a:gd name="adj1" fmla="val 121395"/>
              <a:gd name="adj2" fmla="val -54173"/>
            </a:avLst>
          </a:prstGeom>
          <a:gradFill>
            <a:gsLst>
              <a:gs pos="0">
                <a:schemeClr val="tx1"/>
              </a:gs>
              <a:gs pos="53000">
                <a:schemeClr val="bg2">
                  <a:lumMod val="25000"/>
                </a:schemeClr>
              </a:gs>
              <a:gs pos="100000">
                <a:schemeClr val="tx1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text</a:t>
            </a:r>
            <a:endParaRPr lang="zh-CN" altLang="en-US" sz="2400" dirty="0" smtClean="0"/>
          </a:p>
          <a:p>
            <a:pPr algn="ctr"/>
            <a:endParaRPr lang="zh-CN" altLang="en-US" sz="2400" dirty="0"/>
          </a:p>
        </p:txBody>
      </p:sp>
      <p:sp>
        <p:nvSpPr>
          <p:cNvPr id="20" name="矩形标注 19"/>
          <p:cNvSpPr/>
          <p:nvPr/>
        </p:nvSpPr>
        <p:spPr>
          <a:xfrm>
            <a:off x="8072462" y="2071678"/>
            <a:ext cx="642942" cy="3357586"/>
          </a:xfrm>
          <a:prstGeom prst="wedgeRectCallout">
            <a:avLst>
              <a:gd name="adj1" fmla="val -91944"/>
              <a:gd name="adj2" fmla="val -61188"/>
            </a:avLst>
          </a:prstGeom>
          <a:gradFill>
            <a:gsLst>
              <a:gs pos="0">
                <a:schemeClr val="tx1"/>
              </a:gs>
              <a:gs pos="53000">
                <a:schemeClr val="bg2">
                  <a:lumMod val="25000"/>
                </a:schemeClr>
              </a:gs>
              <a:gs pos="100000">
                <a:schemeClr val="tx1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text</a:t>
            </a:r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1597487" y="5643578"/>
            <a:ext cx="902811" cy="1143008"/>
            <a:chOff x="2143108" y="5612801"/>
            <a:chExt cx="902811" cy="1143008"/>
          </a:xfrm>
        </p:grpSpPr>
        <p:pic>
          <p:nvPicPr>
            <p:cNvPr id="35" name="图片 34" descr="27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43108" y="5612801"/>
              <a:ext cx="857256" cy="857256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2143108" y="644803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kern="600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道德分析</a:t>
              </a:r>
              <a:endParaRPr lang="zh-CN" altLang="en-US" sz="1400" b="1" kern="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40561" y="6000768"/>
            <a:ext cx="902811" cy="785818"/>
            <a:chOff x="3240561" y="5760571"/>
            <a:chExt cx="902811" cy="785818"/>
          </a:xfrm>
        </p:grpSpPr>
        <p:sp>
          <p:nvSpPr>
            <p:cNvPr id="38" name="TextBox 37"/>
            <p:cNvSpPr txBox="1"/>
            <p:nvPr/>
          </p:nvSpPr>
          <p:spPr>
            <a:xfrm>
              <a:off x="3240561" y="623861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对应措施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pic>
          <p:nvPicPr>
            <p:cNvPr id="39" name="图片 38" descr="25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90391" y="5760571"/>
              <a:ext cx="538667" cy="538667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740231" y="6072206"/>
            <a:ext cx="902811" cy="714380"/>
            <a:chOff x="642910" y="6072206"/>
            <a:chExt cx="902811" cy="714380"/>
          </a:xfrm>
        </p:grpSpPr>
        <p:pic>
          <p:nvPicPr>
            <p:cNvPr id="41" name="图片 40" descr="26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5786" y="6072206"/>
              <a:ext cx="500066" cy="500066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642910" y="6478809"/>
              <a:ext cx="902811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 smtClean="0">
                  <a:solidFill>
                    <a:schemeClr val="bg1"/>
                  </a:solidFill>
                  <a:latin typeface="+mn-ea"/>
                  <a:cs typeface="Times New Roman" pitchFamily="18" charset="0"/>
                </a:rPr>
                <a:t>定义问题</a:t>
              </a:r>
              <a:endParaRPr lang="zh-CN" altLang="en-US" sz="3200" dirty="0" smtClean="0">
                <a:solidFill>
                  <a:schemeClr val="bg1"/>
                </a:solidFill>
                <a:latin typeface="+mn-ea"/>
                <a:cs typeface="宋体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500298" y="6000768"/>
            <a:ext cx="902811" cy="785818"/>
            <a:chOff x="2500298" y="6000768"/>
            <a:chExt cx="902811" cy="785818"/>
          </a:xfrm>
        </p:grpSpPr>
        <p:sp>
          <p:nvSpPr>
            <p:cNvPr id="44" name="TextBox 43"/>
            <p:cNvSpPr txBox="1"/>
            <p:nvPr/>
          </p:nvSpPr>
          <p:spPr>
            <a:xfrm>
              <a:off x="2500298" y="647880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确定方案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pic>
          <p:nvPicPr>
            <p:cNvPr id="45" name="图片 44" descr="28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43174" y="6000768"/>
              <a:ext cx="571504" cy="571504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4000496" y="6000768"/>
            <a:ext cx="902811" cy="785818"/>
            <a:chOff x="4143372" y="6000768"/>
            <a:chExt cx="902811" cy="785818"/>
          </a:xfrm>
        </p:grpSpPr>
        <p:pic>
          <p:nvPicPr>
            <p:cNvPr id="47" name="图片 46" descr="29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286248" y="6000768"/>
              <a:ext cx="549479" cy="549479"/>
            </a:xfrm>
            <a:prstGeom prst="rect">
              <a:avLst/>
            </a:prstGeom>
          </p:spPr>
        </p:pic>
        <p:sp>
          <p:nvSpPr>
            <p:cNvPr id="48" name="TextBox 47"/>
            <p:cNvSpPr txBox="1"/>
            <p:nvPr/>
          </p:nvSpPr>
          <p:spPr>
            <a:xfrm>
              <a:off x="4143372" y="647880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方案评估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57158" y="21429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级标题示例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14348" y="1785926"/>
            <a:ext cx="1535087" cy="1500198"/>
            <a:chOff x="857224" y="1214422"/>
            <a:chExt cx="1535087" cy="1500198"/>
          </a:xfrm>
        </p:grpSpPr>
        <p:sp>
          <p:nvSpPr>
            <p:cNvPr id="6" name="椭圆 5"/>
            <p:cNvSpPr/>
            <p:nvPr/>
          </p:nvSpPr>
          <p:spPr>
            <a:xfrm>
              <a:off x="857224" y="1214422"/>
              <a:ext cx="1535087" cy="1500198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0">
                  <a:schemeClr val="accent3">
                    <a:lumMod val="20000"/>
                    <a:lumOff val="80000"/>
                    <a:alpha val="0"/>
                  </a:schemeClr>
                </a:gs>
                <a:gs pos="45000">
                  <a:srgbClr val="00B0F0"/>
                </a:gs>
                <a:gs pos="100000">
                  <a:srgbClr val="005CBF"/>
                </a:gs>
              </a:gsLst>
              <a:lin ang="5400000" scaled="1"/>
              <a:tileRect/>
            </a:gra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  <a:scene3d>
              <a:camera prst="orthographicFront"/>
              <a:lightRig rig="threePt" dir="t"/>
            </a:scene3d>
            <a:sp3d extrusionH="393700">
              <a:bevelT w="336550" h="152400"/>
              <a:bevelB w="317500"/>
              <a:extrusionClr>
                <a:schemeClr val="bg1"/>
              </a:extrusion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矩形 7"/>
            <p:cNvSpPr/>
            <p:nvPr/>
          </p:nvSpPr>
          <p:spPr>
            <a:xfrm>
              <a:off x="857224" y="1785926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角度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57224" y="3929066"/>
            <a:ext cx="1535087" cy="1500198"/>
            <a:chOff x="1214414" y="4000504"/>
            <a:chExt cx="1535087" cy="1500198"/>
          </a:xfrm>
        </p:grpSpPr>
        <p:sp>
          <p:nvSpPr>
            <p:cNvPr id="7" name="椭圆 6"/>
            <p:cNvSpPr/>
            <p:nvPr/>
          </p:nvSpPr>
          <p:spPr>
            <a:xfrm>
              <a:off x="1214414" y="4000504"/>
              <a:ext cx="1535087" cy="1500198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0">
                  <a:schemeClr val="accent3">
                    <a:lumMod val="20000"/>
                    <a:lumOff val="80000"/>
                    <a:alpha val="0"/>
                  </a:schemeClr>
                </a:gs>
                <a:gs pos="65000">
                  <a:srgbClr val="FFFF00"/>
                </a:gs>
                <a:gs pos="100000">
                  <a:schemeClr val="accent6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  <a:scene3d>
              <a:camera prst="orthographicFront"/>
              <a:lightRig rig="threePt" dir="t"/>
            </a:scene3d>
            <a:sp3d extrusionH="393700">
              <a:bevelT w="336550" h="152400"/>
              <a:bevelB w="317500"/>
              <a:extrusionClr>
                <a:schemeClr val="bg1"/>
              </a:extrusion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矩形 8"/>
            <p:cNvSpPr/>
            <p:nvPr/>
          </p:nvSpPr>
          <p:spPr>
            <a:xfrm>
              <a:off x="1285852" y="4572008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角度</a:t>
              </a:r>
            </a:p>
          </p:txBody>
        </p:sp>
      </p:grpSp>
      <p:sp>
        <p:nvSpPr>
          <p:cNvPr id="10" name="右箭头 9"/>
          <p:cNvSpPr/>
          <p:nvPr/>
        </p:nvSpPr>
        <p:spPr>
          <a:xfrm rot="20602403">
            <a:off x="2150213" y="1793030"/>
            <a:ext cx="642942" cy="642942"/>
          </a:xfrm>
          <a:prstGeom prst="rightArrow">
            <a:avLst/>
          </a:prstGeom>
          <a:gradFill flip="none" rotWithShape="1">
            <a:gsLst>
              <a:gs pos="0">
                <a:schemeClr val="bg2">
                  <a:lumMod val="10000"/>
                </a:schemeClr>
              </a:gs>
              <a:gs pos="50000">
                <a:schemeClr val="bg2">
                  <a:lumMod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流程图: 联系 10"/>
          <p:cNvSpPr/>
          <p:nvPr/>
        </p:nvSpPr>
        <p:spPr>
          <a:xfrm>
            <a:off x="2714612" y="1571612"/>
            <a:ext cx="928694" cy="928694"/>
          </a:xfrm>
          <a:prstGeom prst="flowChartConnector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0">
                <a:schemeClr val="accent3">
                  <a:lumMod val="20000"/>
                  <a:lumOff val="80000"/>
                  <a:alpha val="0"/>
                </a:schemeClr>
              </a:gs>
              <a:gs pos="65000">
                <a:srgbClr val="92D050"/>
              </a:gs>
              <a:gs pos="100000">
                <a:srgbClr val="0066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流程图: 联系 11"/>
          <p:cNvSpPr/>
          <p:nvPr/>
        </p:nvSpPr>
        <p:spPr>
          <a:xfrm>
            <a:off x="2786050" y="2500306"/>
            <a:ext cx="928694" cy="928694"/>
          </a:xfrm>
          <a:prstGeom prst="flowChartConnector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0">
                <a:schemeClr val="accent3">
                  <a:lumMod val="20000"/>
                  <a:lumOff val="80000"/>
                  <a:alpha val="0"/>
                </a:schemeClr>
              </a:gs>
              <a:gs pos="65000">
                <a:srgbClr val="92D050"/>
              </a:gs>
              <a:gs pos="100000">
                <a:srgbClr val="0066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右箭头 16"/>
          <p:cNvSpPr/>
          <p:nvPr/>
        </p:nvSpPr>
        <p:spPr>
          <a:xfrm rot="20602403">
            <a:off x="2435965" y="4079047"/>
            <a:ext cx="642942" cy="642942"/>
          </a:xfrm>
          <a:prstGeom prst="rightArrow">
            <a:avLst/>
          </a:prstGeom>
          <a:gradFill flip="none" rotWithShape="1">
            <a:gsLst>
              <a:gs pos="0">
                <a:schemeClr val="bg2">
                  <a:lumMod val="10000"/>
                </a:schemeClr>
              </a:gs>
              <a:gs pos="50000">
                <a:schemeClr val="bg2">
                  <a:lumMod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1025187">
            <a:off x="2150213" y="2650287"/>
            <a:ext cx="642942" cy="642942"/>
          </a:xfrm>
          <a:prstGeom prst="rightArrow">
            <a:avLst/>
          </a:prstGeom>
          <a:gradFill flip="none" rotWithShape="1">
            <a:gsLst>
              <a:gs pos="0">
                <a:schemeClr val="bg2">
                  <a:lumMod val="10000"/>
                </a:schemeClr>
              </a:gs>
              <a:gs pos="50000">
                <a:schemeClr val="bg2">
                  <a:lumMod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右箭头 18"/>
          <p:cNvSpPr/>
          <p:nvPr/>
        </p:nvSpPr>
        <p:spPr>
          <a:xfrm rot="903211">
            <a:off x="2429884" y="5001659"/>
            <a:ext cx="642942" cy="642942"/>
          </a:xfrm>
          <a:prstGeom prst="rightArrow">
            <a:avLst/>
          </a:prstGeom>
          <a:gradFill flip="none" rotWithShape="1">
            <a:gsLst>
              <a:gs pos="0">
                <a:schemeClr val="bg2">
                  <a:lumMod val="10000"/>
                </a:schemeClr>
              </a:gs>
              <a:gs pos="50000">
                <a:schemeClr val="bg2">
                  <a:lumMod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643306" y="1714488"/>
            <a:ext cx="4857784" cy="714380"/>
            <a:chOff x="3786182" y="1142984"/>
            <a:chExt cx="4857784" cy="714380"/>
          </a:xfrm>
        </p:grpSpPr>
        <p:sp>
          <p:nvSpPr>
            <p:cNvPr id="20" name="单圆角矩形 19"/>
            <p:cNvSpPr/>
            <p:nvPr/>
          </p:nvSpPr>
          <p:spPr>
            <a:xfrm>
              <a:off x="3786182" y="1142984"/>
              <a:ext cx="4857784" cy="714380"/>
            </a:xfrm>
            <a:prstGeom prst="round1Rect">
              <a:avLst/>
            </a:prstGeom>
            <a:noFill/>
            <a:ln w="66675"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000496" y="1211033"/>
              <a:ext cx="410051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b="1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86182" y="2714620"/>
            <a:ext cx="4786346" cy="571504"/>
            <a:chOff x="3786182" y="2143116"/>
            <a:chExt cx="4786346" cy="571504"/>
          </a:xfrm>
        </p:grpSpPr>
        <p:sp>
          <p:nvSpPr>
            <p:cNvPr id="21" name="单圆角矩形 20"/>
            <p:cNvSpPr/>
            <p:nvPr/>
          </p:nvSpPr>
          <p:spPr>
            <a:xfrm>
              <a:off x="3786182" y="2143116"/>
              <a:ext cx="4786346" cy="571504"/>
            </a:xfrm>
            <a:prstGeom prst="round1Rect">
              <a:avLst/>
            </a:prstGeom>
            <a:noFill/>
            <a:ln w="66675"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000496" y="2214554"/>
              <a:ext cx="64530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对角圆角矩形 23"/>
          <p:cNvSpPr/>
          <p:nvPr/>
        </p:nvSpPr>
        <p:spPr>
          <a:xfrm>
            <a:off x="3071802" y="4000504"/>
            <a:ext cx="1714513" cy="642942"/>
          </a:xfrm>
          <a:prstGeom prst="round2Diag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68000">
                <a:srgbClr val="92D050"/>
              </a:gs>
              <a:gs pos="100000">
                <a:srgbClr val="0066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对角圆角矩形 24"/>
          <p:cNvSpPr/>
          <p:nvPr/>
        </p:nvSpPr>
        <p:spPr>
          <a:xfrm>
            <a:off x="3071802" y="4857760"/>
            <a:ext cx="1714513" cy="642942"/>
          </a:xfrm>
          <a:prstGeom prst="round2Diag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68000">
                <a:srgbClr val="92D050"/>
              </a:gs>
              <a:gs pos="100000">
                <a:srgbClr val="0066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786314" y="3929066"/>
            <a:ext cx="4071934" cy="857256"/>
            <a:chOff x="5072066" y="4429132"/>
            <a:chExt cx="4071934" cy="857256"/>
          </a:xfrm>
        </p:grpSpPr>
        <p:sp>
          <p:nvSpPr>
            <p:cNvPr id="27" name="单圆角矩形 26"/>
            <p:cNvSpPr/>
            <p:nvPr/>
          </p:nvSpPr>
          <p:spPr>
            <a:xfrm>
              <a:off x="5072066" y="4429132"/>
              <a:ext cx="4071934" cy="857256"/>
            </a:xfrm>
            <a:prstGeom prst="round1Rect">
              <a:avLst/>
            </a:prstGeom>
            <a:noFill/>
            <a:ln w="66675"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291142" y="4572009"/>
              <a:ext cx="38528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86314" y="4929198"/>
            <a:ext cx="4071934" cy="857256"/>
            <a:chOff x="5072066" y="4429132"/>
            <a:chExt cx="4071934" cy="857256"/>
          </a:xfrm>
        </p:grpSpPr>
        <p:sp>
          <p:nvSpPr>
            <p:cNvPr id="31" name="单圆角矩形 30"/>
            <p:cNvSpPr/>
            <p:nvPr/>
          </p:nvSpPr>
          <p:spPr>
            <a:xfrm>
              <a:off x="5072066" y="4429132"/>
              <a:ext cx="4071934" cy="857256"/>
            </a:xfrm>
            <a:prstGeom prst="round1Rect">
              <a:avLst/>
            </a:prstGeom>
            <a:noFill/>
            <a:ln w="66675"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291142" y="4572009"/>
              <a:ext cx="38528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597487" y="5643578"/>
            <a:ext cx="902811" cy="1143008"/>
            <a:chOff x="2143108" y="5612801"/>
            <a:chExt cx="902811" cy="1143008"/>
          </a:xfrm>
        </p:grpSpPr>
        <p:pic>
          <p:nvPicPr>
            <p:cNvPr id="48" name="图片 47" descr="27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43108" y="5612801"/>
              <a:ext cx="857256" cy="857256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>
              <a:off x="2143108" y="644803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kern="600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道德分析</a:t>
              </a:r>
              <a:endParaRPr lang="zh-CN" altLang="en-US" sz="1400" b="1" kern="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240561" y="6000768"/>
            <a:ext cx="902811" cy="785818"/>
            <a:chOff x="3240561" y="5760571"/>
            <a:chExt cx="902811" cy="785818"/>
          </a:xfrm>
        </p:grpSpPr>
        <p:sp>
          <p:nvSpPr>
            <p:cNvPr id="51" name="TextBox 50"/>
            <p:cNvSpPr txBox="1"/>
            <p:nvPr/>
          </p:nvSpPr>
          <p:spPr>
            <a:xfrm>
              <a:off x="3240561" y="623861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对应措施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pic>
          <p:nvPicPr>
            <p:cNvPr id="52" name="图片 51" descr="25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90391" y="5760571"/>
              <a:ext cx="538667" cy="538667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740231" y="6072206"/>
            <a:ext cx="902811" cy="714380"/>
            <a:chOff x="642910" y="6072206"/>
            <a:chExt cx="902811" cy="714380"/>
          </a:xfrm>
        </p:grpSpPr>
        <p:pic>
          <p:nvPicPr>
            <p:cNvPr id="54" name="图片 53" descr="26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5786" y="6072206"/>
              <a:ext cx="500066" cy="500066"/>
            </a:xfrm>
            <a:prstGeom prst="rect">
              <a:avLst/>
            </a:prstGeom>
          </p:spPr>
        </p:pic>
        <p:sp>
          <p:nvSpPr>
            <p:cNvPr id="55" name="矩形 54"/>
            <p:cNvSpPr/>
            <p:nvPr/>
          </p:nvSpPr>
          <p:spPr>
            <a:xfrm>
              <a:off x="642910" y="6478809"/>
              <a:ext cx="902811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 smtClean="0">
                  <a:solidFill>
                    <a:schemeClr val="bg1"/>
                  </a:solidFill>
                  <a:latin typeface="+mn-ea"/>
                  <a:cs typeface="Times New Roman" pitchFamily="18" charset="0"/>
                </a:rPr>
                <a:t>定义问题</a:t>
              </a:r>
              <a:endParaRPr lang="zh-CN" altLang="en-US" sz="3200" dirty="0" smtClean="0">
                <a:solidFill>
                  <a:schemeClr val="bg1"/>
                </a:solidFill>
                <a:latin typeface="+mn-ea"/>
                <a:cs typeface="宋体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500298" y="6000768"/>
            <a:ext cx="902811" cy="785818"/>
            <a:chOff x="2500298" y="6000768"/>
            <a:chExt cx="902811" cy="785818"/>
          </a:xfrm>
        </p:grpSpPr>
        <p:sp>
          <p:nvSpPr>
            <p:cNvPr id="57" name="TextBox 56"/>
            <p:cNvSpPr txBox="1"/>
            <p:nvPr/>
          </p:nvSpPr>
          <p:spPr>
            <a:xfrm>
              <a:off x="2500298" y="647880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确定方案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pic>
          <p:nvPicPr>
            <p:cNvPr id="58" name="图片 57" descr="28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43174" y="6000768"/>
              <a:ext cx="571504" cy="571504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4000496" y="6000768"/>
            <a:ext cx="902811" cy="785818"/>
            <a:chOff x="4143372" y="6000768"/>
            <a:chExt cx="902811" cy="785818"/>
          </a:xfrm>
        </p:grpSpPr>
        <p:pic>
          <p:nvPicPr>
            <p:cNvPr id="60" name="图片 59" descr="29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86248" y="6000768"/>
              <a:ext cx="549479" cy="549479"/>
            </a:xfrm>
            <a:prstGeom prst="rect">
              <a:avLst/>
            </a:prstGeom>
          </p:spPr>
        </p:pic>
        <p:sp>
          <p:nvSpPr>
            <p:cNvPr id="61" name="TextBox 60"/>
            <p:cNvSpPr txBox="1"/>
            <p:nvPr/>
          </p:nvSpPr>
          <p:spPr>
            <a:xfrm>
              <a:off x="4143372" y="647880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方案评估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357158" y="21429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级标题示例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右箭头 6"/>
          <p:cNvSpPr/>
          <p:nvPr/>
        </p:nvSpPr>
        <p:spPr>
          <a:xfrm rot="21402862">
            <a:off x="5054215" y="1885087"/>
            <a:ext cx="3292508" cy="1964417"/>
          </a:xfrm>
          <a:prstGeom prst="rightArrow">
            <a:avLst>
              <a:gd name="adj1" fmla="val 39768"/>
              <a:gd name="adj2" fmla="val 46292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2D050"/>
              </a:gs>
              <a:gs pos="100000">
                <a:srgbClr val="006600"/>
              </a:gs>
            </a:gsLst>
            <a:lin ang="5400000" scaled="0"/>
            <a:tileRect/>
          </a:gradFill>
          <a:ln>
            <a:noFill/>
          </a:ln>
          <a:scene3d>
            <a:camera prst="orthographicFront">
              <a:rot lat="21302264" lon="1500017" rev="21052225"/>
            </a:camera>
            <a:lightRig rig="balanced" dir="t"/>
          </a:scene3d>
          <a:sp3d prstMaterial="plastic">
            <a:bevelT w="44450" h="17145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problem2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右箭头 7"/>
          <p:cNvSpPr/>
          <p:nvPr/>
        </p:nvSpPr>
        <p:spPr>
          <a:xfrm rot="21402862" flipH="1">
            <a:off x="1054265" y="1666429"/>
            <a:ext cx="3365669" cy="1986658"/>
          </a:xfrm>
          <a:prstGeom prst="rightArrow">
            <a:avLst>
              <a:gd name="adj1" fmla="val 38172"/>
              <a:gd name="adj2" fmla="val 53707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2D050"/>
              </a:gs>
              <a:gs pos="100000">
                <a:srgbClr val="006600"/>
              </a:gs>
            </a:gsLst>
            <a:lin ang="5400000" scaled="0"/>
            <a:tileRect/>
          </a:gradFill>
          <a:ln>
            <a:noFill/>
          </a:ln>
          <a:scene3d>
            <a:camera prst="orthographicFront">
              <a:rot lat="21302264" lon="1500017" rev="21052225"/>
            </a:camera>
            <a:lightRig rig="balanced" dir="t"/>
          </a:scene3d>
          <a:sp3d prstMaterial="plastic">
            <a:bevelT w="44450" h="17145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problem1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右箭头 10"/>
          <p:cNvSpPr/>
          <p:nvPr/>
        </p:nvSpPr>
        <p:spPr>
          <a:xfrm rot="21402862">
            <a:off x="4994293" y="2869721"/>
            <a:ext cx="2987104" cy="2357454"/>
          </a:xfrm>
          <a:prstGeom prst="rightArrow">
            <a:avLst>
              <a:gd name="adj1" fmla="val 39768"/>
              <a:gd name="adj2" fmla="val 46292"/>
            </a:avLst>
          </a:prstGeom>
          <a:gradFill flip="none" rotWithShape="1">
            <a:gsLst>
              <a:gs pos="0">
                <a:schemeClr val="bg1">
                  <a:alpha val="31000"/>
                </a:schemeClr>
              </a:gs>
              <a:gs pos="41000">
                <a:srgbClr val="FFF200"/>
              </a:gs>
              <a:gs pos="76000">
                <a:srgbClr val="FF7A00"/>
              </a:gs>
            </a:gsLst>
            <a:lin ang="2700000" scaled="1"/>
            <a:tileRect/>
          </a:gradFill>
          <a:ln>
            <a:noFill/>
          </a:ln>
          <a:scene3d>
            <a:camera prst="orthographicFront">
              <a:rot lat="21302264" lon="1500017" rev="21052225"/>
            </a:camera>
            <a:lightRig rig="balanced" dir="t"/>
          </a:scene3d>
          <a:sp3d prstMaterial="plastic">
            <a:bevelT w="44450" h="17145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solution2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右箭头 13"/>
          <p:cNvSpPr/>
          <p:nvPr/>
        </p:nvSpPr>
        <p:spPr>
          <a:xfrm rot="21402862" flipH="1">
            <a:off x="1136683" y="2725350"/>
            <a:ext cx="2934906" cy="2357454"/>
          </a:xfrm>
          <a:prstGeom prst="rightArrow">
            <a:avLst>
              <a:gd name="adj1" fmla="val 38172"/>
              <a:gd name="adj2" fmla="val 53707"/>
            </a:avLst>
          </a:prstGeom>
          <a:gradFill flip="none" rotWithShape="1">
            <a:gsLst>
              <a:gs pos="0">
                <a:srgbClr val="03D4A8">
                  <a:alpha val="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  <a:tileRect/>
          </a:gradFill>
          <a:ln>
            <a:noFill/>
          </a:ln>
          <a:scene3d>
            <a:camera prst="orthographicFront">
              <a:rot lat="21302264" lon="1500017" rev="21052225"/>
            </a:camera>
            <a:lightRig rig="balanced" dir="t"/>
          </a:scene3d>
          <a:sp3d prstMaterial="plastic">
            <a:bevelT w="44450" h="17145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solution1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7686" y="2378868"/>
            <a:ext cx="863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VS.</a:t>
            </a:r>
            <a:endParaRPr lang="zh-CN" altLang="en-US" sz="3600" b="1" dirty="0"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1934" y="3571876"/>
            <a:ext cx="9476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endParaRPr lang="zh-CN" altLang="en-US" sz="4800" b="1" dirty="0"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00100" y="928670"/>
            <a:ext cx="74978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HOW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？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7158" y="21429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确定方案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1406" y="428604"/>
            <a:ext cx="9215502" cy="214314"/>
            <a:chOff x="71406" y="428604"/>
            <a:chExt cx="9215502" cy="214314"/>
          </a:xfrm>
        </p:grpSpPr>
        <p:sp>
          <p:nvSpPr>
            <p:cNvPr id="35" name="矩形 34"/>
            <p:cNvSpPr/>
            <p:nvPr/>
          </p:nvSpPr>
          <p:spPr>
            <a:xfrm>
              <a:off x="2214578" y="428604"/>
              <a:ext cx="7072330" cy="14287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1406" y="428604"/>
              <a:ext cx="214314" cy="214314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40561" y="6000768"/>
            <a:ext cx="902811" cy="785818"/>
            <a:chOff x="3240561" y="5760571"/>
            <a:chExt cx="902811" cy="785818"/>
          </a:xfrm>
        </p:grpSpPr>
        <p:sp>
          <p:nvSpPr>
            <p:cNvPr id="41" name="TextBox 40"/>
            <p:cNvSpPr txBox="1"/>
            <p:nvPr/>
          </p:nvSpPr>
          <p:spPr>
            <a:xfrm>
              <a:off x="3240561" y="623861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对应措施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pic>
          <p:nvPicPr>
            <p:cNvPr id="42" name="图片 41" descr="25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90391" y="5760571"/>
              <a:ext cx="538667" cy="538667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740231" y="6000768"/>
            <a:ext cx="902811" cy="785818"/>
            <a:chOff x="642910" y="6000768"/>
            <a:chExt cx="902811" cy="785818"/>
          </a:xfrm>
        </p:grpSpPr>
        <p:pic>
          <p:nvPicPr>
            <p:cNvPr id="44" name="图片 43" descr="26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5786" y="6000768"/>
              <a:ext cx="571504" cy="571504"/>
            </a:xfrm>
            <a:prstGeom prst="rect">
              <a:avLst/>
            </a:prstGeom>
          </p:spPr>
        </p:pic>
        <p:sp>
          <p:nvSpPr>
            <p:cNvPr id="45" name="矩形 44"/>
            <p:cNvSpPr/>
            <p:nvPr/>
          </p:nvSpPr>
          <p:spPr>
            <a:xfrm>
              <a:off x="642910" y="6478809"/>
              <a:ext cx="902811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 smtClean="0">
                  <a:solidFill>
                    <a:schemeClr val="bg1"/>
                  </a:solidFill>
                  <a:latin typeface="+mn-ea"/>
                  <a:cs typeface="Times New Roman" pitchFamily="18" charset="0"/>
                </a:rPr>
                <a:t>定义问题</a:t>
              </a:r>
              <a:endParaRPr lang="zh-CN" altLang="en-US" sz="3200" dirty="0" smtClean="0">
                <a:solidFill>
                  <a:schemeClr val="bg1"/>
                </a:solidFill>
                <a:latin typeface="+mn-ea"/>
                <a:cs typeface="宋体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428860" y="5643578"/>
            <a:ext cx="902811" cy="1143008"/>
            <a:chOff x="2428860" y="5643578"/>
            <a:chExt cx="902811" cy="1143008"/>
          </a:xfrm>
        </p:grpSpPr>
        <p:sp>
          <p:nvSpPr>
            <p:cNvPr id="47" name="TextBox 46"/>
            <p:cNvSpPr txBox="1"/>
            <p:nvPr/>
          </p:nvSpPr>
          <p:spPr>
            <a:xfrm>
              <a:off x="2428860" y="647880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确定方案</a:t>
              </a:r>
              <a:endParaRPr lang="zh-CN" altLang="en-US" sz="1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48" name="图片 47" descr="28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28860" y="5643578"/>
              <a:ext cx="857256" cy="857256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4000496" y="6000768"/>
            <a:ext cx="902811" cy="785818"/>
            <a:chOff x="4143372" y="6000768"/>
            <a:chExt cx="902811" cy="785818"/>
          </a:xfrm>
        </p:grpSpPr>
        <p:pic>
          <p:nvPicPr>
            <p:cNvPr id="50" name="图片 49" descr="29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86248" y="6000768"/>
              <a:ext cx="549479" cy="549479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>
              <a:off x="4143372" y="647880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方案评估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500166" y="6000768"/>
            <a:ext cx="902811" cy="785818"/>
            <a:chOff x="2285984" y="5969991"/>
            <a:chExt cx="902811" cy="785818"/>
          </a:xfrm>
        </p:grpSpPr>
        <p:pic>
          <p:nvPicPr>
            <p:cNvPr id="53" name="图片 52" descr="27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28861" y="5969991"/>
              <a:ext cx="571504" cy="571504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2285984" y="644803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kern="600" dirty="0" smtClean="0">
                  <a:solidFill>
                    <a:schemeClr val="bg1"/>
                  </a:solidFill>
                </a:rPr>
                <a:t>道德分析</a:t>
              </a:r>
              <a:endParaRPr lang="zh-CN" altLang="en-US" sz="1400" kern="6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11" grpId="0" animBg="1"/>
      <p:bldP spid="14" grpId="0" animBg="1"/>
      <p:bldP spid="10" grpId="0"/>
      <p:bldP spid="10" grpId="1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2910" y="1142984"/>
            <a:ext cx="4575084" cy="1285884"/>
            <a:chOff x="2150225" y="1428736"/>
            <a:chExt cx="3214710" cy="903534"/>
          </a:xfrm>
        </p:grpSpPr>
        <p:grpSp>
          <p:nvGrpSpPr>
            <p:cNvPr id="5" name="组合 4"/>
            <p:cNvGrpSpPr/>
            <p:nvPr/>
          </p:nvGrpSpPr>
          <p:grpSpPr>
            <a:xfrm>
              <a:off x="2714611" y="1428736"/>
              <a:ext cx="2650324" cy="741742"/>
              <a:chOff x="1303272" y="1895"/>
              <a:chExt cx="2230635" cy="1128772"/>
            </a:xfr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0000" endA="300" endPos="38500" dist="50800" dir="5400000" sy="-100000" algn="bl" rotWithShape="0"/>
            </a:effectLst>
          </p:grpSpPr>
          <p:sp>
            <p:nvSpPr>
              <p:cNvPr id="7" name="五边形 6"/>
              <p:cNvSpPr/>
              <p:nvPr/>
            </p:nvSpPr>
            <p:spPr>
              <a:xfrm rot="10800000">
                <a:off x="1303272" y="1895"/>
                <a:ext cx="2230634" cy="1128772"/>
              </a:xfrm>
              <a:prstGeom prst="homePlate">
                <a:avLst/>
              </a:prstGeom>
              <a:grpFill/>
              <a:ln w="66675">
                <a:gradFill flip="none" rotWithShape="1">
                  <a:gsLst>
                    <a:gs pos="0">
                      <a:srgbClr val="03D4A8">
                        <a:alpha val="26000"/>
                      </a:srgbClr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0" scaled="1"/>
                  <a:tileRect/>
                </a:gradFill>
              </a:ln>
              <a:scene3d>
                <a:camera prst="orthographicFront"/>
                <a:lightRig rig="threePt" dir="t"/>
              </a:scene3d>
              <a:sp3d>
                <a:bevelT w="88900"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" name="五边形 4"/>
              <p:cNvSpPr/>
              <p:nvPr/>
            </p:nvSpPr>
            <p:spPr>
              <a:xfrm>
                <a:off x="1585468" y="1895"/>
                <a:ext cx="1948439" cy="1128772"/>
              </a:xfrm>
              <a:prstGeom prst="rect">
                <a:avLst/>
              </a:prstGeom>
              <a:grpFill/>
              <a:ln w="66675">
                <a:gradFill flip="none" rotWithShape="1">
                  <a:gsLst>
                    <a:gs pos="0">
                      <a:srgbClr val="03D4A8">
                        <a:alpha val="26000"/>
                      </a:srgbClr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0" scaled="1"/>
                  <a:tileRect/>
                </a:gradFill>
              </a:ln>
              <a:scene3d>
                <a:camera prst="orthographicFront"/>
                <a:lightRig rig="threePt" dir="t"/>
              </a:scene3d>
              <a:sp3d>
                <a:bevelT w="889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97757" tIns="190500" rIns="355600" bIns="190500" numCol="1" spcCol="1270" anchor="ctr" anchorCtr="0">
                <a:noAutofit/>
              </a:bodyPr>
              <a:lstStyle/>
              <a:p>
                <a:pPr lvl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000" kern="1200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150225" y="1428736"/>
              <a:ext cx="903534" cy="903534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0">
                  <a:schemeClr val="accent3">
                    <a:lumMod val="20000"/>
                    <a:lumOff val="80000"/>
                    <a:alpha val="0"/>
                  </a:schemeClr>
                </a:gs>
                <a:gs pos="45000">
                  <a:srgbClr val="00B0F0"/>
                </a:gs>
                <a:gs pos="100000">
                  <a:srgbClr val="005CBF"/>
                </a:gs>
              </a:gsLst>
              <a:lin ang="5400000" scaled="1"/>
              <a:tileRect/>
            </a:gra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  <a:scene3d>
              <a:camera prst="orthographicFront"/>
              <a:lightRig rig="threePt" dir="t"/>
            </a:scene3d>
            <a:sp3d extrusionH="393700">
              <a:bevelT w="336550" h="152400"/>
              <a:bevelB w="317500"/>
              <a:extrusionClr>
                <a:schemeClr val="bg1"/>
              </a:extrusion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9" name="组合 8"/>
          <p:cNvGrpSpPr/>
          <p:nvPr/>
        </p:nvGrpSpPr>
        <p:grpSpPr>
          <a:xfrm>
            <a:off x="1571604" y="2571744"/>
            <a:ext cx="4473417" cy="1285884"/>
            <a:chOff x="2262886" y="2864613"/>
            <a:chExt cx="3143273" cy="903534"/>
          </a:xfrm>
        </p:grpSpPr>
        <p:grpSp>
          <p:nvGrpSpPr>
            <p:cNvPr id="10" name="组合 6"/>
            <p:cNvGrpSpPr/>
            <p:nvPr/>
          </p:nvGrpSpPr>
          <p:grpSpPr>
            <a:xfrm>
              <a:off x="2827272" y="2864613"/>
              <a:ext cx="2578887" cy="741742"/>
              <a:chOff x="1303272" y="1467613"/>
              <a:chExt cx="2170510" cy="1128772"/>
            </a:xfr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0000" endA="300" endPos="38500" dist="50800" dir="5400000" sy="-100000" algn="bl" rotWithShape="0"/>
            </a:effectLst>
          </p:grpSpPr>
          <p:sp>
            <p:nvSpPr>
              <p:cNvPr id="12" name="五边形 11"/>
              <p:cNvSpPr/>
              <p:nvPr/>
            </p:nvSpPr>
            <p:spPr>
              <a:xfrm rot="10800000">
                <a:off x="1303272" y="1467613"/>
                <a:ext cx="2170509" cy="1128772"/>
              </a:xfrm>
              <a:prstGeom prst="homePlate">
                <a:avLst/>
              </a:prstGeom>
              <a:grpFill/>
              <a:ln w="66675">
                <a:gradFill flip="none" rotWithShape="1">
                  <a:gsLst>
                    <a:gs pos="0">
                      <a:srgbClr val="03D4A8">
                        <a:alpha val="26000"/>
                      </a:srgbClr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0" scaled="1"/>
                  <a:tileRect/>
                </a:gradFill>
              </a:ln>
              <a:scene3d>
                <a:camera prst="orthographicFront"/>
                <a:lightRig rig="threePt" dir="t"/>
              </a:scene3d>
              <a:sp3d>
                <a:bevelT w="88900"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" name="五边形 7"/>
              <p:cNvSpPr/>
              <p:nvPr/>
            </p:nvSpPr>
            <p:spPr>
              <a:xfrm>
                <a:off x="1585468" y="1467613"/>
                <a:ext cx="1888314" cy="1128772"/>
              </a:xfrm>
              <a:prstGeom prst="rect">
                <a:avLst/>
              </a:prstGeom>
              <a:grpFill/>
              <a:ln w="66675">
                <a:gradFill flip="none" rotWithShape="1">
                  <a:gsLst>
                    <a:gs pos="0">
                      <a:srgbClr val="03D4A8">
                        <a:alpha val="26000"/>
                      </a:srgbClr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0" scaled="1"/>
                  <a:tileRect/>
                </a:gradFill>
              </a:ln>
              <a:scene3d>
                <a:camera prst="orthographicFront"/>
                <a:lightRig rig="threePt" dir="t"/>
              </a:scene3d>
              <a:sp3d>
                <a:bevelT w="889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97757" tIns="190500" rIns="355600" bIns="190500" numCol="1" spcCol="1270" anchor="ctr" anchorCtr="0">
                <a:noAutofit/>
              </a:bodyPr>
              <a:lstStyle/>
              <a:p>
                <a:pPr lvl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000" kern="1200"/>
              </a:p>
            </p:txBody>
          </p:sp>
        </p:grpSp>
        <p:sp>
          <p:nvSpPr>
            <p:cNvPr id="11" name="椭圆 7"/>
            <p:cNvSpPr/>
            <p:nvPr/>
          </p:nvSpPr>
          <p:spPr>
            <a:xfrm>
              <a:off x="2262886" y="2864613"/>
              <a:ext cx="903534" cy="903534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0">
                  <a:schemeClr val="accent3">
                    <a:lumMod val="20000"/>
                    <a:lumOff val="80000"/>
                    <a:alpha val="0"/>
                  </a:schemeClr>
                </a:gs>
                <a:gs pos="45000">
                  <a:srgbClr val="00B0F0"/>
                </a:gs>
                <a:gs pos="100000">
                  <a:srgbClr val="005CBF"/>
                </a:gs>
              </a:gsLst>
              <a:lin ang="5400000" scaled="1"/>
              <a:tileRect/>
            </a:gra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  <a:scene3d>
              <a:camera prst="orthographicFront"/>
              <a:lightRig rig="threePt" dir="t"/>
            </a:scene3d>
            <a:sp3d extrusionH="393700">
              <a:bevelT w="336550" h="152400"/>
              <a:bevelB w="317500"/>
              <a:extrusionClr>
                <a:schemeClr val="bg1"/>
              </a:extrusion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9" name="组合 18"/>
          <p:cNvGrpSpPr/>
          <p:nvPr/>
        </p:nvGrpSpPr>
        <p:grpSpPr>
          <a:xfrm>
            <a:off x="3071802" y="5572140"/>
            <a:ext cx="967295" cy="1214446"/>
            <a:chOff x="3071802" y="5331943"/>
            <a:chExt cx="967295" cy="1214446"/>
          </a:xfrm>
        </p:grpSpPr>
        <p:sp>
          <p:nvSpPr>
            <p:cNvPr id="20" name="TextBox 19"/>
            <p:cNvSpPr txBox="1"/>
            <p:nvPr/>
          </p:nvSpPr>
          <p:spPr>
            <a:xfrm>
              <a:off x="3097685" y="623861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对应措施</a:t>
              </a:r>
              <a:endParaRPr lang="zh-CN" altLang="en-US" sz="1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1" name="图片 20" descr="25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71802" y="5331943"/>
              <a:ext cx="967295" cy="967295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740231" y="6026651"/>
            <a:ext cx="902811" cy="759935"/>
            <a:chOff x="642910" y="6026651"/>
            <a:chExt cx="902811" cy="759935"/>
          </a:xfrm>
        </p:grpSpPr>
        <p:pic>
          <p:nvPicPr>
            <p:cNvPr id="23" name="图片 22" descr="26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5785" y="6026651"/>
              <a:ext cx="545621" cy="545621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642910" y="6478809"/>
              <a:ext cx="902811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 smtClean="0">
                  <a:solidFill>
                    <a:schemeClr val="bg1"/>
                  </a:solidFill>
                  <a:latin typeface="+mn-ea"/>
                  <a:cs typeface="Times New Roman" pitchFamily="18" charset="0"/>
                </a:rPr>
                <a:t>定义问题</a:t>
              </a:r>
              <a:endParaRPr lang="zh-CN" altLang="en-US" sz="3200" dirty="0" smtClean="0">
                <a:solidFill>
                  <a:schemeClr val="bg1"/>
                </a:solidFill>
                <a:latin typeface="+mn-ea"/>
                <a:cs typeface="宋体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285984" y="6000768"/>
            <a:ext cx="902811" cy="785818"/>
            <a:chOff x="2500298" y="6000768"/>
            <a:chExt cx="902811" cy="785818"/>
          </a:xfrm>
        </p:grpSpPr>
        <p:sp>
          <p:nvSpPr>
            <p:cNvPr id="26" name="TextBox 25"/>
            <p:cNvSpPr txBox="1"/>
            <p:nvPr/>
          </p:nvSpPr>
          <p:spPr>
            <a:xfrm>
              <a:off x="2500298" y="647880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确定方案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pic>
          <p:nvPicPr>
            <p:cNvPr id="27" name="图片 26" descr="28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43174" y="6000768"/>
              <a:ext cx="571504" cy="571504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4000496" y="6000768"/>
            <a:ext cx="902811" cy="785818"/>
            <a:chOff x="4143372" y="6000768"/>
            <a:chExt cx="902811" cy="785818"/>
          </a:xfrm>
        </p:grpSpPr>
        <p:pic>
          <p:nvPicPr>
            <p:cNvPr id="29" name="图片 28" descr="29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86248" y="6000768"/>
              <a:ext cx="549479" cy="549479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4143372" y="647880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方案评估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500166" y="6000768"/>
            <a:ext cx="902811" cy="785818"/>
            <a:chOff x="2285984" y="5969991"/>
            <a:chExt cx="902811" cy="785818"/>
          </a:xfrm>
        </p:grpSpPr>
        <p:pic>
          <p:nvPicPr>
            <p:cNvPr id="32" name="图片 31" descr="27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28861" y="5969991"/>
              <a:ext cx="571504" cy="571504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2285984" y="644803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kern="600" dirty="0" smtClean="0">
                  <a:solidFill>
                    <a:schemeClr val="bg1"/>
                  </a:solidFill>
                </a:rPr>
                <a:t>道德分析</a:t>
              </a:r>
              <a:endParaRPr lang="zh-CN" altLang="en-US" sz="1400" kern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57158" y="21429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对应措施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1406" y="428604"/>
            <a:ext cx="9215502" cy="214314"/>
            <a:chOff x="71406" y="428604"/>
            <a:chExt cx="9215502" cy="214314"/>
          </a:xfrm>
        </p:grpSpPr>
        <p:sp>
          <p:nvSpPr>
            <p:cNvPr id="36" name="矩形 35"/>
            <p:cNvSpPr/>
            <p:nvPr/>
          </p:nvSpPr>
          <p:spPr>
            <a:xfrm>
              <a:off x="2214578" y="428604"/>
              <a:ext cx="7072330" cy="14287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1406" y="428604"/>
              <a:ext cx="214314" cy="214314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82932" y="4000504"/>
            <a:ext cx="4575084" cy="1285884"/>
            <a:chOff x="2150225" y="1428736"/>
            <a:chExt cx="3214710" cy="903534"/>
          </a:xfrm>
        </p:grpSpPr>
        <p:grpSp>
          <p:nvGrpSpPr>
            <p:cNvPr id="39" name="组合 4"/>
            <p:cNvGrpSpPr/>
            <p:nvPr/>
          </p:nvGrpSpPr>
          <p:grpSpPr>
            <a:xfrm>
              <a:off x="2714611" y="1428736"/>
              <a:ext cx="2650324" cy="741742"/>
              <a:chOff x="1303272" y="1895"/>
              <a:chExt cx="2230635" cy="1128772"/>
            </a:xfr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0000" endA="300" endPos="38500" dist="50800" dir="5400000" sy="-100000" algn="bl" rotWithShape="0"/>
            </a:effectLst>
          </p:grpSpPr>
          <p:sp>
            <p:nvSpPr>
              <p:cNvPr id="41" name="五边形 40"/>
              <p:cNvSpPr/>
              <p:nvPr/>
            </p:nvSpPr>
            <p:spPr>
              <a:xfrm rot="10800000">
                <a:off x="1303272" y="1895"/>
                <a:ext cx="2230634" cy="1128772"/>
              </a:xfrm>
              <a:prstGeom prst="homePlate">
                <a:avLst/>
              </a:prstGeom>
              <a:grpFill/>
              <a:ln w="66675">
                <a:gradFill flip="none" rotWithShape="1">
                  <a:gsLst>
                    <a:gs pos="0">
                      <a:srgbClr val="03D4A8">
                        <a:alpha val="26000"/>
                      </a:srgbClr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0" scaled="1"/>
                  <a:tileRect/>
                </a:gradFill>
              </a:ln>
              <a:scene3d>
                <a:camera prst="orthographicFront"/>
                <a:lightRig rig="threePt" dir="t"/>
              </a:scene3d>
              <a:sp3d>
                <a:bevelT w="88900"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2" name="五边形 4"/>
              <p:cNvSpPr/>
              <p:nvPr/>
            </p:nvSpPr>
            <p:spPr>
              <a:xfrm>
                <a:off x="1585468" y="1895"/>
                <a:ext cx="1948439" cy="1128772"/>
              </a:xfrm>
              <a:prstGeom prst="rect">
                <a:avLst/>
              </a:prstGeom>
              <a:grpFill/>
              <a:ln w="66675">
                <a:gradFill flip="none" rotWithShape="1">
                  <a:gsLst>
                    <a:gs pos="0">
                      <a:srgbClr val="03D4A8">
                        <a:alpha val="26000"/>
                      </a:srgbClr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0" scaled="1"/>
                  <a:tileRect/>
                </a:gradFill>
              </a:ln>
              <a:scene3d>
                <a:camera prst="orthographicFront"/>
                <a:lightRig rig="threePt" dir="t"/>
              </a:scene3d>
              <a:sp3d>
                <a:bevelT w="889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97757" tIns="190500" rIns="355600" bIns="190500" numCol="1" spcCol="1270" anchor="ctr" anchorCtr="0">
                <a:noAutofit/>
              </a:bodyPr>
              <a:lstStyle/>
              <a:p>
                <a:pPr lvl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000" kern="1200"/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2150225" y="1428736"/>
              <a:ext cx="903534" cy="903534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0">
                  <a:schemeClr val="accent3">
                    <a:lumMod val="20000"/>
                    <a:lumOff val="80000"/>
                    <a:alpha val="0"/>
                  </a:schemeClr>
                </a:gs>
                <a:gs pos="45000">
                  <a:srgbClr val="00B0F0"/>
                </a:gs>
                <a:gs pos="100000">
                  <a:srgbClr val="005CBF"/>
                </a:gs>
              </a:gsLst>
              <a:lin ang="5400000" scaled="1"/>
              <a:tileRect/>
            </a:gra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  <a:scene3d>
              <a:camera prst="orthographicFront"/>
              <a:lightRig rig="threePt" dir="t"/>
            </a:scene3d>
            <a:sp3d extrusionH="393700">
              <a:bevelT w="336550" h="152400"/>
              <a:bevelB w="317500"/>
              <a:extrusionClr>
                <a:schemeClr val="bg1"/>
              </a:extrusion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内容占位符 2"/>
          <p:cNvSpPr txBox="1">
            <a:spLocks/>
          </p:cNvSpPr>
          <p:nvPr/>
        </p:nvSpPr>
        <p:spPr>
          <a:xfrm>
            <a:off x="428596" y="928670"/>
            <a:ext cx="8229600" cy="111442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how to find a balance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？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62000" y="2214554"/>
            <a:ext cx="57406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XXXXXX</a:t>
            </a:r>
            <a:r>
              <a:rPr lang="en-US" sz="4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4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YYYYYY</a:t>
            </a:r>
            <a:endParaRPr lang="zh-CN" altLang="en-US" sz="4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4232284" y="3303596"/>
            <a:ext cx="678894" cy="678894"/>
          </a:xfrm>
          <a:prstGeom prst="triangl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75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lin ang="81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38100" h="127000"/>
          </a:sp3d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矩形 14"/>
          <p:cNvSpPr/>
          <p:nvPr/>
        </p:nvSpPr>
        <p:spPr>
          <a:xfrm>
            <a:off x="2571736" y="3000372"/>
            <a:ext cx="4074610" cy="28492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75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lin ang="81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38100" h="127000"/>
          </a:sp3d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2" name="组合 31"/>
          <p:cNvGrpSpPr/>
          <p:nvPr/>
        </p:nvGrpSpPr>
        <p:grpSpPr>
          <a:xfrm>
            <a:off x="740231" y="6026651"/>
            <a:ext cx="902811" cy="759935"/>
            <a:chOff x="642910" y="6026651"/>
            <a:chExt cx="902811" cy="759935"/>
          </a:xfrm>
        </p:grpSpPr>
        <p:pic>
          <p:nvPicPr>
            <p:cNvPr id="33" name="图片 32" descr="26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5785" y="6026651"/>
              <a:ext cx="545621" cy="545621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642910" y="6478809"/>
              <a:ext cx="902811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 smtClean="0">
                  <a:solidFill>
                    <a:schemeClr val="bg1"/>
                  </a:solidFill>
                  <a:latin typeface="+mn-ea"/>
                  <a:cs typeface="Times New Roman" pitchFamily="18" charset="0"/>
                </a:rPr>
                <a:t>定义问题</a:t>
              </a:r>
              <a:endParaRPr lang="zh-CN" altLang="en-US" sz="3200" dirty="0" smtClean="0">
                <a:solidFill>
                  <a:schemeClr val="bg1"/>
                </a:solidFill>
                <a:latin typeface="+mn-ea"/>
                <a:cs typeface="宋体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285984" y="6000768"/>
            <a:ext cx="902811" cy="785818"/>
            <a:chOff x="2500298" y="6000768"/>
            <a:chExt cx="902811" cy="785818"/>
          </a:xfrm>
        </p:grpSpPr>
        <p:sp>
          <p:nvSpPr>
            <p:cNvPr id="36" name="TextBox 35"/>
            <p:cNvSpPr txBox="1"/>
            <p:nvPr/>
          </p:nvSpPr>
          <p:spPr>
            <a:xfrm>
              <a:off x="2500298" y="647880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确定方案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pic>
          <p:nvPicPr>
            <p:cNvPr id="37" name="图片 36" descr="28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43174" y="6000768"/>
              <a:ext cx="571504" cy="571504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3714744" y="5572140"/>
            <a:ext cx="978107" cy="1214446"/>
            <a:chOff x="3857620" y="5572140"/>
            <a:chExt cx="978107" cy="1214446"/>
          </a:xfrm>
        </p:grpSpPr>
        <p:pic>
          <p:nvPicPr>
            <p:cNvPr id="39" name="图片 38" descr="29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57620" y="5572140"/>
              <a:ext cx="978107" cy="978107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3929058" y="647880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方案评估</a:t>
              </a:r>
              <a:endParaRPr lang="zh-CN" altLang="en-US" sz="1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500166" y="6000768"/>
            <a:ext cx="902811" cy="785818"/>
            <a:chOff x="2285984" y="5969991"/>
            <a:chExt cx="902811" cy="785818"/>
          </a:xfrm>
        </p:grpSpPr>
        <p:pic>
          <p:nvPicPr>
            <p:cNvPr id="42" name="图片 41" descr="27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28861" y="5969991"/>
              <a:ext cx="571504" cy="571504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2285984" y="644803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kern="600" dirty="0" smtClean="0">
                  <a:solidFill>
                    <a:schemeClr val="bg1"/>
                  </a:solidFill>
                </a:rPr>
                <a:t>道德分析</a:t>
              </a:r>
              <a:endParaRPr lang="zh-CN" altLang="en-US" sz="1400" kern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026247" y="6000768"/>
            <a:ext cx="902811" cy="785818"/>
            <a:chOff x="3240561" y="5760571"/>
            <a:chExt cx="902811" cy="785818"/>
          </a:xfrm>
        </p:grpSpPr>
        <p:sp>
          <p:nvSpPr>
            <p:cNvPr id="45" name="TextBox 44"/>
            <p:cNvSpPr txBox="1"/>
            <p:nvPr/>
          </p:nvSpPr>
          <p:spPr>
            <a:xfrm>
              <a:off x="3240561" y="623861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对应措施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pic>
          <p:nvPicPr>
            <p:cNvPr id="46" name="图片 45" descr="25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90391" y="5760571"/>
              <a:ext cx="538667" cy="538667"/>
            </a:xfrm>
            <a:prstGeom prst="rect">
              <a:avLst/>
            </a:prstGeom>
          </p:spPr>
        </p:pic>
      </p:grpSp>
      <p:grpSp>
        <p:nvGrpSpPr>
          <p:cNvPr id="47" name="组合 3"/>
          <p:cNvGrpSpPr/>
          <p:nvPr/>
        </p:nvGrpSpPr>
        <p:grpSpPr>
          <a:xfrm>
            <a:off x="71406" y="428604"/>
            <a:ext cx="9072594" cy="214314"/>
            <a:chOff x="71406" y="428604"/>
            <a:chExt cx="9072594" cy="214314"/>
          </a:xfrm>
        </p:grpSpPr>
        <p:sp>
          <p:nvSpPr>
            <p:cNvPr id="48" name="矩形 47"/>
            <p:cNvSpPr/>
            <p:nvPr/>
          </p:nvSpPr>
          <p:spPr>
            <a:xfrm>
              <a:off x="2571736" y="428604"/>
              <a:ext cx="6572264" cy="14937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71406" y="428604"/>
              <a:ext cx="214314" cy="214314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357158" y="214290"/>
            <a:ext cx="1980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二级标题</a:t>
            </a:r>
            <a:endParaRPr lang="zh-CN" altLang="en-US" sz="32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右箭头 15"/>
          <p:cNvSpPr/>
          <p:nvPr/>
        </p:nvSpPr>
        <p:spPr>
          <a:xfrm flipH="1">
            <a:off x="285720" y="3786190"/>
            <a:ext cx="8072462" cy="2571744"/>
          </a:xfrm>
          <a:prstGeom prst="rightArrow">
            <a:avLst>
              <a:gd name="adj1" fmla="val 50000"/>
              <a:gd name="adj2" fmla="val 58912"/>
            </a:avLst>
          </a:prstGeom>
          <a:solidFill>
            <a:schemeClr val="accent1">
              <a:lumMod val="60000"/>
              <a:lumOff val="4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3"/>
          <p:cNvGrpSpPr/>
          <p:nvPr/>
        </p:nvGrpSpPr>
        <p:grpSpPr>
          <a:xfrm>
            <a:off x="71406" y="428604"/>
            <a:ext cx="9072594" cy="214314"/>
            <a:chOff x="71406" y="428604"/>
            <a:chExt cx="9072594" cy="214314"/>
          </a:xfrm>
        </p:grpSpPr>
        <p:sp>
          <p:nvSpPr>
            <p:cNvPr id="5" name="矩形 4"/>
            <p:cNvSpPr/>
            <p:nvPr/>
          </p:nvSpPr>
          <p:spPr>
            <a:xfrm>
              <a:off x="2571736" y="428604"/>
              <a:ext cx="6572264" cy="14937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71406" y="428604"/>
              <a:ext cx="214314" cy="214314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357158" y="214290"/>
            <a:ext cx="1980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二级标题</a:t>
            </a:r>
            <a:endParaRPr lang="zh-CN" altLang="en-US" sz="32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1114420"/>
          </a:xfrm>
        </p:spPr>
        <p:txBody>
          <a:bodyPr/>
          <a:lstStyle/>
          <a:p>
            <a:pPr lvl="0" algn="ctr">
              <a:buNone/>
            </a:pPr>
            <a:r>
              <a:rPr lang="en-US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how to find a balance</a:t>
            </a:r>
            <a:r>
              <a:rPr lang="zh-CN" altLang="en-US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357290" y="4643446"/>
            <a:ext cx="67151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CONCLUSION</a:t>
            </a:r>
            <a:endParaRPr lang="zh-CN" altLang="en-US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4232284" y="3303596"/>
            <a:ext cx="678894" cy="678894"/>
          </a:xfrm>
          <a:prstGeom prst="triangl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75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lin ang="81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38100" h="127000"/>
          </a:sp3d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矩形 14"/>
          <p:cNvSpPr/>
          <p:nvPr/>
        </p:nvSpPr>
        <p:spPr>
          <a:xfrm rot="413920">
            <a:off x="2571736" y="3000372"/>
            <a:ext cx="4074610" cy="28492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75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lin ang="81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38100" h="127000"/>
          </a:sp3d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9" name="组合 28"/>
          <p:cNvGrpSpPr/>
          <p:nvPr/>
        </p:nvGrpSpPr>
        <p:grpSpPr>
          <a:xfrm>
            <a:off x="2285984" y="6000768"/>
            <a:ext cx="902811" cy="785818"/>
            <a:chOff x="2500298" y="6000768"/>
            <a:chExt cx="902811" cy="785818"/>
          </a:xfrm>
        </p:grpSpPr>
        <p:sp>
          <p:nvSpPr>
            <p:cNvPr id="30" name="TextBox 29"/>
            <p:cNvSpPr txBox="1"/>
            <p:nvPr/>
          </p:nvSpPr>
          <p:spPr>
            <a:xfrm>
              <a:off x="2500298" y="647880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确定方案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pic>
          <p:nvPicPr>
            <p:cNvPr id="31" name="图片 30" descr="28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43174" y="6000768"/>
              <a:ext cx="571504" cy="571504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3714744" y="5572140"/>
            <a:ext cx="978107" cy="1214446"/>
            <a:chOff x="3857620" y="5572140"/>
            <a:chExt cx="978107" cy="1214446"/>
          </a:xfrm>
        </p:grpSpPr>
        <p:pic>
          <p:nvPicPr>
            <p:cNvPr id="33" name="图片 32" descr="29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57620" y="5572140"/>
              <a:ext cx="978107" cy="978107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3929058" y="647880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方案评估</a:t>
              </a:r>
              <a:endParaRPr lang="zh-CN" altLang="en-US" sz="1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00166" y="6000768"/>
            <a:ext cx="902811" cy="785818"/>
            <a:chOff x="2285984" y="5969991"/>
            <a:chExt cx="902811" cy="785818"/>
          </a:xfrm>
        </p:grpSpPr>
        <p:pic>
          <p:nvPicPr>
            <p:cNvPr id="36" name="图片 35" descr="27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28861" y="5969991"/>
              <a:ext cx="571504" cy="571504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2285984" y="644803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kern="600" dirty="0" smtClean="0">
                  <a:solidFill>
                    <a:schemeClr val="bg1"/>
                  </a:solidFill>
                </a:rPr>
                <a:t>道德分析</a:t>
              </a:r>
              <a:endParaRPr lang="zh-CN" altLang="en-US" sz="1400" kern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026247" y="6000768"/>
            <a:ext cx="902811" cy="785818"/>
            <a:chOff x="3240561" y="5760571"/>
            <a:chExt cx="902811" cy="785818"/>
          </a:xfrm>
        </p:grpSpPr>
        <p:sp>
          <p:nvSpPr>
            <p:cNvPr id="39" name="TextBox 38"/>
            <p:cNvSpPr txBox="1"/>
            <p:nvPr/>
          </p:nvSpPr>
          <p:spPr>
            <a:xfrm>
              <a:off x="3240561" y="623861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对应措施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pic>
          <p:nvPicPr>
            <p:cNvPr id="40" name="图片 39" descr="25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90391" y="5760571"/>
              <a:ext cx="538667" cy="538667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740231" y="6026651"/>
            <a:ext cx="902811" cy="759935"/>
            <a:chOff x="642910" y="6026651"/>
            <a:chExt cx="902811" cy="759935"/>
          </a:xfrm>
        </p:grpSpPr>
        <p:pic>
          <p:nvPicPr>
            <p:cNvPr id="42" name="图片 41" descr="26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5785" y="6026651"/>
              <a:ext cx="545621" cy="545621"/>
            </a:xfrm>
            <a:prstGeom prst="rect">
              <a:avLst/>
            </a:prstGeom>
          </p:spPr>
        </p:pic>
        <p:sp>
          <p:nvSpPr>
            <p:cNvPr id="43" name="矩形 42"/>
            <p:cNvSpPr/>
            <p:nvPr/>
          </p:nvSpPr>
          <p:spPr>
            <a:xfrm>
              <a:off x="642910" y="6478809"/>
              <a:ext cx="902811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 smtClean="0">
                  <a:solidFill>
                    <a:schemeClr val="bg1"/>
                  </a:solidFill>
                  <a:latin typeface="+mn-ea"/>
                  <a:cs typeface="Times New Roman" pitchFamily="18" charset="0"/>
                </a:rPr>
                <a:t>定义问题</a:t>
              </a:r>
              <a:endParaRPr lang="zh-CN" altLang="en-US" sz="3200" dirty="0" smtClean="0">
                <a:solidFill>
                  <a:schemeClr val="bg1"/>
                </a:solidFill>
                <a:latin typeface="+mn-ea"/>
                <a:cs typeface="宋体" pitchFamily="2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 rot="362794">
            <a:off x="2271015" y="2186198"/>
            <a:ext cx="478849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XXXXX</a:t>
            </a:r>
            <a:r>
              <a:rPr lang="en-US" sz="4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&lt;    </a:t>
            </a:r>
            <a:r>
              <a:rPr lang="en-US" altLang="zh-CN" sz="4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YYYYY</a:t>
            </a:r>
            <a:endParaRPr lang="zh-CN" altLang="en-US" sz="4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334</Words>
  <Application>Microsoft Office PowerPoint</Application>
  <PresentationFormat>全屏显示(4:3)</PresentationFormat>
  <Paragraphs>116</Paragraphs>
  <Slides>11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Office 主题</vt:lpstr>
      <vt:lpstr>自定义设计方案</vt:lpstr>
      <vt:lpstr>2_自定义设计方案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jccook</cp:lastModifiedBy>
  <cp:revision>102</cp:revision>
  <dcterms:created xsi:type="dcterms:W3CDTF">2010-05-24T17:30:38Z</dcterms:created>
  <dcterms:modified xsi:type="dcterms:W3CDTF">2013-02-02T14:36:59Z</dcterms:modified>
</cp:coreProperties>
</file>