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28"/>
  </p:notesMasterIdLst>
  <p:handoutMasterIdLst>
    <p:handoutMasterId r:id="rId29"/>
  </p:handoutMasterIdLst>
  <p:sldIdLst>
    <p:sldId id="307" r:id="rId3"/>
    <p:sldId id="308" r:id="rId4"/>
    <p:sldId id="309" r:id="rId5"/>
    <p:sldId id="310" r:id="rId6"/>
    <p:sldId id="311" r:id="rId7"/>
    <p:sldId id="312" r:id="rId8"/>
    <p:sldId id="313" r:id="rId9"/>
    <p:sldId id="314" r:id="rId10"/>
    <p:sldId id="315" r:id="rId11"/>
    <p:sldId id="316" r:id="rId12"/>
    <p:sldId id="317" r:id="rId13"/>
    <p:sldId id="318" r:id="rId14"/>
    <p:sldId id="319" r:id="rId15"/>
    <p:sldId id="320" r:id="rId16"/>
    <p:sldId id="321" r:id="rId17"/>
    <p:sldId id="322" r:id="rId18"/>
    <p:sldId id="323" r:id="rId19"/>
    <p:sldId id="324" r:id="rId20"/>
    <p:sldId id="325" r:id="rId21"/>
    <p:sldId id="326" r:id="rId22"/>
    <p:sldId id="327" r:id="rId23"/>
    <p:sldId id="328" r:id="rId24"/>
    <p:sldId id="329" r:id="rId25"/>
    <p:sldId id="330" r:id="rId26"/>
    <p:sldId id="306" r:id="rId2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394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2373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308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276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32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868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415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596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636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895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621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2013/1/30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55391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5.jpeg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hyperlink" Target="http://www.1ppt.com/sucai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5.png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9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9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9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1" descr="2008111064153582_2.jpg"/>
          <p:cNvPicPr>
            <a:picLocks noGrp="1" noChangeAspect="1"/>
          </p:cNvPicPr>
          <p:nvPr isPhoto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59"/>
          <a:stretch/>
        </p:blipFill>
        <p:spPr bwMode="auto">
          <a:xfrm>
            <a:off x="495300" y="914400"/>
            <a:ext cx="3810000" cy="2635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2" descr="b_200811040014122410.jpg"/>
          <p:cNvPicPr>
            <a:picLocks noGrp="1" noChangeAspect="1"/>
          </p:cNvPicPr>
          <p:nvPr isPhoto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700" y="692696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3" descr="comp_TWM0767050082.jpg"/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" y="3778796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4" descr="comp_TWM0820969107.jpg"/>
          <p:cNvPicPr>
            <a:picLocks noGrp="1" noChangeAspect="1"/>
          </p:cNvPicPr>
          <p:nvPr isPhoto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9113" y="3778796"/>
            <a:ext cx="2287587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303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ww.tuweimei.comComp_14124441_ixs64XvEAWCm8A2Fj3dRQfeJyFJ7r91P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588" y="702010"/>
            <a:ext cx="3525837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www.tuweimei.comComp_14326042_mnM9aCLYRMGEidITBfJzcJFLyrur0SBd.jpg"/>
          <p:cNvPicPr>
            <a:picLocks noGrp="1" noChangeAspect="1"/>
          </p:cNvPicPr>
          <p:nvPr isPhoto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702010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www.tuweimei.comComp_14576238_B1Kew6jEiV7dW1JGCPPFVVdY4K3Xb5Yd.jpg"/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3788110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www.tuweimei.comComp_14972084_UOlgk7SqPR6V81b2aRaaVoY91kK34hAO.jpg"/>
          <p:cNvPicPr>
            <a:picLocks noGrp="1" noChangeAspect="1"/>
          </p:cNvPicPr>
          <p:nvPr isPhoto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700" y="3788110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43178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ww.tuweimei.comComp_15828995_N57nnSMCmCDegub8O0dENHFPQYxsW9Hj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690135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www.tuweimei.comComp_15925641_vN1cBwngPAkTIrSwg86mYOBdTgHUWQaI.jpg"/>
          <p:cNvPicPr>
            <a:picLocks noGrp="1" noChangeAspect="1"/>
          </p:cNvPicPr>
          <p:nvPr isPhoto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700" y="690135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www.tuweimei.comComp_15929080_veuqRryHjrneKgCZnf9NXro1eFyHbGtM.jpg"/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" y="3776235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www.tuweimei.comComp_16030362_ee96DrIrmbUv4OgjktPXHEoBHMuTSjcw.jpg"/>
          <p:cNvPicPr>
            <a:picLocks noGrp="1" noChangeAspect="1"/>
          </p:cNvPicPr>
          <p:nvPr isPhoto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900" y="3776235"/>
            <a:ext cx="36576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68383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ww.tuweimei.comComp_16404272_57xbGYgL1kYFoOGie0BYlr2XrWNTiXee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" y="696615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www.tuweimei.comComp_16560905_Z6z7nVC8o0m0epJqtYfTKSJCJX6KFZje.jpg"/>
          <p:cNvPicPr>
            <a:picLocks noGrp="1" noChangeAspect="1"/>
          </p:cNvPicPr>
          <p:nvPr isPhoto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7275" y="653752"/>
            <a:ext cx="3751263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www.tuweimei.comComp_16584832_GSVkeMrMH9sQ85xHPOimVxMA6DyemFos.jpg"/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3739852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www.tuweimei.comComp_16721039_58TDoTpvR1tSRlk3TRjYNw4YLJ6T3Mzz.jpg"/>
          <p:cNvPicPr>
            <a:picLocks noGrp="1" noChangeAspect="1"/>
          </p:cNvPicPr>
          <p:nvPr isPhoto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2138" y="3739852"/>
            <a:ext cx="2143125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80409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ww.tuweimei.comComp_16744554_leyFw6TOfQYbfjRA9fERTDWOXnWDTos5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790" y="779735"/>
            <a:ext cx="4114800" cy="274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www.tuweimei.comComp_16865620_6RVzCVwOBVYUPi2km68ax56j9S46M4OI.jpg"/>
          <p:cNvPicPr>
            <a:picLocks noGrp="1" noChangeAspect="1"/>
          </p:cNvPicPr>
          <p:nvPr isPhoto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0028" y="725760"/>
            <a:ext cx="2143125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www.tuweimei.comComp_TWM1061479504.jpg"/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340" y="3811860"/>
            <a:ext cx="34417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www.tuweimei.comComp_TWM10614795041.jpg"/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0740" y="3811860"/>
            <a:ext cx="34417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77025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ww_tuweimei_comComp_4811867_SouyWOKfYlBYYyD5IYy2Edk7AzAHPXni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702010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www_tuweimei_comComp_7883491_Hjbf2SWuAfrPYKwgTagtuB1Twi2jLFSS.jpg"/>
          <p:cNvPicPr>
            <a:picLocks noGrp="1" noChangeAspect="1"/>
          </p:cNvPicPr>
          <p:nvPr isPhoto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700" y="702010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www_tuweimei_comComp_9724114_NBYEVSpL1rHWhxE8DjpMvhn7FjH8BdBP.jpg"/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" y="3788110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www_tuweimei_comComp_9724115_faT0s9BkqJ7O7BMAk2NWZ1Tfaaec4frZ.jpg"/>
          <p:cNvPicPr>
            <a:picLocks noGrp="1" noChangeAspect="1"/>
          </p:cNvPicPr>
          <p:nvPr isPhoto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700" y="3788110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13634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ww_tuweimei_comComp_10270808_JIBoGXeHfPnDkQ5wbziyOErwgUgHAtqJ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8738" y="713885"/>
            <a:ext cx="2143125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www_tuweimei_comComp_11067227_kpZ2H97YMsvQRXGQhI2cgcEmwvicTeo3.jpg"/>
          <p:cNvPicPr>
            <a:picLocks noGrp="1" noChangeAspect="1"/>
          </p:cNvPicPr>
          <p:nvPr isPhoto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2138" y="713885"/>
            <a:ext cx="2143125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www_tuweimei_comComp_11255190_VF6GcXPIki7XOZzhUKP9OTzv6JbIl4W7.jpg"/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3799985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www_tuweimei_comComp_12264424_ZsFfiaBhnPTWP3wo7J5aMp5TXRPVVYZu.jpg"/>
          <p:cNvPicPr>
            <a:picLocks noGrp="1" noChangeAspect="1"/>
          </p:cNvPicPr>
          <p:nvPr isPhoto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3799985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56656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ww_tuweimei_comComp_12559620_0a2P9xhs2UZGoNaZbOcRkdvv8nlcqneg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3" y="702010"/>
            <a:ext cx="3265487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www_tuweimei_comComp_12752475_ARtC83iUAglydZk1I4HGSOZr3AccDNjE.jpg"/>
          <p:cNvPicPr>
            <a:picLocks noGrp="1" noChangeAspect="1"/>
          </p:cNvPicPr>
          <p:nvPr isPhoto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702010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www_tuweimei_comComp_13087808_oFk6zah8fF7tJVga87nuSUyZHKoCjJuN.jpg"/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" y="3788110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www_tuweimei_comComp_13087858_KOwVNn1HM0hXeBharFknKwLC7bMNh08s.jpg"/>
          <p:cNvPicPr>
            <a:picLocks noGrp="1" noChangeAspect="1"/>
          </p:cNvPicPr>
          <p:nvPr isPhoto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5563" y="3788110"/>
            <a:ext cx="3214687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36607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ww_tuweimei_comComp_13176836_YYD9cZf7oxhefqSeXx9G5m5ls1Q2u39J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725760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www_tuweimei_comComp_13978814_HVsB6y2lv8PahdjcQj2Z4n63tOYBSPGa.jpg"/>
          <p:cNvPicPr>
            <a:picLocks noGrp="1" noChangeAspect="1"/>
          </p:cNvPicPr>
          <p:nvPr isPhoto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700" y="725760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www_tuweimei_comComp_16398025_TFq2LtEk5TD5XCwQkLRVSrnAlrFHBmfV.jpg"/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5713" y="3811860"/>
            <a:ext cx="2287587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www_tuweimei_comComp_17737353_E429v5o65nwNrhJhi9wHhJsDEOpQVE5Z.jpg"/>
          <p:cNvPicPr>
            <a:picLocks noGrp="1" noChangeAspect="1"/>
          </p:cNvPicPr>
          <p:nvPr isPhoto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3811860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80297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ww_tuweimei_comComp_18562777_zRt0f8D3rrhW4QZSSepjZOR9AhQDdheT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00" y="701252"/>
            <a:ext cx="22606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www_tuweimei_comComp_18890711_C21KKJdlT7ws9dfTExr2lZheFc6oDAEG.jpg"/>
          <p:cNvPicPr>
            <a:picLocks noGrp="1" noChangeAspect="1"/>
          </p:cNvPicPr>
          <p:nvPr isPhoto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300" y="759990"/>
            <a:ext cx="4114800" cy="274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www_tuweimei_comComp_18925372_r1aYyft0FUoqMXbTYugWEs6hEtmoLbz2.jpg"/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3846090"/>
            <a:ext cx="4114800" cy="274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www_tuweimei_comComp_18987085_B9WFGDN0IUVD3CZv8Ua72OHE15JORXjT.jpg"/>
          <p:cNvPicPr>
            <a:picLocks noGrp="1" noChangeAspect="1"/>
          </p:cNvPicPr>
          <p:nvPr isPhoto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3300" y="3787352"/>
            <a:ext cx="38608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58042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ww_tuweimei_comComp_19616934_YZBFmp5yO6dT7ctEW4h4YrFQlFUD1DyP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702768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www_tuweimei_comComp_20150716_EbVsmAFop2pKuZKMMotkT2UoY7cscich.jpg"/>
          <p:cNvPicPr>
            <a:picLocks noGrp="1" noChangeAspect="1"/>
          </p:cNvPicPr>
          <p:nvPr isPhoto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9113" y="702768"/>
            <a:ext cx="2287587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www_tuweimei_comComp_20670094_k2dsa4UmeXIbGp2IrbP8XC1TPijXn7YO.jpg"/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" y="3788868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www_tuweimei_comComp_20860969_qUKqwKAuqu0FIqyjiDiQHGsLE8C9ewpL.jpg"/>
          <p:cNvPicPr>
            <a:picLocks noGrp="1" noChangeAspect="1"/>
          </p:cNvPicPr>
          <p:nvPr isPhoto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813" y="3788868"/>
            <a:ext cx="4041775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6570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GoldMan-40420487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" y="725760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optaros-homepage-raisethebar-thumb.gif"/>
          <p:cNvPicPr>
            <a:picLocks noGrp="1" noChangeAspect="1"/>
          </p:cNvPicPr>
          <p:nvPr isPhoto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7613" y="713885"/>
            <a:ext cx="3430587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4" descr="www.tuweimei.comComp_54569_YgB8QNolC9wFp74rfcY0IsBlQ1X7vM.jpg"/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3463" y="3799985"/>
            <a:ext cx="3800475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3" descr="www.tuweimei.comComp_15395750_AqzO21cvFSJF0O00eLhQ0qJ9P5s6kEEl.jpg"/>
          <p:cNvPicPr>
            <a:picLocks noGrp="1" noChangeAspect="1"/>
          </p:cNvPicPr>
          <p:nvPr isPhoto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3811860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62872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ww_tuweimei_comComp_21146899_469kIe0fJf0oaHWRMTAhsYtiaPj5qK1k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63" y="725760"/>
            <a:ext cx="4041775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www_tuweimei_comComp_21444735_bqd1CY6CqLnDhBcuHdkZwSFSMznle465.jpg"/>
          <p:cNvPicPr>
            <a:picLocks noGrp="1" noChangeAspect="1"/>
          </p:cNvPicPr>
          <p:nvPr isPhoto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2450" y="725760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www_tuweimei_comComp_21532484_Z64ggy4pCm3Chr0C4gSRUjmGjRronB8C.jpg"/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650" y="3954735"/>
            <a:ext cx="41148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www_tuweimei_comComp_22252059_7Dkb3ZrJBYyMfkTctXC8mcOI3RlnUQ4R.jpg"/>
          <p:cNvPicPr>
            <a:picLocks noGrp="1" noChangeAspect="1"/>
          </p:cNvPicPr>
          <p:nvPr isPhoto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8700" y="3811860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98310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ww_tuweimei_comComp_22252075_VosIphNXbzDBdIw4By1Rl358sSgTxXCI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797768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www_tuweimei_comComp_22736769_ug0dFSuHSYMUdQvHk7BPn8OFW8r3sI0c.jpg"/>
          <p:cNvPicPr>
            <a:picLocks noGrp="1" noChangeAspect="1"/>
          </p:cNvPicPr>
          <p:nvPr isPhoto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797768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www_tuweimei_comComp_23004736_pGVXJAWWbR7oGDqli5tneEWCC1AtVKaA.jpg"/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3883868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www_tuweimei_comComp_23825119_H53oeYBBJd1sb14q4xGxzlETEaqMSTSZ.jpg"/>
          <p:cNvPicPr>
            <a:picLocks noGrp="1" noChangeAspect="1"/>
          </p:cNvPicPr>
          <p:nvPr isPhoto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300" y="4026743"/>
            <a:ext cx="41148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40666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17435" y="2130760"/>
            <a:ext cx="336842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PPT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素材下载：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2"/>
              </a:rPr>
              <a:t>www.1ppt.com/sucai/</a:t>
            </a:r>
            <a:endParaRPr lang="en-US" altLang="zh-CN" sz="1600" dirty="0">
              <a:solidFill>
                <a:srgbClr val="EEECE1">
                  <a:lumMod val="25000"/>
                </a:srgbClr>
              </a:solidFill>
              <a:latin typeface="Calibri"/>
              <a:ea typeface="宋体"/>
            </a:endParaRPr>
          </a:p>
        </p:txBody>
      </p:sp>
      <p:pic>
        <p:nvPicPr>
          <p:cNvPr id="2" name="图片 1" descr="发展.jpg"/>
          <p:cNvPicPr>
            <a:picLocks noGrp="1" noChangeAspect="1"/>
          </p:cNvPicPr>
          <p:nvPr isPhoto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" y="702010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介绍10.jpg"/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700" y="702010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群头像.JPG"/>
          <p:cNvPicPr>
            <a:picLocks noGrp="1" noChangeAspect="1"/>
          </p:cNvPicPr>
          <p:nvPr isPhoto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438" y="3788110"/>
            <a:ext cx="3132137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图片3.png"/>
          <p:cNvPicPr>
            <a:picLocks noGrp="1" noChangeAspect="1"/>
          </p:cNvPicPr>
          <p:nvPr isPhoto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2875" y="3788110"/>
            <a:ext cx="3040063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29911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4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012527"/>
            <a:ext cx="4114800" cy="213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图片6.jpg"/>
          <p:cNvPicPr>
            <a:picLocks noGrp="1" noChangeAspect="1"/>
          </p:cNvPicPr>
          <p:nvPr isPhoto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3338" y="653752"/>
            <a:ext cx="3260725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指标压力.jpg"/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13" y="3739852"/>
            <a:ext cx="4041775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柱图.jpg"/>
          <p:cNvPicPr>
            <a:picLocks noGrp="1" noChangeAspect="1"/>
          </p:cNvPicPr>
          <p:nvPr isPhoto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700" y="3739852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88736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ww.tuweimei.comComp_15229452_9NUsVkDpfDGVrXeyYvGLp23hZtXF2Ft2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" y="715516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www.tuweimei.comComp_15374929_4l0VeKaNHfaQ4814sGCxg0Zrx2h2U3HO.jpg"/>
          <p:cNvPicPr>
            <a:picLocks noGrp="1" noChangeAspect="1"/>
          </p:cNvPicPr>
          <p:nvPr isPhoto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300" y="1263204"/>
            <a:ext cx="4114800" cy="176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44626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6513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ww.tuweimei.comComp_57699_m6cQsfcuMnkgLnEg7vDokY8QsolY8R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" y="713885"/>
            <a:ext cx="4075113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www.tuweimei.comComp_190022_19WJGh0e6GhVwk2Mn5tgVRsgyQifTu.jpg"/>
          <p:cNvPicPr>
            <a:picLocks noGrp="1" noChangeAspect="1"/>
          </p:cNvPicPr>
          <p:nvPr isPhoto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1275" y="713885"/>
            <a:ext cx="3243263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www.tuweimei.comComp_2370034_hzWOBzI5bu35blYr1BzmwF2hMnxAds.jpg"/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450" y="3799985"/>
            <a:ext cx="34417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www.tuweimei.comComp_2617236_BPvISGQisXhM9WKzeBqMe4IbGirAyl.jpg"/>
          <p:cNvPicPr>
            <a:picLocks noGrp="1" noChangeAspect="1"/>
          </p:cNvPicPr>
          <p:nvPr isPhoto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7288" y="3799985"/>
            <a:ext cx="3551237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53480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ww.tuweimei.comComp_2801713_0VOgqVI67mwjOhVIbG3iNgpzI5cQis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725760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www.tuweimei.comComp_3023845_mZSbcqEFm5bGPDNgKzeJcHvaFPCMAp.jpg"/>
          <p:cNvPicPr>
            <a:picLocks noGrp="1" noChangeAspect="1"/>
          </p:cNvPicPr>
          <p:nvPr isPhoto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0913" y="725760"/>
            <a:ext cx="3965575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www.tuweimei.comComp_5073797_1BiQIkaKbPl0GRtziUyuY4qzB5ajD395.jpg"/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3811860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www.tuweimei.comComp_5090080_F48PcUuBEB9kScuO1rE20ZqqCyFgg2fl.jpg"/>
          <p:cNvPicPr>
            <a:picLocks noGrp="1" noChangeAspect="1"/>
          </p:cNvPicPr>
          <p:nvPr isPhoto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3811860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83628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ww.tuweimei.comComp_6137750_cvpdXNlK3lmNC6tPlhpqjMpCUCL6kLSC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713885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www.tuweimei.comComp_7065770_vVSq6fBryLpU6Afjuvl4zxB7bn4Q6Oos.jpg"/>
          <p:cNvPicPr>
            <a:picLocks noGrp="1" noChangeAspect="1"/>
          </p:cNvPicPr>
          <p:nvPr isPhoto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700" y="713885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www.tuweimei.comComp_7065773_hcaPQl5li5GHp1tkrhlo8PjPLy33YzS6.jpg"/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" y="3799985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www.tuweimei.comComp_8833781_TjCIHVJdxyVXL5MX4vK2fLBNt8MJTq6n.jpg"/>
          <p:cNvPicPr>
            <a:picLocks noGrp="1" noChangeAspect="1"/>
          </p:cNvPicPr>
          <p:nvPr isPhoto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3799985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64969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ww.tuweimei.comComp_9445623_hiprrgkHngHLT8EovrcULGAgvdXD0WHX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56" y="692696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www.tuweimei.comComp_9611347_9lX1fd9tZ7Bhe94A9LyZSVgMaI8yGUEG.jpg"/>
          <p:cNvPicPr>
            <a:picLocks noGrp="1" noChangeAspect="1"/>
          </p:cNvPicPr>
          <p:nvPr isPhoto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2706" y="692696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www.tuweimei.comComp_9723849_IeOC5ewZgBYT5mSXyrn8oDulZ8bDAS6J.jpg"/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56" y="3778796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www.tuweimei.comComp_9724118_tM3g0Gb4HYlTwy9G6k1cBiFqIz0PrxJb.jpg"/>
          <p:cNvPicPr>
            <a:picLocks noGrp="1" noChangeAspect="1"/>
          </p:cNvPicPr>
          <p:nvPr isPhoto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6456" y="3778796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35044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ww.tuweimei.comComp_9724276_sTduOssVJxMGZRgWQUJtZ3oTXf6UzvQh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" y="702010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www.tuweimei.comComp_9746878_EtBbzppUiTUkQE4TFQhPsfxzHETMTelY.jpg"/>
          <p:cNvPicPr>
            <a:picLocks noGrp="1" noChangeAspect="1"/>
          </p:cNvPicPr>
          <p:nvPr isPhoto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2838" y="702010"/>
            <a:ext cx="3640137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www.tuweimei.comComp_10410381_VJW8cYTeX0nAHfLOmrS2Ufq23wyNA9RW.jpg"/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" y="3788110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www.tuweimei.comComp_10870753_GJ2N6CZcpDN7n17S84wsBGWYmtTQX4ze.jpg"/>
          <p:cNvPicPr>
            <a:picLocks noGrp="1" noChangeAspect="1"/>
          </p:cNvPicPr>
          <p:nvPr isPhoto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700" y="3788110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37572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ww.tuweimei.comComp_10870798_Mr0g57wYEL37eMI2pbXQNKWIrLfFrJb3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00" y="677502"/>
            <a:ext cx="3173413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www.tuweimei.comComp_10982866_KeE7ibFdGneBnXSwGCzJoOVcENSlj8Ku.jpg"/>
          <p:cNvPicPr>
            <a:picLocks noGrp="1" noChangeAspect="1"/>
          </p:cNvPicPr>
          <p:nvPr isPhoto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2138" y="677502"/>
            <a:ext cx="2143125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www.tuweimei.comComp_11067446_VWOhSjKYSO4zeebWzNvjzHurU1FMTtap.jpg"/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" y="3763602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www.tuweimei.comComp_11363130_dvnwOeKelJmOeyKFMEI7F7vUQqUtp1uI.jpg"/>
          <p:cNvPicPr>
            <a:picLocks noGrp="1" noChangeAspect="1"/>
          </p:cNvPicPr>
          <p:nvPr isPhoto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3763602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0248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ww.tuweimei.comComp_12114570_KFwnU1FnYdDIcGstXPcdEsFcagZzxIf7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125" y="692696"/>
            <a:ext cx="30543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www.tuweimei.comComp_12559620_0a2P9xhs2UZGoNaZbOcRkdvv8nlcqneg.jpg"/>
          <p:cNvPicPr>
            <a:picLocks noGrp="1" noChangeAspect="1"/>
          </p:cNvPicPr>
          <p:nvPr isPhoto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0163" y="692696"/>
            <a:ext cx="3265487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www.tuweimei.comComp_13833611_sEsPsD4YSUqtMY78PydmEASpfeQlcftK.jpg"/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3778796"/>
            <a:ext cx="3214687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www.tuweimei.comComp_13979270_ou232TcacC94uHbJqVNzS0yWiXN9Kppy.jpg"/>
          <p:cNvPicPr>
            <a:picLocks noGrp="1" noChangeAspect="1"/>
          </p:cNvPicPr>
          <p:nvPr isPhoto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3778796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64908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19444</TotalTime>
  <Words>161</Words>
  <Application>Microsoft Office PowerPoint</Application>
  <PresentationFormat>全屏显示(4:3)</PresentationFormat>
  <Paragraphs>17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935</cp:revision>
  <dcterms:created xsi:type="dcterms:W3CDTF">2009-02-11T05:37:22Z</dcterms:created>
  <dcterms:modified xsi:type="dcterms:W3CDTF">2013-01-30T03:13:59Z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