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2"/>
  </p:notesMasterIdLst>
  <p:handoutMasterIdLst>
    <p:handoutMasterId r:id="rId13"/>
  </p:handoutMasterIdLst>
  <p:sldIdLst>
    <p:sldId id="307" r:id="rId3"/>
    <p:sldId id="314" r:id="rId4"/>
    <p:sldId id="308" r:id="rId5"/>
    <p:sldId id="309" r:id="rId6"/>
    <p:sldId id="310" r:id="rId7"/>
    <p:sldId id="311" r:id="rId8"/>
    <p:sldId id="312" r:id="rId9"/>
    <p:sldId id="313" r:id="rId10"/>
    <p:sldId id="306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8" y="1784350"/>
            <a:ext cx="664845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TextBox 3"/>
          <p:cNvSpPr>
            <a:spLocks noChangeArrowheads="1"/>
          </p:cNvSpPr>
          <p:nvPr/>
        </p:nvSpPr>
        <p:spPr bwMode="auto">
          <a:xfrm>
            <a:off x="3396828" y="3860800"/>
            <a:ext cx="25209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E21100"/>
                </a:solidFill>
                <a:latin typeface="方正综艺简体" pitchFamily="65" charset="-122"/>
                <a:ea typeface="方正综艺简体" pitchFamily="65" charset="-122"/>
                <a:sym typeface="方正综艺简体" pitchFamily="65" charset="-122"/>
              </a:rPr>
              <a:t>新员工</a:t>
            </a:r>
            <a:endParaRPr lang="zh-CN" alt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92" y="980728"/>
            <a:ext cx="7200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/>
          <p:cNvSpPr>
            <a:spLocks noChangeArrowheads="1"/>
          </p:cNvSpPr>
          <p:nvPr/>
        </p:nvSpPr>
        <p:spPr bwMode="auto">
          <a:xfrm>
            <a:off x="2987054" y="3142903"/>
            <a:ext cx="3168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211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谢谢各位领导！</a:t>
            </a:r>
            <a:endParaRPr lang="zh-CN" altLang="en-US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740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73" y="2205136"/>
            <a:ext cx="324008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575"/>
            <a:ext cx="323056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872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3238"/>
            <a:ext cx="424815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403225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441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628775"/>
            <a:ext cx="4175125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58409"/>
            <a:ext cx="417671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502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39850"/>
            <a:ext cx="4176713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313"/>
            <a:ext cx="4156075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8077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28775"/>
            <a:ext cx="3514725" cy="438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644650"/>
            <a:ext cx="3744912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574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0825"/>
            <a:ext cx="40322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19262"/>
            <a:ext cx="4175125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018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19431</TotalTime>
  <Words>161</Words>
  <Application>Microsoft Office PowerPoint</Application>
  <PresentationFormat>全屏显示(4:3)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913</cp:revision>
  <dcterms:created xsi:type="dcterms:W3CDTF">2009-02-11T05:37:22Z</dcterms:created>
  <dcterms:modified xsi:type="dcterms:W3CDTF">2013-01-30T02:58:25Z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