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그룹 31"/>
          <p:cNvGrpSpPr>
            <a:grpSpLocks/>
          </p:cNvGrpSpPr>
          <p:nvPr/>
        </p:nvGrpSpPr>
        <p:grpSpPr bwMode="auto">
          <a:xfrm>
            <a:off x="1115616" y="1484784"/>
            <a:ext cx="6753225" cy="784225"/>
            <a:chOff x="1257184" y="1461902"/>
            <a:chExt cx="6753672" cy="785391"/>
          </a:xfrm>
        </p:grpSpPr>
        <p:sp>
          <p:nvSpPr>
            <p:cNvPr id="76" name="AutoShape 864"/>
            <p:cNvSpPr>
              <a:spLocks noChangeArrowheads="1"/>
            </p:cNvSpPr>
            <p:nvPr/>
          </p:nvSpPr>
          <p:spPr bwMode="auto">
            <a:xfrm>
              <a:off x="1257184" y="1461902"/>
              <a:ext cx="6753672" cy="78539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77" name="AutoShape 50"/>
            <p:cNvSpPr>
              <a:spLocks noChangeArrowheads="1"/>
            </p:cNvSpPr>
            <p:nvPr/>
          </p:nvSpPr>
          <p:spPr bwMode="auto">
            <a:xfrm>
              <a:off x="2257375" y="1566833"/>
              <a:ext cx="5542329" cy="55963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lumMod val="6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rPr>
                <a:t>CLICK TO EDIT TITLE STYLE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78" name="AutoShape 51"/>
            <p:cNvSpPr>
              <a:spLocks noChangeArrowheads="1"/>
            </p:cNvSpPr>
            <p:nvPr/>
          </p:nvSpPr>
          <p:spPr bwMode="auto">
            <a:xfrm>
              <a:off x="2438400" y="1597025"/>
              <a:ext cx="5187950" cy="263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TextBox 47"/>
            <p:cNvSpPr txBox="1">
              <a:spLocks noChangeArrowheads="1"/>
            </p:cNvSpPr>
            <p:nvPr/>
          </p:nvSpPr>
          <p:spPr bwMode="auto">
            <a:xfrm>
              <a:off x="1582738" y="1484313"/>
              <a:ext cx="501650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굴림" pitchFamily="34" charset="-127"/>
                  <a:cs typeface="Times New Roman" pitchFamily="18" charset="0"/>
                </a:rPr>
                <a:t>1</a:t>
              </a:r>
              <a:endParaRPr kumimoji="1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 pitchFamily="34" charset="-127"/>
                <a:cs typeface="Times New Roman" pitchFamily="18" charset="0"/>
              </a:endParaRPr>
            </a:p>
          </p:txBody>
        </p:sp>
      </p:grpSp>
      <p:grpSp>
        <p:nvGrpSpPr>
          <p:cNvPr id="80" name="그룹 32"/>
          <p:cNvGrpSpPr>
            <a:grpSpLocks/>
          </p:cNvGrpSpPr>
          <p:nvPr/>
        </p:nvGrpSpPr>
        <p:grpSpPr bwMode="auto">
          <a:xfrm>
            <a:off x="1158478" y="2334097"/>
            <a:ext cx="6753225" cy="931862"/>
            <a:chOff x="1257184" y="2324100"/>
            <a:chExt cx="6753672" cy="931863"/>
          </a:xfrm>
        </p:grpSpPr>
        <p:sp>
          <p:nvSpPr>
            <p:cNvPr id="81" name="AutoShape 864"/>
            <p:cNvSpPr>
              <a:spLocks noChangeArrowheads="1"/>
            </p:cNvSpPr>
            <p:nvPr/>
          </p:nvSpPr>
          <p:spPr bwMode="auto">
            <a:xfrm>
              <a:off x="1257184" y="2357252"/>
              <a:ext cx="6753672" cy="78539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82" name="Group 48"/>
            <p:cNvGrpSpPr>
              <a:grpSpLocks/>
            </p:cNvGrpSpPr>
            <p:nvPr/>
          </p:nvGrpSpPr>
          <p:grpSpPr bwMode="auto">
            <a:xfrm>
              <a:off x="2103438" y="2324100"/>
              <a:ext cx="5859462" cy="931863"/>
              <a:chOff x="1383" y="890"/>
              <a:chExt cx="2948" cy="549"/>
            </a:xfrm>
          </p:grpSpPr>
          <p:pic>
            <p:nvPicPr>
              <p:cNvPr id="84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5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lumMod val="6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6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3" name="TextBox 53"/>
            <p:cNvSpPr txBox="1">
              <a:spLocks noChangeArrowheads="1"/>
            </p:cNvSpPr>
            <p:nvPr/>
          </p:nvSpPr>
          <p:spPr bwMode="auto">
            <a:xfrm>
              <a:off x="1582738" y="2379663"/>
              <a:ext cx="501650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굴림" pitchFamily="34" charset="-127"/>
                  <a:cs typeface="Times New Roman" pitchFamily="18" charset="0"/>
                </a:rPr>
                <a:t>2</a:t>
              </a:r>
              <a:endParaRPr kumimoji="1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 pitchFamily="34" charset="-127"/>
                <a:cs typeface="Times New Roman" pitchFamily="18" charset="0"/>
              </a:endParaRPr>
            </a:p>
          </p:txBody>
        </p:sp>
      </p:grpSp>
      <p:grpSp>
        <p:nvGrpSpPr>
          <p:cNvPr id="87" name="그룹 33"/>
          <p:cNvGrpSpPr>
            <a:grpSpLocks/>
          </p:cNvGrpSpPr>
          <p:nvPr/>
        </p:nvGrpSpPr>
        <p:grpSpPr bwMode="auto">
          <a:xfrm>
            <a:off x="1158478" y="3229447"/>
            <a:ext cx="6753225" cy="930275"/>
            <a:chOff x="1257184" y="3219450"/>
            <a:chExt cx="6753672" cy="930275"/>
          </a:xfrm>
        </p:grpSpPr>
        <p:sp>
          <p:nvSpPr>
            <p:cNvPr id="88" name="AutoShape 864"/>
            <p:cNvSpPr>
              <a:spLocks noChangeArrowheads="1"/>
            </p:cNvSpPr>
            <p:nvPr/>
          </p:nvSpPr>
          <p:spPr bwMode="auto">
            <a:xfrm>
              <a:off x="1257184" y="3252545"/>
              <a:ext cx="6753672" cy="78405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89" name="Group 48"/>
            <p:cNvGrpSpPr>
              <a:grpSpLocks/>
            </p:cNvGrpSpPr>
            <p:nvPr/>
          </p:nvGrpSpPr>
          <p:grpSpPr bwMode="auto">
            <a:xfrm>
              <a:off x="2103438" y="3219450"/>
              <a:ext cx="5859462" cy="930275"/>
              <a:chOff x="1383" y="890"/>
              <a:chExt cx="2948" cy="549"/>
            </a:xfrm>
          </p:grpSpPr>
          <p:pic>
            <p:nvPicPr>
              <p:cNvPr id="91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lumMod val="6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93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0" name="TextBox 59"/>
            <p:cNvSpPr txBox="1">
              <a:spLocks noChangeArrowheads="1"/>
            </p:cNvSpPr>
            <p:nvPr/>
          </p:nvSpPr>
          <p:spPr bwMode="auto">
            <a:xfrm>
              <a:off x="1582738" y="3275013"/>
              <a:ext cx="501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굴림" pitchFamily="34" charset="-127"/>
                  <a:cs typeface="Times New Roman" pitchFamily="18" charset="0"/>
                </a:rPr>
                <a:t>3</a:t>
              </a:r>
              <a:endParaRPr kumimoji="1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 pitchFamily="34" charset="-127"/>
                <a:cs typeface="Times New Roman" pitchFamily="18" charset="0"/>
              </a:endParaRPr>
            </a:p>
          </p:txBody>
        </p:sp>
      </p:grpSp>
      <p:grpSp>
        <p:nvGrpSpPr>
          <p:cNvPr id="94" name="그룹 34"/>
          <p:cNvGrpSpPr>
            <a:grpSpLocks/>
          </p:cNvGrpSpPr>
          <p:nvPr/>
        </p:nvGrpSpPr>
        <p:grpSpPr bwMode="auto">
          <a:xfrm>
            <a:off x="1158478" y="4124797"/>
            <a:ext cx="6753225" cy="930275"/>
            <a:chOff x="1257184" y="4114800"/>
            <a:chExt cx="6753672" cy="930275"/>
          </a:xfrm>
        </p:grpSpPr>
        <p:sp>
          <p:nvSpPr>
            <p:cNvPr id="95" name="AutoShape 864"/>
            <p:cNvSpPr>
              <a:spLocks noChangeArrowheads="1"/>
            </p:cNvSpPr>
            <p:nvPr/>
          </p:nvSpPr>
          <p:spPr bwMode="auto">
            <a:xfrm>
              <a:off x="1257184" y="4147895"/>
              <a:ext cx="6753672" cy="78405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96" name="Group 48"/>
            <p:cNvGrpSpPr>
              <a:grpSpLocks/>
            </p:cNvGrpSpPr>
            <p:nvPr/>
          </p:nvGrpSpPr>
          <p:grpSpPr bwMode="auto">
            <a:xfrm>
              <a:off x="2103438" y="4114800"/>
              <a:ext cx="5859462" cy="930275"/>
              <a:chOff x="1383" y="890"/>
              <a:chExt cx="2948" cy="549"/>
            </a:xfrm>
          </p:grpSpPr>
          <p:pic>
            <p:nvPicPr>
              <p:cNvPr id="98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9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lumMod val="6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00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7" name="TextBox 65"/>
            <p:cNvSpPr txBox="1">
              <a:spLocks noChangeArrowheads="1"/>
            </p:cNvSpPr>
            <p:nvPr/>
          </p:nvSpPr>
          <p:spPr bwMode="auto">
            <a:xfrm>
              <a:off x="1582738" y="4170363"/>
              <a:ext cx="501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굴림" pitchFamily="34" charset="-127"/>
                  <a:cs typeface="Times New Roman" pitchFamily="18" charset="0"/>
                </a:rPr>
                <a:t>4</a:t>
              </a:r>
              <a:endParaRPr kumimoji="1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 pitchFamily="34" charset="-127"/>
                <a:cs typeface="Times New Roman" pitchFamily="18" charset="0"/>
              </a:endParaRPr>
            </a:p>
          </p:txBody>
        </p:sp>
      </p:grpSp>
      <p:grpSp>
        <p:nvGrpSpPr>
          <p:cNvPr id="101" name="그룹 35"/>
          <p:cNvGrpSpPr>
            <a:grpSpLocks/>
          </p:cNvGrpSpPr>
          <p:nvPr/>
        </p:nvGrpSpPr>
        <p:grpSpPr bwMode="auto">
          <a:xfrm>
            <a:off x="1158478" y="5020147"/>
            <a:ext cx="6753225" cy="930275"/>
            <a:chOff x="1257184" y="5010150"/>
            <a:chExt cx="6753672" cy="930275"/>
          </a:xfrm>
        </p:grpSpPr>
        <p:sp>
          <p:nvSpPr>
            <p:cNvPr id="102" name="AutoShape 864"/>
            <p:cNvSpPr>
              <a:spLocks noChangeArrowheads="1"/>
            </p:cNvSpPr>
            <p:nvPr/>
          </p:nvSpPr>
          <p:spPr bwMode="auto">
            <a:xfrm>
              <a:off x="1257184" y="5043245"/>
              <a:ext cx="6753672" cy="78405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103" name="Group 48"/>
            <p:cNvGrpSpPr>
              <a:grpSpLocks/>
            </p:cNvGrpSpPr>
            <p:nvPr/>
          </p:nvGrpSpPr>
          <p:grpSpPr bwMode="auto">
            <a:xfrm>
              <a:off x="2103438" y="5010150"/>
              <a:ext cx="5859462" cy="930275"/>
              <a:chOff x="1383" y="890"/>
              <a:chExt cx="2948" cy="549"/>
            </a:xfrm>
          </p:grpSpPr>
          <p:pic>
            <p:nvPicPr>
              <p:cNvPr id="105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lumMod val="6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07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4" name="TextBox 71"/>
            <p:cNvSpPr txBox="1">
              <a:spLocks noChangeArrowheads="1"/>
            </p:cNvSpPr>
            <p:nvPr/>
          </p:nvSpPr>
          <p:spPr bwMode="auto">
            <a:xfrm>
              <a:off x="1582738" y="5065713"/>
              <a:ext cx="501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굴림" pitchFamily="34" charset="-127"/>
                  <a:cs typeface="Times New Roman" pitchFamily="18" charset="0"/>
                </a:rPr>
                <a:t>5</a:t>
              </a:r>
              <a:endParaRPr kumimoji="1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 pitchFamily="34" charset="-127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19428</TotalTime>
  <Words>185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908</cp:revision>
  <dcterms:created xsi:type="dcterms:W3CDTF">2009-02-11T05:37:22Z</dcterms:created>
  <dcterms:modified xsi:type="dcterms:W3CDTF">2013-01-24T12:45:26Z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