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8" r:id="rId1"/>
    <p:sldMasterId id="2147483700" r:id="rId2"/>
  </p:sldMasterIdLst>
  <p:notesMasterIdLst>
    <p:notesMasterId r:id="rId5"/>
  </p:notesMasterIdLst>
  <p:sldIdLst>
    <p:sldId id="272" r:id="rId3"/>
    <p:sldId id="263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80" d="100"/>
        <a:sy n="1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5582AF-26E3-4AFF-A35F-6766EB700DB6}" type="datetimeFigureOut">
              <a:rPr lang="zh-CN" altLang="en-US" smtClean="0"/>
              <a:t>2013/1/20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334725-1E16-45E3-9B45-EAE23480A1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73390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5BE2B1E8-8677-483B-AABE-31FE0A2C53EF}" type="slidenum">
              <a:rPr sz="1200" noProof="1">
                <a:solidFill>
                  <a:prstClr val="black"/>
                </a:solidFill>
              </a:rPr>
              <a:pPr algn="r"/>
              <a:t>1</a:t>
            </a:fld>
            <a:endParaRPr lang="de-DE" sz="1200" noProof="1">
              <a:solidFill>
                <a:prstClr val="black"/>
              </a:solidFill>
            </a:endParaRPr>
          </a:p>
        </p:txBody>
      </p:sp>
      <p:sp>
        <p:nvSpPr>
          <p:cNvPr id="33795" name="Rectangle 7"/>
          <p:cNvSpPr txBox="1">
            <a:spLocks noGrp="1" noChangeArrowheads="1"/>
          </p:cNvSpPr>
          <p:nvPr/>
        </p:nvSpPr>
        <p:spPr bwMode="auto">
          <a:xfrm>
            <a:off x="3887788" y="8689976"/>
            <a:ext cx="2970212" cy="454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4824" tIns="47416" rIns="94824" bIns="47416" anchor="b"/>
          <a:lstStyle/>
          <a:p>
            <a:pPr algn="r" defTabSz="947738"/>
            <a:fld id="{05B6D3EA-E3E5-4324-98EB-7942EF86D685}" type="slidenum">
              <a:rPr lang="en-GB" sz="1300">
                <a:solidFill>
                  <a:prstClr val="black"/>
                </a:solidFill>
              </a:rPr>
              <a:pPr algn="r" defTabSz="947738"/>
              <a:t>1</a:t>
            </a:fld>
            <a:endParaRPr lang="en-GB" sz="1300" dirty="0">
              <a:solidFill>
                <a:prstClr val="black"/>
              </a:solidFill>
            </a:endParaRPr>
          </a:p>
        </p:txBody>
      </p:sp>
      <p:sp>
        <p:nvSpPr>
          <p:cNvPr id="337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3588" cy="3430588"/>
          </a:xfrm>
          <a:ln/>
        </p:spPr>
      </p:sp>
      <p:sp>
        <p:nvSpPr>
          <p:cNvPr id="3379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1" y="4343400"/>
            <a:ext cx="5029200" cy="4114800"/>
          </a:xfrm>
          <a:noFill/>
          <a:ln/>
        </p:spPr>
        <p:txBody>
          <a:bodyPr lIns="94824" tIns="47416" rIns="94824" bIns="47416"/>
          <a:lstStyle/>
          <a:p>
            <a:pPr eaLnBrk="1" hangingPunct="1"/>
            <a:endParaRPr lang="de-DE" noProof="1" smtClean="0">
              <a:cs typeface="Arial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3" Type="http://schemas.openxmlformats.org/officeDocument/2006/relationships/image" Target="../media/image1.jpeg"/><Relationship Id="rId7" Type="http://schemas.openxmlformats.org/officeDocument/2006/relationships/image" Target="../media/image4.png"/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Relationship Id="rId6" Type="http://schemas.openxmlformats.org/officeDocument/2006/relationships/image" Target="../media/image3.png"/><Relationship Id="rId5" Type="http://schemas.microsoft.com/office/2007/relationships/hdphoto" Target="../media/hdphoto1.wdp"/><Relationship Id="rId4" Type="http://schemas.openxmlformats.org/officeDocument/2006/relationships/image" Target="../media/image2.jpe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9422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31565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5737416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3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7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8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21648282"/>
      </p:ext>
    </p:extLst>
  </p:cSld>
  <p:clrMapOvr>
    <a:masterClrMapping/>
  </p:clrMapOvr>
  <p:transition spd="med" advTm="2000">
    <p:split/>
    <p:sndAc>
      <p:stSnd>
        <p:snd r:embed="rId1" name="push.wav"/>
      </p:stSnd>
    </p:sndAc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22020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324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12090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96580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301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66991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5767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151183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theme" Target="../theme/theme2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5525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9" r:id="rId1"/>
    <p:sldLayoutId id="2147483690" r:id="rId2"/>
    <p:sldLayoutId id="2147483691" r:id="rId3"/>
    <p:sldLayoutId id="2147483692" r:id="rId4"/>
    <p:sldLayoutId id="2147483693" r:id="rId5"/>
    <p:sldLayoutId id="2147483694" r:id="rId6"/>
    <p:sldLayoutId id="2147483695" r:id="rId7"/>
    <p:sldLayoutId id="2147483696" r:id="rId8"/>
    <p:sldLayoutId id="2147483697" r:id="rId9"/>
    <p:sldLayoutId id="2147483698" r:id="rId10"/>
    <p:sldLayoutId id="214748369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323849" y="1554954"/>
            <a:ext cx="8497093" cy="424735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de-DE" dirty="0" smtClean="0"/>
              <a:t>Textmasterformate durch Klicken bearbeiten</a:t>
            </a:r>
          </a:p>
          <a:p>
            <a:pPr lvl="1"/>
            <a:r>
              <a:rPr lang="de-DE" dirty="0" smtClean="0"/>
              <a:t>Zweite Ebene</a:t>
            </a:r>
          </a:p>
          <a:p>
            <a:pPr lvl="2"/>
            <a:r>
              <a:rPr lang="de-DE" dirty="0" smtClean="0"/>
              <a:t>Dritte Ebene</a:t>
            </a:r>
          </a:p>
        </p:txBody>
      </p:sp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323851" y="-1"/>
            <a:ext cx="8497092" cy="1090810"/>
          </a:xfrm>
          <a:prstGeom prst="rect">
            <a:avLst/>
          </a:prstGeom>
        </p:spPr>
        <p:txBody>
          <a:bodyPr vert="horz" lIns="0" tIns="0" rIns="0" bIns="0" rtlCol="0" anchor="ctr">
            <a:normAutofit/>
          </a:bodyPr>
          <a:lstStyle/>
          <a:p>
            <a:r>
              <a:rPr lang="de-DE" dirty="0" smtClean="0"/>
              <a:t>Titelmasterformat durch Klicken bearbeiten</a:t>
            </a:r>
            <a:endParaRPr lang="de-DE" dirty="0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323849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C278B3-BD69-4179-9540-0EA0298FAE68}" type="datetimeFigureOut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20.01.2013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2457449" y="6356350"/>
            <a:ext cx="422989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6687343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69F03DF-85AB-4396-8C4E-CF92A1FB3B1F}" type="slidenum">
              <a:rPr lang="de-DE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de-DE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81911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5" r:id="rId1"/>
  </p:sldLayoutIdLst>
  <p:transition spd="med" advTm="2000">
    <p:split/>
    <p:sndAc>
      <p:stSnd>
        <p:snd r:embed="rId3" name="push.wav"/>
      </p:stSnd>
    </p:sndAc>
  </p:transition>
  <p:txStyles>
    <p:titleStyle>
      <a:lvl1pPr algn="l" defTabSz="914400" rtl="0" eaLnBrk="1" latinLnBrk="0" hangingPunct="1">
        <a:spcBef>
          <a:spcPct val="0"/>
        </a:spcBef>
        <a:buNone/>
        <a:defRPr sz="30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6213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360363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536575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720725" indent="-184150" algn="l" defTabSz="914400" rtl="0" eaLnBrk="1" latinLnBrk="0" hangingPunct="1">
        <a:spcBef>
          <a:spcPct val="20000"/>
        </a:spcBef>
        <a:buFont typeface="Symbol" pitchFamily="18" charset="2"/>
        <a:buChar char="-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896938" indent="-176213" algn="l" defTabSz="914400" rtl="0" eaLnBrk="1" latinLnBrk="0" hangingPunct="1">
        <a:spcBef>
          <a:spcPct val="20000"/>
        </a:spcBef>
        <a:buFont typeface="Wingdings" pitchFamily="2" charset="2"/>
        <a:buChar char="§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그룹 47"/>
          <p:cNvGrpSpPr>
            <a:grpSpLocks/>
          </p:cNvGrpSpPr>
          <p:nvPr/>
        </p:nvGrpSpPr>
        <p:grpSpPr bwMode="auto">
          <a:xfrm>
            <a:off x="0" y="1052513"/>
            <a:ext cx="9144000" cy="5805487"/>
            <a:chOff x="0" y="1052513"/>
            <a:chExt cx="9144000" cy="5805487"/>
          </a:xfrm>
        </p:grpSpPr>
        <p:pic>
          <p:nvPicPr>
            <p:cNvPr id="91" name="Picture 4" descr="66"/>
            <p:cNvPicPr>
              <a:picLocks noChangeAspect="1" noChangeArrowheads="1"/>
            </p:cNvPicPr>
            <p:nvPr/>
          </p:nvPicPr>
          <p:blipFill>
            <a:blip r:embed="rId4">
              <a:lum bright="4000" contrast="18000"/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2132013"/>
              <a:ext cx="9144000" cy="47259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92" name="Group 5"/>
            <p:cNvGrpSpPr>
              <a:grpSpLocks/>
            </p:cNvGrpSpPr>
            <p:nvPr/>
          </p:nvGrpSpPr>
          <p:grpSpPr bwMode="auto">
            <a:xfrm>
              <a:off x="6516688" y="3141663"/>
              <a:ext cx="1387475" cy="633412"/>
              <a:chOff x="4105" y="1979"/>
              <a:chExt cx="874" cy="399"/>
            </a:xfrm>
          </p:grpSpPr>
          <p:sp>
            <p:nvSpPr>
              <p:cNvPr id="134" name="Text Box 6"/>
              <p:cNvSpPr txBox="1">
                <a:spLocks noChangeArrowheads="1"/>
              </p:cNvSpPr>
              <p:nvPr/>
            </p:nvSpPr>
            <p:spPr bwMode="auto">
              <a:xfrm>
                <a:off x="4179" y="1979"/>
                <a:ext cx="725" cy="3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28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C00000"/>
                    </a:solidFill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TEXT</a:t>
                </a:r>
              </a:p>
            </p:txBody>
          </p:sp>
          <p:sp>
            <p:nvSpPr>
              <p:cNvPr id="135" name="Text Box 7"/>
              <p:cNvSpPr txBox="1">
                <a:spLocks noChangeArrowheads="1"/>
              </p:cNvSpPr>
              <p:nvPr/>
            </p:nvSpPr>
            <p:spPr bwMode="auto">
              <a:xfrm>
                <a:off x="4105" y="2205"/>
                <a:ext cx="874" cy="17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2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B84A00"/>
                    </a:solidFill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ADD CONTENTS</a:t>
                </a:r>
              </a:p>
            </p:txBody>
          </p:sp>
        </p:grpSp>
        <p:grpSp>
          <p:nvGrpSpPr>
            <p:cNvPr id="93" name="그룹 68"/>
            <p:cNvGrpSpPr>
              <a:grpSpLocks/>
            </p:cNvGrpSpPr>
            <p:nvPr/>
          </p:nvGrpSpPr>
          <p:grpSpPr bwMode="auto">
            <a:xfrm>
              <a:off x="133350" y="2809875"/>
              <a:ext cx="1593850" cy="2921000"/>
              <a:chOff x="133350" y="2809875"/>
              <a:chExt cx="1593850" cy="2921000"/>
            </a:xfrm>
          </p:grpSpPr>
          <p:sp>
            <p:nvSpPr>
              <p:cNvPr id="124" name="Oval 12"/>
              <p:cNvSpPr>
                <a:spLocks noChangeArrowheads="1"/>
              </p:cNvSpPr>
              <p:nvPr/>
            </p:nvSpPr>
            <p:spPr bwMode="auto">
              <a:xfrm>
                <a:off x="179388" y="4648200"/>
                <a:ext cx="1500187" cy="108267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14999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25" name="Oval 13"/>
              <p:cNvSpPr>
                <a:spLocks noChangeArrowheads="1"/>
              </p:cNvSpPr>
              <p:nvPr/>
            </p:nvSpPr>
            <p:spPr bwMode="auto">
              <a:xfrm>
                <a:off x="250220" y="3968760"/>
                <a:ext cx="1356708" cy="1355613"/>
              </a:xfrm>
              <a:prstGeom prst="ellipse">
                <a:avLst/>
              </a:prstGeom>
              <a:gradFill flip="none" rotWithShape="1">
                <a:gsLst>
                  <a:gs pos="0">
                    <a:srgbClr val="969696">
                      <a:shade val="30000"/>
                      <a:satMod val="115000"/>
                    </a:srgbClr>
                  </a:gs>
                  <a:gs pos="50000">
                    <a:srgbClr val="969696">
                      <a:shade val="67500"/>
                      <a:satMod val="115000"/>
                    </a:srgbClr>
                  </a:gs>
                  <a:gs pos="100000">
                    <a:srgbClr val="969696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 extrusionH="285750">
                <a:bevelT w="863600" h="19050" prst="angle"/>
                <a:bevelB w="0"/>
              </a:sp3d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26" name="Group 14"/>
              <p:cNvGrpSpPr>
                <a:grpSpLocks/>
              </p:cNvGrpSpPr>
              <p:nvPr/>
            </p:nvGrpSpPr>
            <p:grpSpPr bwMode="auto">
              <a:xfrm>
                <a:off x="215715" y="3910023"/>
                <a:ext cx="1427541" cy="1431834"/>
                <a:chOff x="2476" y="3153"/>
                <a:chExt cx="998" cy="999"/>
              </a:xfrm>
            </p:grpSpPr>
            <p:sp>
              <p:nvSpPr>
                <p:cNvPr id="132" name="Oval 15"/>
                <p:cNvSpPr>
                  <a:spLocks noChangeArrowheads="1"/>
                </p:cNvSpPr>
                <p:nvPr/>
              </p:nvSpPr>
              <p:spPr bwMode="auto">
                <a:xfrm>
                  <a:off x="2815" y="3173"/>
                  <a:ext cx="264" cy="2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33" name="Picture 16" descr="그림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76" y="3153"/>
                  <a:ext cx="998" cy="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27" name="Group 17"/>
              <p:cNvGrpSpPr>
                <a:grpSpLocks/>
              </p:cNvGrpSpPr>
              <p:nvPr/>
            </p:nvGrpSpPr>
            <p:grpSpPr bwMode="auto">
              <a:xfrm>
                <a:off x="334963" y="4365625"/>
                <a:ext cx="1189038" cy="603250"/>
                <a:chOff x="1672" y="890"/>
                <a:chExt cx="749" cy="380"/>
              </a:xfrm>
            </p:grpSpPr>
            <p:sp>
              <p:nvSpPr>
                <p:cNvPr id="130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1727" y="890"/>
                  <a:ext cx="63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TEXT</a:t>
                  </a:r>
                </a:p>
              </p:txBody>
            </p:sp>
            <p:sp>
              <p:nvSpPr>
                <p:cNvPr id="131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1672" y="1116"/>
                  <a:ext cx="749" cy="154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ADD CONTENTS</a:t>
                  </a:r>
                </a:p>
              </p:txBody>
            </p:sp>
          </p:grpSp>
          <p:sp>
            <p:nvSpPr>
              <p:cNvPr id="128" name="Line 20"/>
              <p:cNvSpPr>
                <a:spLocks noChangeShapeType="1"/>
              </p:cNvSpPr>
              <p:nvPr/>
            </p:nvSpPr>
            <p:spPr bwMode="auto">
              <a:xfrm flipV="1">
                <a:off x="928688" y="3213100"/>
                <a:ext cx="0" cy="719138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9" name="Text Box 21"/>
              <p:cNvSpPr txBox="1">
                <a:spLocks noChangeArrowheads="1"/>
              </p:cNvSpPr>
              <p:nvPr/>
            </p:nvSpPr>
            <p:spPr bwMode="auto">
              <a:xfrm>
                <a:off x="133350" y="2809875"/>
                <a:ext cx="15938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1" i="0" u="none" strike="noStrike" kern="0" cap="none" spc="0" normalizeH="0" baseline="0" noProof="0" dirty="0" smtClean="0">
                    <a:ln>
                      <a:noFill/>
                    </a:ln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ADD CONTENTS</a:t>
                </a:r>
              </a:p>
            </p:txBody>
          </p:sp>
        </p:grpSp>
        <p:grpSp>
          <p:nvGrpSpPr>
            <p:cNvPr id="94" name="그룹 67"/>
            <p:cNvGrpSpPr>
              <a:grpSpLocks/>
            </p:cNvGrpSpPr>
            <p:nvPr/>
          </p:nvGrpSpPr>
          <p:grpSpPr bwMode="auto">
            <a:xfrm>
              <a:off x="1331913" y="2044700"/>
              <a:ext cx="1611312" cy="3103563"/>
              <a:chOff x="1331913" y="2044700"/>
              <a:chExt cx="1611313" cy="3103562"/>
            </a:xfrm>
          </p:grpSpPr>
          <p:sp>
            <p:nvSpPr>
              <p:cNvPr id="114" name="Line 24"/>
              <p:cNvSpPr>
                <a:spLocks noChangeShapeType="1"/>
              </p:cNvSpPr>
              <p:nvPr/>
            </p:nvSpPr>
            <p:spPr bwMode="auto">
              <a:xfrm flipV="1">
                <a:off x="2136776" y="2492375"/>
                <a:ext cx="0" cy="719137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Oval 27"/>
              <p:cNvSpPr>
                <a:spLocks noChangeArrowheads="1"/>
              </p:cNvSpPr>
              <p:nvPr/>
            </p:nvSpPr>
            <p:spPr bwMode="auto">
              <a:xfrm>
                <a:off x="1331913" y="3983037"/>
                <a:ext cx="1611313" cy="1165225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14999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16" name="Oval 29"/>
              <p:cNvSpPr>
                <a:spLocks noChangeArrowheads="1"/>
              </p:cNvSpPr>
              <p:nvPr/>
            </p:nvSpPr>
            <p:spPr bwMode="auto">
              <a:xfrm>
                <a:off x="1407992" y="3253710"/>
                <a:ext cx="1457204" cy="1457498"/>
              </a:xfrm>
              <a:prstGeom prst="ellipse">
                <a:avLst/>
              </a:prstGeom>
              <a:gradFill flip="none" rotWithShape="1">
                <a:gsLst>
                  <a:gs pos="0">
                    <a:srgbClr val="969696">
                      <a:shade val="30000"/>
                      <a:satMod val="115000"/>
                    </a:srgbClr>
                  </a:gs>
                  <a:gs pos="50000">
                    <a:srgbClr val="969696">
                      <a:shade val="67500"/>
                      <a:satMod val="115000"/>
                    </a:srgbClr>
                  </a:gs>
                  <a:gs pos="100000">
                    <a:srgbClr val="969696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 extrusionH="285750">
                <a:bevelT w="863600" h="19050" prst="angle"/>
                <a:bevelB w="0"/>
              </a:sp3d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17" name="Group 30"/>
              <p:cNvGrpSpPr>
                <a:grpSpLocks/>
              </p:cNvGrpSpPr>
              <p:nvPr/>
            </p:nvGrpSpPr>
            <p:grpSpPr bwMode="auto">
              <a:xfrm>
                <a:off x="1366798" y="3213109"/>
                <a:ext cx="1533283" cy="1539448"/>
                <a:chOff x="2467" y="3153"/>
                <a:chExt cx="998" cy="999"/>
              </a:xfrm>
            </p:grpSpPr>
            <p:sp>
              <p:nvSpPr>
                <p:cNvPr id="122" name="Oval 31"/>
                <p:cNvSpPr>
                  <a:spLocks noChangeArrowheads="1"/>
                </p:cNvSpPr>
                <p:nvPr/>
              </p:nvSpPr>
              <p:spPr bwMode="auto">
                <a:xfrm>
                  <a:off x="2815" y="3173"/>
                  <a:ext cx="264" cy="266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23" name="Picture 32" descr="그림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467" y="3153"/>
                  <a:ext cx="998" cy="99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  <p:grpSp>
            <p:nvGrpSpPr>
              <p:cNvPr id="118" name="Group 33"/>
              <p:cNvGrpSpPr>
                <a:grpSpLocks/>
              </p:cNvGrpSpPr>
              <p:nvPr/>
            </p:nvGrpSpPr>
            <p:grpSpPr bwMode="auto">
              <a:xfrm>
                <a:off x="1543051" y="3716337"/>
                <a:ext cx="1249363" cy="604838"/>
                <a:chOff x="1672" y="890"/>
                <a:chExt cx="787" cy="381"/>
              </a:xfrm>
            </p:grpSpPr>
            <p:sp>
              <p:nvSpPr>
                <p:cNvPr id="12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1727" y="890"/>
                  <a:ext cx="639" cy="288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TEXT</a:t>
                  </a:r>
                </a:p>
              </p:txBody>
            </p:sp>
            <p:sp>
              <p:nvSpPr>
                <p:cNvPr id="121" name="Text Box 35"/>
                <p:cNvSpPr txBox="1">
                  <a:spLocks noChangeArrowheads="1"/>
                </p:cNvSpPr>
                <p:nvPr/>
              </p:nvSpPr>
              <p:spPr bwMode="auto">
                <a:xfrm>
                  <a:off x="1672" y="1116"/>
                  <a:ext cx="787" cy="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ADD COsNTENTS</a:t>
                  </a:r>
                </a:p>
              </p:txBody>
            </p:sp>
          </p:grpSp>
          <p:sp>
            <p:nvSpPr>
              <p:cNvPr id="119" name="Text Box 36"/>
              <p:cNvSpPr txBox="1">
                <a:spLocks noChangeArrowheads="1"/>
              </p:cNvSpPr>
              <p:nvPr/>
            </p:nvSpPr>
            <p:spPr bwMode="auto">
              <a:xfrm>
                <a:off x="1341438" y="2044700"/>
                <a:ext cx="15938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1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ADD CONTENTS</a:t>
                </a:r>
              </a:p>
            </p:txBody>
          </p:sp>
        </p:grpSp>
        <p:grpSp>
          <p:nvGrpSpPr>
            <p:cNvPr id="95" name="그룹 69"/>
            <p:cNvGrpSpPr>
              <a:grpSpLocks/>
            </p:cNvGrpSpPr>
            <p:nvPr/>
          </p:nvGrpSpPr>
          <p:grpSpPr bwMode="auto">
            <a:xfrm>
              <a:off x="2627313" y="1484313"/>
              <a:ext cx="1792287" cy="3302000"/>
              <a:chOff x="2627313" y="1484313"/>
              <a:chExt cx="1792288" cy="3302001"/>
            </a:xfrm>
          </p:grpSpPr>
          <p:sp>
            <p:nvSpPr>
              <p:cNvPr id="105" name="Oval 41"/>
              <p:cNvSpPr>
                <a:spLocks noChangeArrowheads="1"/>
              </p:cNvSpPr>
              <p:nvPr/>
            </p:nvSpPr>
            <p:spPr bwMode="auto">
              <a:xfrm>
                <a:off x="2627313" y="3490914"/>
                <a:ext cx="1792288" cy="1295400"/>
              </a:xfrm>
              <a:prstGeom prst="ellipse">
                <a:avLst/>
              </a:prstGeom>
              <a:gradFill rotWithShape="1">
                <a:gsLst>
                  <a:gs pos="0">
                    <a:srgbClr val="000000">
                      <a:alpha val="14999"/>
                    </a:srgbClr>
                  </a:gs>
                  <a:gs pos="100000">
                    <a:srgbClr val="000000">
                      <a:gamma/>
                      <a:tint val="57647"/>
                      <a:invGamma/>
                      <a:alpha val="0"/>
                    </a:srgbClr>
                  </a:gs>
                </a:gsLst>
                <a:path path="shape">
                  <a:fillToRect l="50000" t="50000" r="50000" b="50000"/>
                </a:path>
              </a:gradFill>
              <a:ln w="9525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sp>
            <p:nvSpPr>
              <p:cNvPr id="106" name="Oval 43"/>
              <p:cNvSpPr>
                <a:spLocks noChangeArrowheads="1"/>
              </p:cNvSpPr>
              <p:nvPr/>
            </p:nvSpPr>
            <p:spPr bwMode="auto">
              <a:xfrm>
                <a:off x="2711937" y="2680635"/>
                <a:ext cx="1620870" cy="1619920"/>
              </a:xfrm>
              <a:prstGeom prst="ellipse">
                <a:avLst/>
              </a:prstGeom>
              <a:gradFill flip="none" rotWithShape="1">
                <a:gsLst>
                  <a:gs pos="0">
                    <a:srgbClr val="969696">
                      <a:shade val="30000"/>
                      <a:satMod val="115000"/>
                    </a:srgbClr>
                  </a:gs>
                  <a:gs pos="50000">
                    <a:srgbClr val="969696">
                      <a:shade val="67500"/>
                      <a:satMod val="115000"/>
                    </a:srgbClr>
                  </a:gs>
                  <a:gs pos="100000">
                    <a:srgbClr val="969696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 w="9525" algn="ctr">
                <a:noFill/>
                <a:round/>
                <a:headEnd/>
                <a:tailEnd/>
              </a:ln>
              <a:effectLst/>
              <a:scene3d>
                <a:camera prst="orthographicFront"/>
                <a:lightRig rig="threePt" dir="t"/>
              </a:scene3d>
              <a:sp3d extrusionH="285750">
                <a:bevelT w="863600" h="19050" prst="angle"/>
                <a:bevelB w="0"/>
              </a:sp3d>
            </p:spPr>
            <p:txBody>
              <a:bodyPr wrap="none" anchor="ctr"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ko-KR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굴림" charset="-127"/>
                  <a:ea typeface="굴림" charset="-127"/>
                </a:endParaRPr>
              </a:p>
            </p:txBody>
          </p:sp>
          <p:grpSp>
            <p:nvGrpSpPr>
              <p:cNvPr id="107" name="그룹 65"/>
              <p:cNvGrpSpPr>
                <a:grpSpLocks/>
              </p:cNvGrpSpPr>
              <p:nvPr/>
            </p:nvGrpSpPr>
            <p:grpSpPr bwMode="auto">
              <a:xfrm>
                <a:off x="2663722" y="2630492"/>
                <a:ext cx="1705494" cy="1708831"/>
                <a:chOff x="2663722" y="2630492"/>
                <a:chExt cx="1705494" cy="1708831"/>
              </a:xfrm>
            </p:grpSpPr>
            <p:sp>
              <p:nvSpPr>
                <p:cNvPr id="110" name="Oval 45"/>
                <p:cNvSpPr>
                  <a:spLocks noChangeArrowheads="1"/>
                </p:cNvSpPr>
                <p:nvPr/>
              </p:nvSpPr>
              <p:spPr bwMode="auto">
                <a:xfrm>
                  <a:off x="3270386" y="2657888"/>
                  <a:ext cx="451153" cy="455460"/>
                </a:xfrm>
                <a:prstGeom prst="ellipse">
                  <a:avLst/>
                </a:prstGeom>
                <a:gradFill rotWithShape="1">
                  <a:gsLst>
                    <a:gs pos="0">
                      <a:srgbClr val="FFFFFF"/>
                    </a:gs>
                    <a:gs pos="100000">
                      <a:srgbClr val="000000">
                        <a:alpha val="0"/>
                      </a:srgbClr>
                    </a:gs>
                  </a:gsLst>
                  <a:path path="shape">
                    <a:fillToRect l="50000" t="50000" r="50000" b="50000"/>
                  </a:path>
                </a:gra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ko-KR" altLang="ko-KR" sz="1800" b="0" i="0" u="none" strike="noStrike" kern="0" cap="none" spc="0" normalizeH="0" baseline="0" noProof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</a:endParaRPr>
                </a:p>
              </p:txBody>
            </p:sp>
            <p:pic>
              <p:nvPicPr>
                <p:cNvPr id="111" name="Picture 46" descr="그림1"/>
                <p:cNvPicPr>
                  <a:picLocks noChangeAspect="1" noChangeArrowheads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663722" y="2630492"/>
                  <a:ext cx="1705494" cy="1708831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sp>
              <p:nvSpPr>
                <p:cNvPr id="112" name="Text Box 48"/>
                <p:cNvSpPr txBox="1">
                  <a:spLocks noChangeArrowheads="1"/>
                </p:cNvSpPr>
                <p:nvPr/>
              </p:nvSpPr>
              <p:spPr bwMode="auto">
                <a:xfrm>
                  <a:off x="3016251" y="3257551"/>
                  <a:ext cx="1014413" cy="45720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24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TEXT</a:t>
                  </a:r>
                </a:p>
              </p:txBody>
            </p:sp>
            <p:sp>
              <p:nvSpPr>
                <p:cNvPr id="113" name="Text Box 49"/>
                <p:cNvSpPr txBox="1">
                  <a:spLocks noChangeArrowheads="1"/>
                </p:cNvSpPr>
                <p:nvPr/>
              </p:nvSpPr>
              <p:spPr bwMode="auto">
                <a:xfrm>
                  <a:off x="2928938" y="3616326"/>
                  <a:ext cx="1189038" cy="24447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>
                  <a:spAutoFit/>
                </a:bodyPr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5pPr>
                  <a:lvl6pPr marL="25146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6pPr>
                  <a:lvl7pPr marL="29718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7pPr>
                  <a:lvl8pPr marL="34290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8pPr>
                  <a:lvl9pPr marL="3886200" indent="-228600" eaLnBrk="0" fontAlgn="base" latinLnBrk="1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굴림" pitchFamily="34" charset="-127"/>
                      <a:ea typeface="굴림" pitchFamily="34" charset="-127"/>
                    </a:defRPr>
                  </a:lvl9pPr>
                </a:lstStyle>
                <a:p>
                  <a:pPr marL="0" marR="0" lvl="0" indent="0" algn="ctr" defTabSz="91440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1" lang="en-US" altLang="ko-KR" sz="1000" b="1" i="0" u="none" strike="noStrike" kern="0" cap="none" spc="0" normalizeH="0" baseline="0" noProof="0" smtClean="0">
                      <a:ln>
                        <a:noFill/>
                      </a:ln>
                      <a:solidFill>
                        <a:srgbClr val="FFFFFF"/>
                      </a:solidFill>
                      <a:effectLst/>
                      <a:uLnTx/>
                      <a:uFillTx/>
                      <a:latin typeface="Times New Roman" pitchFamily="18" charset="0"/>
                      <a:ea typeface="굴림" pitchFamily="34" charset="-127"/>
                    </a:rPr>
                    <a:t>ADD CONTENTS</a:t>
                  </a:r>
                </a:p>
              </p:txBody>
            </p:sp>
          </p:grpSp>
          <p:sp>
            <p:nvSpPr>
              <p:cNvPr id="108" name="Line 50"/>
              <p:cNvSpPr>
                <a:spLocks noChangeShapeType="1"/>
              </p:cNvSpPr>
              <p:nvPr/>
            </p:nvSpPr>
            <p:spPr bwMode="auto">
              <a:xfrm flipV="1">
                <a:off x="3522663" y="1898651"/>
                <a:ext cx="0" cy="719138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prstDash val="dash"/>
                <a:round/>
                <a:headEnd/>
                <a:tailEnd type="oval" w="lg" len="lg"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</a:extLst>
            </p:spPr>
            <p:txBody>
              <a:bodyPr/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Text Box 51"/>
              <p:cNvSpPr txBox="1">
                <a:spLocks noChangeArrowheads="1"/>
              </p:cNvSpPr>
              <p:nvPr/>
            </p:nvSpPr>
            <p:spPr bwMode="auto">
              <a:xfrm>
                <a:off x="2727326" y="1484313"/>
                <a:ext cx="1593850" cy="30480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400" b="1" i="0" u="none" strike="noStrike" kern="0" cap="none" spc="0" normalizeH="0" baseline="0" noProof="0" smtClean="0">
                    <a:ln>
                      <a:noFill/>
                    </a:ln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ADD CONTENTS</a:t>
                </a:r>
              </a:p>
            </p:txBody>
          </p:sp>
        </p:grpSp>
        <p:sp>
          <p:nvSpPr>
            <p:cNvPr id="96" name="Line 54"/>
            <p:cNvSpPr>
              <a:spLocks noChangeShapeType="1"/>
            </p:cNvSpPr>
            <p:nvPr/>
          </p:nvSpPr>
          <p:spPr bwMode="auto">
            <a:xfrm flipV="1">
              <a:off x="5081588" y="1412875"/>
              <a:ext cx="0" cy="719138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prstDash val="dash"/>
              <a:round/>
              <a:headEnd/>
              <a:tailEnd type="oval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97" name="Oval 57"/>
            <p:cNvSpPr>
              <a:spLocks noChangeArrowheads="1"/>
            </p:cNvSpPr>
            <p:nvPr/>
          </p:nvSpPr>
          <p:spPr bwMode="auto">
            <a:xfrm>
              <a:off x="4067175" y="3092450"/>
              <a:ext cx="2028825" cy="1466850"/>
            </a:xfrm>
            <a:prstGeom prst="ellipse">
              <a:avLst/>
            </a:prstGeom>
            <a:gradFill rotWithShape="1">
              <a:gsLst>
                <a:gs pos="0">
                  <a:srgbClr val="000000">
                    <a:alpha val="14999"/>
                  </a:srgbClr>
                </a:gs>
                <a:gs pos="100000">
                  <a:srgbClr val="000000">
                    <a:gamma/>
                    <a:tint val="57647"/>
                    <a:invGamma/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굴림" charset="-127"/>
                <a:ea typeface="굴림" charset="-127"/>
              </a:endParaRPr>
            </a:p>
          </p:txBody>
        </p:sp>
        <p:sp>
          <p:nvSpPr>
            <p:cNvPr id="98" name="Oval 58"/>
            <p:cNvSpPr>
              <a:spLocks noChangeArrowheads="1"/>
            </p:cNvSpPr>
            <p:nvPr/>
          </p:nvSpPr>
          <p:spPr bwMode="auto">
            <a:xfrm>
              <a:off x="4162967" y="2173073"/>
              <a:ext cx="1834785" cy="1835749"/>
            </a:xfrm>
            <a:prstGeom prst="ellipse">
              <a:avLst/>
            </a:prstGeom>
            <a:gradFill rotWithShape="1">
              <a:gsLst>
                <a:gs pos="0">
                  <a:srgbClr val="FEDA02"/>
                </a:gs>
                <a:gs pos="100000">
                  <a:srgbClr val="FE6900"/>
                </a:gs>
              </a:gsLst>
              <a:lin ang="5400000" scaled="1"/>
            </a:gradFill>
            <a:ln w="19050" algn="ctr">
              <a:noFill/>
              <a:round/>
              <a:headEnd/>
              <a:tailEnd/>
            </a:ln>
            <a:effectLst>
              <a:outerShdw blurRad="149987" dist="127000" dir="2880000" algn="ctr">
                <a:srgbClr val="000000">
                  <a:alpha val="28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0200000"/>
              </a:lightRig>
            </a:scene3d>
            <a:sp3d prstMaterial="metal">
              <a:bevelT w="171450" h="139700" prst="slope"/>
            </a:sp3d>
          </p:spPr>
          <p:txBody>
            <a:bodyPr wrap="none" lIns="72000" tIns="0" rIns="72000" bIns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 pitchFamily="18" charset="0"/>
                <a:ea typeface="굴림"/>
                <a:cs typeface="Times New Roman" pitchFamily="18" charset="0"/>
              </a:endParaRPr>
            </a:p>
          </p:txBody>
        </p:sp>
        <p:sp>
          <p:nvSpPr>
            <p:cNvPr id="99" name="Oval 60"/>
            <p:cNvSpPr>
              <a:spLocks noChangeArrowheads="1"/>
            </p:cNvSpPr>
            <p:nvPr/>
          </p:nvSpPr>
          <p:spPr bwMode="auto">
            <a:xfrm>
              <a:off x="4776788" y="2162175"/>
              <a:ext cx="511175" cy="515938"/>
            </a:xfrm>
            <a:prstGeom prst="ellipse">
              <a:avLst/>
            </a:prstGeom>
            <a:gradFill rotWithShape="1">
              <a:gsLst>
                <a:gs pos="0">
                  <a:srgbClr val="FFFFFF"/>
                </a:gs>
                <a:gs pos="100000">
                  <a:srgbClr val="000000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ko-KR" altLang="ko-KR" sz="1800" b="0" i="0" u="none" strike="noStrike" kern="0" cap="none" spc="0" normalizeH="0" baseline="0" noProof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00" name="Picture 61" descr="그림1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10038" y="2114550"/>
              <a:ext cx="1933575" cy="19367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101" name="Group 62"/>
            <p:cNvGrpSpPr>
              <a:grpSpLocks/>
            </p:cNvGrpSpPr>
            <p:nvPr/>
          </p:nvGrpSpPr>
          <p:grpSpPr bwMode="auto">
            <a:xfrm>
              <a:off x="4487863" y="2825750"/>
              <a:ext cx="1189037" cy="603250"/>
              <a:chOff x="1672" y="890"/>
              <a:chExt cx="749" cy="380"/>
            </a:xfrm>
          </p:grpSpPr>
          <p:sp>
            <p:nvSpPr>
              <p:cNvPr id="103" name="Text Box 63"/>
              <p:cNvSpPr txBox="1">
                <a:spLocks noChangeArrowheads="1"/>
              </p:cNvSpPr>
              <p:nvPr/>
            </p:nvSpPr>
            <p:spPr bwMode="auto">
              <a:xfrm>
                <a:off x="1727" y="890"/>
                <a:ext cx="639" cy="28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24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TEXT</a:t>
                </a:r>
              </a:p>
            </p:txBody>
          </p:sp>
          <p:sp>
            <p:nvSpPr>
              <p:cNvPr id="104" name="Text Box 64"/>
              <p:cNvSpPr txBox="1">
                <a:spLocks noChangeArrowheads="1"/>
              </p:cNvSpPr>
              <p:nvPr/>
            </p:nvSpPr>
            <p:spPr bwMode="auto">
              <a:xfrm>
                <a:off x="1672" y="1116"/>
                <a:ext cx="749" cy="1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5pPr>
                <a:lvl6pPr marL="25146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6pPr>
                <a:lvl7pPr marL="29718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7pPr>
                <a:lvl8pPr marL="34290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8pPr>
                <a:lvl9pPr marL="3886200" indent="-228600" eaLnBrk="0" fontAlgn="base" latinLnBrk="1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itchFamily="34" charset="-127"/>
                    <a:ea typeface="굴림" pitchFamily="34" charset="-127"/>
                  </a:defRPr>
                </a:lvl9pPr>
              </a:lstStyle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1" lang="en-US" altLang="ko-KR" sz="1000" b="1" i="0" u="none" strike="noStrike" kern="0" cap="none" spc="0" normalizeH="0" baseline="0" noProof="0" smtClean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imes New Roman" pitchFamily="18" charset="0"/>
                    <a:ea typeface="굴림" pitchFamily="34" charset="-127"/>
                  </a:rPr>
                  <a:t>ADD CONTENTS</a:t>
                </a:r>
              </a:p>
            </p:txBody>
          </p:sp>
        </p:grpSp>
        <p:sp>
          <p:nvSpPr>
            <p:cNvPr id="102" name="Text Box 65"/>
            <p:cNvSpPr txBox="1">
              <a:spLocks noChangeArrowheads="1"/>
            </p:cNvSpPr>
            <p:nvPr/>
          </p:nvSpPr>
          <p:spPr bwMode="auto">
            <a:xfrm>
              <a:off x="4286250" y="1052513"/>
              <a:ext cx="1593850" cy="3048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5pPr>
              <a:lvl6pPr marL="25146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6pPr>
              <a:lvl7pPr marL="29718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7pPr>
              <a:lvl8pPr marL="34290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8pPr>
              <a:lvl9pPr marL="3886200" indent="-228600" eaLnBrk="0" fontAlgn="base" latinLnBrk="1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굴림" pitchFamily="34" charset="-127"/>
                  <a:ea typeface="굴림" pitchFamily="34" charset="-127"/>
                </a:defRPr>
              </a:lvl9pPr>
            </a:lstStyle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14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Times New Roman" pitchFamily="18" charset="0"/>
                  <a:ea typeface="굴림" pitchFamily="34" charset="-127"/>
                </a:rPr>
                <a:t>ADD CONTENTS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9733428"/>
      </p:ext>
    </p:extLst>
  </p:cSld>
  <p:clrMapOvr>
    <a:masterClrMapping/>
  </p:clrMapOvr>
  <p:transition spd="med" advTm="2000">
    <p:split/>
    <p:sndAc>
      <p:stSnd>
        <p:snd r:embed="rId3" name="push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967162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wholehr.taobao.com">
  <a:themeElements>
    <a:clrScheme name="Standard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2A79FF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74747"/>
      </a:accent6>
      <a:hlink>
        <a:srgbClr val="C00000"/>
      </a:hlink>
      <a:folHlink>
        <a:srgbClr val="FFC000"/>
      </a:folHlink>
    </a:clrScheme>
    <a:fontScheme name="Lariss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Lariss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12700">
          <a:solidFill>
            <a:srgbClr val="A50021"/>
          </a:solidFill>
          <a:round/>
          <a:headEnd/>
          <a:tailEnd/>
        </a:ln>
      </a:spPr>
      <a:bodyPr/>
      <a:lstStyle>
        <a:defPPr>
          <a:defRPr dirty="0"/>
        </a:defPPr>
      </a:lstStyle>
    </a:spDef>
  </a:objectDefaults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163</TotalTime>
  <Words>180</Words>
  <Application>Microsoft Office PowerPoint</Application>
  <PresentationFormat>全屏显示(4:3)</PresentationFormat>
  <Paragraphs>32</Paragraphs>
  <Slides>2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wholehr.taobao.com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jccook</dc:creator>
  <cp:lastModifiedBy>jccook</cp:lastModifiedBy>
  <cp:revision>62</cp:revision>
  <dcterms:created xsi:type="dcterms:W3CDTF">2012-12-20T06:04:47Z</dcterms:created>
  <dcterms:modified xsi:type="dcterms:W3CDTF">2013-01-20T11:43:59Z</dcterms:modified>
</cp:coreProperties>
</file>