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矩形 189"/>
          <p:cNvSpPr/>
          <p:nvPr/>
        </p:nvSpPr>
        <p:spPr>
          <a:xfrm>
            <a:off x="157163" y="1814860"/>
            <a:ext cx="1246187" cy="1798637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1417638" y="1814860"/>
            <a:ext cx="1246187" cy="1798637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2676525" y="1814860"/>
            <a:ext cx="1247775" cy="1798637"/>
          </a:xfrm>
          <a:prstGeom prst="rect">
            <a:avLst/>
          </a:prstGeom>
          <a:solidFill>
            <a:srgbClr val="C0504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937000" y="1814860"/>
            <a:ext cx="1247775" cy="1798637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5197475" y="1814860"/>
            <a:ext cx="1246188" cy="1798637"/>
          </a:xfrm>
          <a:prstGeom prst="rect">
            <a:avLst/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6457950" y="1814860"/>
            <a:ext cx="1246188" cy="1798637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718425" y="1814860"/>
            <a:ext cx="1246188" cy="1798637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157163" y="1840260"/>
            <a:ext cx="1108075" cy="458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课题背景</a:t>
            </a:r>
          </a:p>
        </p:txBody>
      </p:sp>
      <p:sp>
        <p:nvSpPr>
          <p:cNvPr id="198" name="矩形 197"/>
          <p:cNvSpPr/>
          <p:nvPr/>
        </p:nvSpPr>
        <p:spPr>
          <a:xfrm>
            <a:off x="1485900" y="1840260"/>
            <a:ext cx="1108075" cy="50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目前现状</a:t>
            </a:r>
          </a:p>
        </p:txBody>
      </p:sp>
      <p:sp>
        <p:nvSpPr>
          <p:cNvPr id="199" name="矩形 198"/>
          <p:cNvSpPr/>
          <p:nvPr/>
        </p:nvSpPr>
        <p:spPr>
          <a:xfrm>
            <a:off x="2746375" y="1840260"/>
            <a:ext cx="1108075" cy="50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选题理由</a:t>
            </a:r>
          </a:p>
        </p:txBody>
      </p:sp>
      <p:sp>
        <p:nvSpPr>
          <p:cNvPr id="200" name="矩形 199"/>
          <p:cNvSpPr/>
          <p:nvPr/>
        </p:nvSpPr>
        <p:spPr>
          <a:xfrm>
            <a:off x="4006850" y="1840260"/>
            <a:ext cx="1108075" cy="50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目标设定</a:t>
            </a:r>
          </a:p>
        </p:txBody>
      </p:sp>
      <p:sp>
        <p:nvSpPr>
          <p:cNvPr id="201" name="矩形 200"/>
          <p:cNvSpPr/>
          <p:nvPr/>
        </p:nvSpPr>
        <p:spPr>
          <a:xfrm>
            <a:off x="5267325" y="1840260"/>
            <a:ext cx="1108075" cy="50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开展情况</a:t>
            </a:r>
          </a:p>
        </p:txBody>
      </p:sp>
      <p:sp>
        <p:nvSpPr>
          <p:cNvPr id="202" name="矩形 201"/>
          <p:cNvSpPr/>
          <p:nvPr/>
        </p:nvSpPr>
        <p:spPr>
          <a:xfrm>
            <a:off x="6543675" y="1840260"/>
            <a:ext cx="1108075" cy="50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活动成果</a:t>
            </a:r>
          </a:p>
        </p:txBody>
      </p:sp>
      <p:sp>
        <p:nvSpPr>
          <p:cNvPr id="203" name="矩形 202"/>
          <p:cNvSpPr/>
          <p:nvPr/>
        </p:nvSpPr>
        <p:spPr>
          <a:xfrm>
            <a:off x="7786688" y="1840260"/>
            <a:ext cx="1108075" cy="50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工作启发</a:t>
            </a:r>
          </a:p>
        </p:txBody>
      </p:sp>
      <p:sp>
        <p:nvSpPr>
          <p:cNvPr id="204" name="TextBox 20"/>
          <p:cNvSpPr txBox="1">
            <a:spLocks noChangeArrowheads="1"/>
          </p:cNvSpPr>
          <p:nvPr/>
        </p:nvSpPr>
        <p:spPr bwMode="auto">
          <a:xfrm>
            <a:off x="823913" y="2886422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1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205" name="直接连接符 204"/>
          <p:cNvCxnSpPr/>
          <p:nvPr/>
        </p:nvCxnSpPr>
        <p:spPr>
          <a:xfrm>
            <a:off x="179388" y="1670397"/>
            <a:ext cx="8785225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206" name="TextBox 38"/>
          <p:cNvSpPr txBox="1">
            <a:spLocks noChangeArrowheads="1"/>
          </p:cNvSpPr>
          <p:nvPr/>
        </p:nvSpPr>
        <p:spPr bwMode="auto">
          <a:xfrm>
            <a:off x="2095500" y="2886422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2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7" name="TextBox 39"/>
          <p:cNvSpPr txBox="1">
            <a:spLocks noChangeArrowheads="1"/>
          </p:cNvSpPr>
          <p:nvPr/>
        </p:nvSpPr>
        <p:spPr bwMode="auto">
          <a:xfrm>
            <a:off x="3367088" y="2886422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3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8" name="TextBox 40"/>
          <p:cNvSpPr txBox="1">
            <a:spLocks noChangeArrowheads="1"/>
          </p:cNvSpPr>
          <p:nvPr/>
        </p:nvSpPr>
        <p:spPr bwMode="auto">
          <a:xfrm>
            <a:off x="4638675" y="2886422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4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9" name="TextBox 41"/>
          <p:cNvSpPr txBox="1">
            <a:spLocks noChangeArrowheads="1"/>
          </p:cNvSpPr>
          <p:nvPr/>
        </p:nvSpPr>
        <p:spPr bwMode="auto">
          <a:xfrm>
            <a:off x="5910263" y="2886422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5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0" name="TextBox 42"/>
          <p:cNvSpPr txBox="1">
            <a:spLocks noChangeArrowheads="1"/>
          </p:cNvSpPr>
          <p:nvPr/>
        </p:nvSpPr>
        <p:spPr bwMode="auto">
          <a:xfrm>
            <a:off x="7181850" y="2886422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6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1" name="TextBox 43"/>
          <p:cNvSpPr txBox="1">
            <a:spLocks noChangeArrowheads="1"/>
          </p:cNvSpPr>
          <p:nvPr/>
        </p:nvSpPr>
        <p:spPr bwMode="auto">
          <a:xfrm>
            <a:off x="8453438" y="2886422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7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212" name="直接连接符 211"/>
          <p:cNvCxnSpPr/>
          <p:nvPr/>
        </p:nvCxnSpPr>
        <p:spPr>
          <a:xfrm>
            <a:off x="179388" y="1484660"/>
            <a:ext cx="0" cy="25082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213" name="直接连接符 212"/>
          <p:cNvCxnSpPr/>
          <p:nvPr/>
        </p:nvCxnSpPr>
        <p:spPr>
          <a:xfrm>
            <a:off x="1433513" y="1484660"/>
            <a:ext cx="0" cy="25082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214" name="直接连接符 213"/>
          <p:cNvCxnSpPr/>
          <p:nvPr/>
        </p:nvCxnSpPr>
        <p:spPr>
          <a:xfrm>
            <a:off x="2687638" y="1484660"/>
            <a:ext cx="0" cy="25082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215" name="直接连接符 214"/>
          <p:cNvCxnSpPr/>
          <p:nvPr/>
        </p:nvCxnSpPr>
        <p:spPr>
          <a:xfrm>
            <a:off x="3941763" y="1484660"/>
            <a:ext cx="0" cy="25082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216" name="直接连接符 215"/>
          <p:cNvCxnSpPr/>
          <p:nvPr/>
        </p:nvCxnSpPr>
        <p:spPr>
          <a:xfrm>
            <a:off x="5195888" y="1484660"/>
            <a:ext cx="0" cy="25082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217" name="直接连接符 216"/>
          <p:cNvCxnSpPr/>
          <p:nvPr/>
        </p:nvCxnSpPr>
        <p:spPr>
          <a:xfrm>
            <a:off x="6450013" y="1484660"/>
            <a:ext cx="0" cy="25082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218" name="直接连接符 217"/>
          <p:cNvCxnSpPr/>
          <p:nvPr/>
        </p:nvCxnSpPr>
        <p:spPr>
          <a:xfrm>
            <a:off x="7704138" y="1484660"/>
            <a:ext cx="0" cy="25082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219" name="TextBox 218"/>
          <p:cNvSpPr txBox="1"/>
          <p:nvPr/>
        </p:nvSpPr>
        <p:spPr>
          <a:xfrm>
            <a:off x="179388" y="1292572"/>
            <a:ext cx="3841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03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1441450" y="1292572"/>
            <a:ext cx="3841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04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2703513" y="1292572"/>
            <a:ext cx="3841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05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3965575" y="1292572"/>
            <a:ext cx="3841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06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5227638" y="1292572"/>
            <a:ext cx="3825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07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6489700" y="1292572"/>
            <a:ext cx="382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13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751763" y="1292572"/>
            <a:ext cx="3825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16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8389938" y="1268760"/>
            <a:ext cx="60325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</a:rPr>
              <a:t>Page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227" name="Picture 11" descr="http://d.yimg.com/fz/ls/he/topic/child/child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50" y="4150072"/>
            <a:ext cx="22082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" name="Picture 23" descr="http://www.wikish.net/uploads/09/122082234991p4Qk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4150072"/>
            <a:ext cx="2768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" name="Picture 25" descr="http://www.investorbuddy.com.au/images/img/article_trust_fund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38" y="4150072"/>
            <a:ext cx="21875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184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907</cp:revision>
  <dcterms:created xsi:type="dcterms:W3CDTF">2009-02-11T05:37:22Z</dcterms:created>
  <dcterms:modified xsi:type="dcterms:W3CDTF">2013-01-18T12:27:11Z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