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28"/>
          <p:cNvGrpSpPr>
            <a:grpSpLocks/>
          </p:cNvGrpSpPr>
          <p:nvPr/>
        </p:nvGrpSpPr>
        <p:grpSpPr bwMode="auto">
          <a:xfrm>
            <a:off x="5477758" y="2318742"/>
            <a:ext cx="647700" cy="454025"/>
            <a:chOff x="4604" y="757"/>
            <a:chExt cx="408" cy="286"/>
          </a:xfrm>
        </p:grpSpPr>
        <p:sp>
          <p:nvSpPr>
            <p:cNvPr id="32" name="AutoShape 129"/>
            <p:cNvSpPr>
              <a:spLocks noChangeArrowheads="1"/>
            </p:cNvSpPr>
            <p:nvPr/>
          </p:nvSpPr>
          <p:spPr bwMode="auto">
            <a:xfrm>
              <a:off x="4785" y="847"/>
              <a:ext cx="227" cy="196"/>
            </a:xfrm>
            <a:prstGeom prst="hexagon">
              <a:avLst>
                <a:gd name="adj" fmla="val 28954"/>
                <a:gd name="vf" fmla="val 115470"/>
              </a:avLst>
            </a:prstGeom>
            <a:solidFill>
              <a:srgbClr val="0066FF">
                <a:alpha val="12157"/>
              </a:srgb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AutoShape 130"/>
            <p:cNvSpPr>
              <a:spLocks noChangeArrowheads="1"/>
            </p:cNvSpPr>
            <p:nvPr/>
          </p:nvSpPr>
          <p:spPr bwMode="auto">
            <a:xfrm>
              <a:off x="4604" y="757"/>
              <a:ext cx="227" cy="196"/>
            </a:xfrm>
            <a:prstGeom prst="hexagon">
              <a:avLst>
                <a:gd name="adj" fmla="val 28954"/>
                <a:gd name="vf" fmla="val 115470"/>
              </a:avLst>
            </a:prstGeom>
            <a:solidFill>
              <a:srgbClr val="0066FF">
                <a:alpha val="52940"/>
              </a:srgb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38120" y="1505467"/>
            <a:ext cx="2317027" cy="853106"/>
            <a:chOff x="5535558" y="1311371"/>
            <a:chExt cx="2317027" cy="853106"/>
          </a:xfrm>
        </p:grpSpPr>
        <p:sp>
          <p:nvSpPr>
            <p:cNvPr id="35" name="TextBox 34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流程图: 联系 36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632781" y="2152421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855373" y="2470968"/>
            <a:ext cx="2317027" cy="853106"/>
            <a:chOff x="5535558" y="1311371"/>
            <a:chExt cx="2317027" cy="853106"/>
          </a:xfrm>
        </p:grpSpPr>
        <p:sp>
          <p:nvSpPr>
            <p:cNvPr id="40" name="TextBox 39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流程图: 联系 41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855373" y="3468090"/>
            <a:ext cx="2317027" cy="853106"/>
            <a:chOff x="5535558" y="1311371"/>
            <a:chExt cx="2317027" cy="853106"/>
          </a:xfrm>
        </p:grpSpPr>
        <p:sp>
          <p:nvSpPr>
            <p:cNvPr id="45" name="TextBox 44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流程图: 联系 46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5855373" y="4498182"/>
            <a:ext cx="2317027" cy="853106"/>
            <a:chOff x="5535558" y="1311371"/>
            <a:chExt cx="2317027" cy="853106"/>
          </a:xfrm>
        </p:grpSpPr>
        <p:sp>
          <p:nvSpPr>
            <p:cNvPr id="50" name="TextBox 49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文字内容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流程图: 联系 51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778727" y="2326928"/>
            <a:ext cx="4157663" cy="3262312"/>
            <a:chOff x="-27211" y="2542952"/>
            <a:chExt cx="4157663" cy="3262312"/>
          </a:xfrm>
        </p:grpSpPr>
        <p:grpSp>
          <p:nvGrpSpPr>
            <p:cNvPr id="55" name="Group 23"/>
            <p:cNvGrpSpPr>
              <a:grpSpLocks/>
            </p:cNvGrpSpPr>
            <p:nvPr/>
          </p:nvGrpSpPr>
          <p:grpSpPr bwMode="auto">
            <a:xfrm>
              <a:off x="-27211" y="4343177"/>
              <a:ext cx="636588" cy="454025"/>
              <a:chOff x="930" y="2254"/>
              <a:chExt cx="401" cy="286"/>
            </a:xfrm>
          </p:grpSpPr>
          <p:sp>
            <p:nvSpPr>
              <p:cNvPr id="145" name="AutoShape 24"/>
              <p:cNvSpPr>
                <a:spLocks noChangeArrowheads="1"/>
              </p:cNvSpPr>
              <p:nvPr/>
            </p:nvSpPr>
            <p:spPr bwMode="auto">
              <a:xfrm>
                <a:off x="1104" y="2344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9900CC">
                  <a:alpha val="38823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6" name="AutoShape 25"/>
              <p:cNvSpPr>
                <a:spLocks noChangeArrowheads="1"/>
              </p:cNvSpPr>
              <p:nvPr/>
            </p:nvSpPr>
            <p:spPr bwMode="auto">
              <a:xfrm>
                <a:off x="930" y="2254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9900CC">
                  <a:alpha val="16862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" name="AutoShape 26"/>
            <p:cNvSpPr>
              <a:spLocks noChangeArrowheads="1"/>
            </p:cNvSpPr>
            <p:nvPr/>
          </p:nvSpPr>
          <p:spPr bwMode="auto">
            <a:xfrm>
              <a:off x="2492152" y="5494114"/>
              <a:ext cx="360362" cy="311150"/>
            </a:xfrm>
            <a:prstGeom prst="hexagon">
              <a:avLst>
                <a:gd name="adj" fmla="val 28954"/>
                <a:gd name="vf" fmla="val 115470"/>
              </a:avLst>
            </a:prstGeom>
            <a:solidFill>
              <a:srgbClr val="FF9900">
                <a:alpha val="14117"/>
              </a:srgb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" name="Group 27"/>
            <p:cNvGrpSpPr>
              <a:grpSpLocks/>
            </p:cNvGrpSpPr>
            <p:nvPr/>
          </p:nvGrpSpPr>
          <p:grpSpPr bwMode="auto">
            <a:xfrm>
              <a:off x="476029" y="2542955"/>
              <a:ext cx="3654430" cy="2887664"/>
              <a:chOff x="1701" y="938"/>
              <a:chExt cx="2302" cy="1819"/>
            </a:xfrm>
          </p:grpSpPr>
          <p:sp>
            <p:nvSpPr>
              <p:cNvPr id="78" name="AutoShape 28"/>
              <p:cNvSpPr>
                <a:spLocks noChangeArrowheads="1"/>
              </p:cNvSpPr>
              <p:nvPr/>
            </p:nvSpPr>
            <p:spPr bwMode="auto">
              <a:xfrm>
                <a:off x="2904" y="1157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66FF">
                  <a:alpha val="16078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9" name="Group 29"/>
              <p:cNvGrpSpPr>
                <a:grpSpLocks/>
              </p:cNvGrpSpPr>
              <p:nvPr/>
            </p:nvGrpSpPr>
            <p:grpSpPr bwMode="auto">
              <a:xfrm>
                <a:off x="1701" y="938"/>
                <a:ext cx="2302" cy="1819"/>
                <a:chOff x="1701" y="938"/>
                <a:chExt cx="2302" cy="1819"/>
              </a:xfrm>
            </p:grpSpPr>
            <p:grpSp>
              <p:nvGrpSpPr>
                <p:cNvPr id="80" name="Group 30"/>
                <p:cNvGrpSpPr>
                  <a:grpSpLocks/>
                </p:cNvGrpSpPr>
                <p:nvPr/>
              </p:nvGrpSpPr>
              <p:grpSpPr bwMode="auto">
                <a:xfrm>
                  <a:off x="1701" y="938"/>
                  <a:ext cx="2302" cy="1819"/>
                  <a:chOff x="1701" y="938"/>
                  <a:chExt cx="2302" cy="1819"/>
                </a:xfrm>
              </p:grpSpPr>
              <p:grpSp>
                <p:nvGrpSpPr>
                  <p:cNvPr id="82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1701" y="938"/>
                    <a:ext cx="2302" cy="1819"/>
                    <a:chOff x="1701" y="938"/>
                    <a:chExt cx="2302" cy="1819"/>
                  </a:xfrm>
                </p:grpSpPr>
                <p:sp>
                  <p:nvSpPr>
                    <p:cNvPr id="84" name="AutoShape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46" y="1478"/>
                      <a:ext cx="227" cy="196"/>
                    </a:xfrm>
                    <a:prstGeom prst="hexagon">
                      <a:avLst>
                        <a:gd name="adj" fmla="val 28954"/>
                        <a:gd name="vf" fmla="val 115470"/>
                      </a:avLst>
                    </a:prstGeom>
                    <a:solidFill>
                      <a:srgbClr val="00CC66">
                        <a:alpha val="32156"/>
                      </a:srgbClr>
                    </a:solidFill>
                    <a:ln w="9525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5" name="Group 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01" y="938"/>
                      <a:ext cx="2302" cy="1819"/>
                      <a:chOff x="1704" y="931"/>
                      <a:chExt cx="2302" cy="1819"/>
                    </a:xfrm>
                  </p:grpSpPr>
                  <p:grpSp>
                    <p:nvGrpSpPr>
                      <p:cNvPr id="86" name="Group 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04" y="931"/>
                        <a:ext cx="2302" cy="1819"/>
                        <a:chOff x="1704" y="931"/>
                        <a:chExt cx="2302" cy="1819"/>
                      </a:xfrm>
                    </p:grpSpPr>
                    <p:sp>
                      <p:nvSpPr>
                        <p:cNvPr id="90" name="AutoShap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44" y="1664"/>
                          <a:ext cx="227" cy="196"/>
                        </a:xfrm>
                        <a:prstGeom prst="hexagon">
                          <a:avLst>
                            <a:gd name="adj" fmla="val 28954"/>
                            <a:gd name="vf" fmla="val 115470"/>
                          </a:avLst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1" name="AutoShap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59" y="2056"/>
                          <a:ext cx="227" cy="196"/>
                        </a:xfrm>
                        <a:prstGeom prst="hexagon">
                          <a:avLst>
                            <a:gd name="adj" fmla="val 28954"/>
                            <a:gd name="vf" fmla="val 115470"/>
                          </a:avLst>
                        </a:prstGeom>
                        <a:solidFill>
                          <a:srgbClr val="FF9900">
                            <a:alpha val="76862"/>
                          </a:srgbClr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2" name="AutoShap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11" y="2074"/>
                          <a:ext cx="227" cy="196"/>
                        </a:xfrm>
                        <a:prstGeom prst="hexagon">
                          <a:avLst>
                            <a:gd name="adj" fmla="val 28954"/>
                            <a:gd name="vf" fmla="val 115470"/>
                          </a:avLst>
                        </a:prstGeom>
                        <a:solidFill>
                          <a:srgbClr val="9900CC">
                            <a:alpha val="70195"/>
                          </a:srgbClr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93" name="Group 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704" y="931"/>
                          <a:ext cx="2302" cy="1819"/>
                          <a:chOff x="1704" y="931"/>
                          <a:chExt cx="2302" cy="1819"/>
                        </a:xfrm>
                      </p:grpSpPr>
                      <p:sp>
                        <p:nvSpPr>
                          <p:cNvPr id="94" name="AutoShape 3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67" y="1571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5" name="AutoShape 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0" y="1373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7411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6" name="AutoShape 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96" y="1269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4509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" name="AutoShape 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87" y="2162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>
                              <a:alpha val="61176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8" name="AutoShap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01" y="147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7999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9" name="AutoShape 4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25" y="175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0" name="AutoShap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110" y="2250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41176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1" name="AutoShap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03" y="135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6784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2" name="AutoShap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077" y="1256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3294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3" name="AutoShap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29" y="177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56078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4" name="AutoShape 4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06" y="1872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7999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5" name="AutoShape 5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57" y="1879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4588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6" name="AutoShape 5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28" y="1953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70195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7" name="AutoShape 5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70" y="174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56078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8" name="AutoShape 5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53" y="1151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1294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9" name="AutoShape 5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83" y="196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0" name="AutoShape 5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4" y="176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1" name="AutoShape 5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52" y="1861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2" name="AutoShape 5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102" y="184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3" name="AutoShape 5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14" y="155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7294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4" name="AutoShape 5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39" y="1463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8509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5" name="AutoShape 6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34" y="215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5098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6" name="AutoShape 6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99" y="1673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78038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7" name="AutoShape 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55" y="1679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5686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8" name="AutoShape 6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83" y="1780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3294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19" name="AutoShape 6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445" y="183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2392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0" name="AutoShape 6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02" y="172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2000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1" name="AutoShape 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091" y="1652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7294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2" name="AutoShape 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25" y="116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1215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" name="AutoShape 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074" y="145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6784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4" name="AutoShape 6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33" y="234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7843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5" name="AutoShape 7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82" y="235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3411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6" name="AutoShape 7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41" y="1265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5999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7" name="AutoShape 7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44" y="1346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4392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8" name="AutoShape 7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80" y="194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5294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9" name="AutoShape 7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33" y="1066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5098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0" name="AutoShape 7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89" y="255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588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1" name="AutoShape 7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64" y="117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3411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2" name="AutoShape 7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53" y="931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66FF">
                              <a:alpha val="3922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3" name="AutoShape 7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79" y="162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1411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4" name="AutoShape 7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103" y="204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70195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5" name="AutoShape 8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43" y="2368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>
                              <a:alpha val="3294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6" name="AutoShape 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35" y="197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61176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7" name="AutoShape 8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459" y="203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14117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8" name="AutoShape 8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704" y="168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0066">
                              <a:alpha val="12941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39" name="AutoShape 8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430" y="1642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AAE600">
                              <a:alpha val="30980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40" name="AutoShape 8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62" y="225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FF9900">
                              <a:alpha val="27843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41" name="AutoShape 8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35" y="2176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>
                              <a:alpha val="4901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42" name="AutoShape 8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65" y="2467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>
                              <a:alpha val="901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43" name="AutoShape 8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92" y="2360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9900CC">
                              <a:alpha val="49019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44" name="AutoShape 8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29" y="1364"/>
                            <a:ext cx="227" cy="196"/>
                          </a:xfrm>
                          <a:prstGeom prst="hexagon">
                            <a:avLst>
                              <a:gd name="adj" fmla="val 28954"/>
                              <a:gd name="vf" fmla="val 115470"/>
                            </a:avLst>
                          </a:prstGeom>
                          <a:solidFill>
                            <a:srgbClr val="00CC66">
                              <a:alpha val="61176"/>
                            </a:srgbClr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87" name="AutoShape 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21" y="1569"/>
                        <a:ext cx="227" cy="196"/>
                      </a:xfrm>
                      <a:prstGeom prst="hexagon">
                        <a:avLst>
                          <a:gd name="adj" fmla="val 28954"/>
                          <a:gd name="vf" fmla="val 115470"/>
                        </a:avLst>
                      </a:prstGeom>
                      <a:solidFill>
                        <a:srgbClr val="FF0066">
                          <a:alpha val="61960"/>
                        </a:srgbClr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8" name="AutoShape 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260" y="1541"/>
                        <a:ext cx="227" cy="196"/>
                      </a:xfrm>
                      <a:prstGeom prst="hexagon">
                        <a:avLst>
                          <a:gd name="adj" fmla="val 28954"/>
                          <a:gd name="vf" fmla="val 115470"/>
                        </a:avLst>
                      </a:prstGeom>
                      <a:solidFill>
                        <a:srgbClr val="0066FF">
                          <a:alpha val="61960"/>
                        </a:srgbClr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9" name="AutoShape 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14" y="2275"/>
                        <a:ext cx="227" cy="196"/>
                      </a:xfrm>
                      <a:prstGeom prst="hexagon">
                        <a:avLst>
                          <a:gd name="adj" fmla="val 28954"/>
                          <a:gd name="vf" fmla="val 115470"/>
                        </a:avLst>
                      </a:prstGeom>
                      <a:solidFill>
                        <a:srgbClr val="9900CC">
                          <a:alpha val="56862"/>
                        </a:srgbClr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83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3283" y="2147"/>
                    <a:ext cx="227" cy="196"/>
                  </a:xfrm>
                  <a:prstGeom prst="hexagon">
                    <a:avLst>
                      <a:gd name="adj" fmla="val 28954"/>
                      <a:gd name="vf" fmla="val 115470"/>
                    </a:avLst>
                  </a:prstGeom>
                  <a:solidFill>
                    <a:srgbClr val="AAE600">
                      <a:alpha val="21960"/>
                    </a:srgbClr>
                  </a:solidFill>
                  <a:ln w="9525">
                    <a:solidFill>
                      <a:schemeClr val="bg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auto">
                <a:xfrm>
                  <a:off x="2766" y="2464"/>
                  <a:ext cx="227" cy="196"/>
                </a:xfrm>
                <a:prstGeom prst="hexagon">
                  <a:avLst>
                    <a:gd name="adj" fmla="val 28954"/>
                    <a:gd name="vf" fmla="val 115470"/>
                  </a:avLst>
                </a:prstGeom>
                <a:solidFill>
                  <a:srgbClr val="9900CC">
                    <a:alpha val="12157"/>
                  </a:srgbClr>
                </a:soli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" name="Group 110"/>
            <p:cNvGrpSpPr>
              <a:grpSpLocks/>
            </p:cNvGrpSpPr>
            <p:nvPr/>
          </p:nvGrpSpPr>
          <p:grpSpPr bwMode="auto">
            <a:xfrm>
              <a:off x="836393" y="2974754"/>
              <a:ext cx="638176" cy="636588"/>
              <a:chOff x="1519" y="1096"/>
              <a:chExt cx="402" cy="401"/>
            </a:xfrm>
          </p:grpSpPr>
          <p:sp>
            <p:nvSpPr>
              <p:cNvPr id="75" name="AutoShape 111"/>
              <p:cNvSpPr>
                <a:spLocks noChangeArrowheads="1"/>
              </p:cNvSpPr>
              <p:nvPr/>
            </p:nvSpPr>
            <p:spPr bwMode="auto">
              <a:xfrm>
                <a:off x="1694" y="1202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CC66">
                  <a:alpha val="12157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AutoShape 112"/>
              <p:cNvSpPr>
                <a:spLocks noChangeArrowheads="1"/>
              </p:cNvSpPr>
              <p:nvPr/>
            </p:nvSpPr>
            <p:spPr bwMode="auto">
              <a:xfrm>
                <a:off x="1519" y="1301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CC66">
                  <a:alpha val="25098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AutoShape 113"/>
              <p:cNvSpPr>
                <a:spLocks noChangeArrowheads="1"/>
              </p:cNvSpPr>
              <p:nvPr/>
            </p:nvSpPr>
            <p:spPr bwMode="auto">
              <a:xfrm>
                <a:off x="1524" y="1096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CC66">
                  <a:alpha val="5098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Group 114"/>
            <p:cNvGrpSpPr>
              <a:grpSpLocks/>
            </p:cNvGrpSpPr>
            <p:nvPr/>
          </p:nvGrpSpPr>
          <p:grpSpPr bwMode="auto">
            <a:xfrm>
              <a:off x="2204825" y="2542952"/>
              <a:ext cx="647701" cy="454025"/>
              <a:chOff x="4604" y="757"/>
              <a:chExt cx="408" cy="286"/>
            </a:xfrm>
          </p:grpSpPr>
          <p:sp>
            <p:nvSpPr>
              <p:cNvPr id="73" name="AutoShape 115"/>
              <p:cNvSpPr>
                <a:spLocks noChangeArrowheads="1"/>
              </p:cNvSpPr>
              <p:nvPr/>
            </p:nvSpPr>
            <p:spPr bwMode="auto">
              <a:xfrm>
                <a:off x="4785" y="847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66FF">
                  <a:alpha val="12157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AutoShape 116"/>
              <p:cNvSpPr>
                <a:spLocks noChangeArrowheads="1"/>
              </p:cNvSpPr>
              <p:nvPr/>
            </p:nvSpPr>
            <p:spPr bwMode="auto">
              <a:xfrm>
                <a:off x="4604" y="757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66FF">
                  <a:alpha val="5882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Group 117"/>
            <p:cNvGrpSpPr>
              <a:grpSpLocks/>
            </p:cNvGrpSpPr>
            <p:nvPr/>
          </p:nvGrpSpPr>
          <p:grpSpPr bwMode="auto">
            <a:xfrm>
              <a:off x="2781088" y="2974752"/>
              <a:ext cx="647701" cy="454025"/>
              <a:chOff x="4604" y="757"/>
              <a:chExt cx="408" cy="286"/>
            </a:xfrm>
          </p:grpSpPr>
          <p:sp>
            <p:nvSpPr>
              <p:cNvPr id="71" name="AutoShape 118"/>
              <p:cNvSpPr>
                <a:spLocks noChangeArrowheads="1"/>
              </p:cNvSpPr>
              <p:nvPr/>
            </p:nvSpPr>
            <p:spPr bwMode="auto">
              <a:xfrm>
                <a:off x="4785" y="847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66FF">
                  <a:alpha val="12157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AutoShape 119"/>
              <p:cNvSpPr>
                <a:spLocks noChangeArrowheads="1"/>
              </p:cNvSpPr>
              <p:nvPr/>
            </p:nvSpPr>
            <p:spPr bwMode="auto">
              <a:xfrm>
                <a:off x="4604" y="757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0066FF">
                  <a:alpha val="5882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Group 120"/>
            <p:cNvGrpSpPr>
              <a:grpSpLocks/>
            </p:cNvGrpSpPr>
            <p:nvPr/>
          </p:nvGrpSpPr>
          <p:grpSpPr bwMode="auto">
            <a:xfrm>
              <a:off x="2565181" y="4414614"/>
              <a:ext cx="638176" cy="636588"/>
              <a:chOff x="1519" y="1096"/>
              <a:chExt cx="402" cy="401"/>
            </a:xfrm>
          </p:grpSpPr>
          <p:sp>
            <p:nvSpPr>
              <p:cNvPr id="68" name="AutoShape 121"/>
              <p:cNvSpPr>
                <a:spLocks noChangeArrowheads="1"/>
              </p:cNvSpPr>
              <p:nvPr/>
            </p:nvSpPr>
            <p:spPr bwMode="auto">
              <a:xfrm>
                <a:off x="1694" y="1202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FF9900">
                  <a:alpha val="12157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AutoShape 122"/>
              <p:cNvSpPr>
                <a:spLocks noChangeArrowheads="1"/>
              </p:cNvSpPr>
              <p:nvPr/>
            </p:nvSpPr>
            <p:spPr bwMode="auto">
              <a:xfrm>
                <a:off x="1519" y="1301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FF9900">
                  <a:alpha val="10196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AutoShape 123"/>
              <p:cNvSpPr>
                <a:spLocks noChangeArrowheads="1"/>
              </p:cNvSpPr>
              <p:nvPr/>
            </p:nvSpPr>
            <p:spPr bwMode="auto">
              <a:xfrm>
                <a:off x="1524" y="1096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99CC00">
                  <a:alpha val="5098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Group 124"/>
            <p:cNvGrpSpPr>
              <a:grpSpLocks/>
            </p:cNvGrpSpPr>
            <p:nvPr/>
          </p:nvGrpSpPr>
          <p:grpSpPr bwMode="auto">
            <a:xfrm>
              <a:off x="907831" y="3982814"/>
              <a:ext cx="638176" cy="636588"/>
              <a:chOff x="1519" y="1096"/>
              <a:chExt cx="402" cy="401"/>
            </a:xfrm>
          </p:grpSpPr>
          <p:sp>
            <p:nvSpPr>
              <p:cNvPr id="65" name="AutoShape 125"/>
              <p:cNvSpPr>
                <a:spLocks noChangeArrowheads="1"/>
              </p:cNvSpPr>
              <p:nvPr/>
            </p:nvSpPr>
            <p:spPr bwMode="auto">
              <a:xfrm>
                <a:off x="1694" y="1202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FF0066">
                  <a:alpha val="12157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" name="AutoShape 126"/>
              <p:cNvSpPr>
                <a:spLocks noChangeArrowheads="1"/>
              </p:cNvSpPr>
              <p:nvPr/>
            </p:nvSpPr>
            <p:spPr bwMode="auto">
              <a:xfrm>
                <a:off x="1519" y="1301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FF0066">
                  <a:alpha val="10196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AutoShape 127"/>
              <p:cNvSpPr>
                <a:spLocks noChangeArrowheads="1"/>
              </p:cNvSpPr>
              <p:nvPr/>
            </p:nvSpPr>
            <p:spPr bwMode="auto">
              <a:xfrm>
                <a:off x="1524" y="1096"/>
                <a:ext cx="227" cy="196"/>
              </a:xfrm>
              <a:prstGeom prst="hexagon">
                <a:avLst>
                  <a:gd name="adj" fmla="val 28954"/>
                  <a:gd name="vf" fmla="val 115470"/>
                </a:avLst>
              </a:prstGeom>
              <a:solidFill>
                <a:srgbClr val="FF0066">
                  <a:alpha val="5098"/>
                </a:srgb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" name="Oval 133"/>
            <p:cNvSpPr>
              <a:spLocks noChangeArrowheads="1"/>
            </p:cNvSpPr>
            <p:nvPr/>
          </p:nvSpPr>
          <p:spPr bwMode="auto">
            <a:xfrm rot="13545536">
              <a:off x="2708090" y="2971564"/>
              <a:ext cx="71437" cy="71438"/>
            </a:xfrm>
            <a:prstGeom prst="ellipse">
              <a:avLst/>
            </a:prstGeom>
            <a:noFill/>
            <a:ln w="12700">
              <a:solidFill>
                <a:srgbClr val="0066FF">
                  <a:alpha val="1215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Oval 169"/>
            <p:cNvSpPr>
              <a:spLocks noChangeArrowheads="1"/>
            </p:cNvSpPr>
            <p:nvPr/>
          </p:nvSpPr>
          <p:spPr bwMode="auto">
            <a:xfrm rot="18854464" flipH="1">
              <a:off x="1371390" y="3289558"/>
              <a:ext cx="71438" cy="63404"/>
            </a:xfrm>
            <a:prstGeom prst="ellipse">
              <a:avLst/>
            </a:prstGeom>
            <a:noFill/>
            <a:ln w="12700">
              <a:solidFill>
                <a:srgbClr val="00CC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7" name="AutoShape 26"/>
          <p:cNvSpPr>
            <a:spLocks noChangeArrowheads="1"/>
          </p:cNvSpPr>
          <p:nvPr/>
        </p:nvSpPr>
        <p:spPr bwMode="auto">
          <a:xfrm>
            <a:off x="5207301" y="4248050"/>
            <a:ext cx="360362" cy="311150"/>
          </a:xfrm>
          <a:prstGeom prst="hexagon">
            <a:avLst>
              <a:gd name="adj" fmla="val 28954"/>
              <a:gd name="vf" fmla="val 115470"/>
            </a:avLst>
          </a:prstGeom>
          <a:solidFill>
            <a:schemeClr val="bg1">
              <a:lumMod val="75000"/>
              <a:alpha val="14117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AutoShape 78"/>
          <p:cNvSpPr>
            <a:spLocks noChangeArrowheads="1"/>
          </p:cNvSpPr>
          <p:nvPr/>
        </p:nvSpPr>
        <p:spPr bwMode="auto">
          <a:xfrm>
            <a:off x="5495010" y="3578001"/>
            <a:ext cx="360363" cy="311150"/>
          </a:xfrm>
          <a:prstGeom prst="hexagon">
            <a:avLst>
              <a:gd name="adj" fmla="val 28954"/>
              <a:gd name="vf" fmla="val 115470"/>
            </a:avLst>
          </a:prstGeom>
          <a:solidFill>
            <a:srgbClr val="AAE600">
              <a:alpha val="14117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AutoShape 78"/>
          <p:cNvSpPr>
            <a:spLocks noChangeArrowheads="1"/>
          </p:cNvSpPr>
          <p:nvPr/>
        </p:nvSpPr>
        <p:spPr bwMode="auto">
          <a:xfrm>
            <a:off x="4991277" y="4896122"/>
            <a:ext cx="360363" cy="311150"/>
          </a:xfrm>
          <a:prstGeom prst="hexagon">
            <a:avLst>
              <a:gd name="adj" fmla="val 28954"/>
              <a:gd name="vf" fmla="val 115470"/>
            </a:avLst>
          </a:prstGeom>
          <a:solidFill>
            <a:srgbClr val="AAE600">
              <a:alpha val="34118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163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906</cp:revision>
  <dcterms:created xsi:type="dcterms:W3CDTF">2009-02-11T05:37:22Z</dcterms:created>
  <dcterms:modified xsi:type="dcterms:W3CDTF">2013-01-17T07:27:45Z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