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그룹 49"/>
          <p:cNvGrpSpPr>
            <a:grpSpLocks/>
          </p:cNvGrpSpPr>
          <p:nvPr/>
        </p:nvGrpSpPr>
        <p:grpSpPr bwMode="auto">
          <a:xfrm>
            <a:off x="727149" y="1233488"/>
            <a:ext cx="7661275" cy="4552950"/>
            <a:chOff x="762282" y="1233488"/>
            <a:chExt cx="7661150" cy="4552966"/>
          </a:xfrm>
        </p:grpSpPr>
        <p:sp>
          <p:nvSpPr>
            <p:cNvPr id="48" name="AutoShape 127"/>
            <p:cNvSpPr>
              <a:spLocks noChangeArrowheads="1"/>
            </p:cNvSpPr>
            <p:nvPr/>
          </p:nvSpPr>
          <p:spPr bwMode="auto">
            <a:xfrm>
              <a:off x="762282" y="1233488"/>
              <a:ext cx="7661150" cy="4552966"/>
            </a:xfrm>
            <a:prstGeom prst="roundRect">
              <a:avLst>
                <a:gd name="adj" fmla="val 6928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49" name="AutoShape 44"/>
            <p:cNvSpPr>
              <a:spLocks noChangeArrowheads="1"/>
            </p:cNvSpPr>
            <p:nvPr/>
          </p:nvSpPr>
          <p:spPr bwMode="auto">
            <a:xfrm>
              <a:off x="4643657" y="1506539"/>
              <a:ext cx="3492443" cy="1931994"/>
            </a:xfrm>
            <a:prstGeom prst="roundRect">
              <a:avLst>
                <a:gd name="adj" fmla="val 8579"/>
              </a:avLst>
            </a:prstGeom>
            <a:gradFill rotWithShape="1">
              <a:gsLst>
                <a:gs pos="0">
                  <a:srgbClr val="FFFFFF">
                    <a:lumMod val="6500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50" name="AutoShape 45"/>
            <p:cNvSpPr>
              <a:spLocks noChangeArrowheads="1"/>
            </p:cNvSpPr>
            <p:nvPr/>
          </p:nvSpPr>
          <p:spPr bwMode="auto">
            <a:xfrm>
              <a:off x="1008341" y="1506539"/>
              <a:ext cx="3492443" cy="1931994"/>
            </a:xfrm>
            <a:prstGeom prst="roundRect">
              <a:avLst>
                <a:gd name="adj" fmla="val 8579"/>
              </a:avLst>
            </a:prstGeom>
            <a:gradFill rotWithShape="1">
              <a:gsLst>
                <a:gs pos="0">
                  <a:srgbClr val="FFFFFF">
                    <a:lumMod val="6500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51" name="AutoShape 46"/>
            <p:cNvSpPr>
              <a:spLocks noChangeArrowheads="1"/>
            </p:cNvSpPr>
            <p:nvPr/>
          </p:nvSpPr>
          <p:spPr bwMode="auto">
            <a:xfrm>
              <a:off x="1079500" y="1579563"/>
              <a:ext cx="3348038" cy="630237"/>
            </a:xfrm>
            <a:prstGeom prst="roundRect">
              <a:avLst>
                <a:gd name="adj" fmla="val 16884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AutoShape 47"/>
            <p:cNvSpPr>
              <a:spLocks noChangeArrowheads="1"/>
            </p:cNvSpPr>
            <p:nvPr/>
          </p:nvSpPr>
          <p:spPr bwMode="auto">
            <a:xfrm>
              <a:off x="4643657" y="3524258"/>
              <a:ext cx="3492443" cy="1931995"/>
            </a:xfrm>
            <a:prstGeom prst="roundRect">
              <a:avLst>
                <a:gd name="adj" fmla="val 8579"/>
              </a:avLst>
            </a:prstGeom>
            <a:gradFill rotWithShape="1">
              <a:gsLst>
                <a:gs pos="0">
                  <a:srgbClr val="FFFFFF">
                    <a:lumMod val="6500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53" name="AutoShape 48"/>
            <p:cNvSpPr>
              <a:spLocks noChangeArrowheads="1"/>
            </p:cNvSpPr>
            <p:nvPr/>
          </p:nvSpPr>
          <p:spPr bwMode="auto">
            <a:xfrm>
              <a:off x="1008341" y="3524258"/>
              <a:ext cx="3492443" cy="1931995"/>
            </a:xfrm>
            <a:prstGeom prst="roundRect">
              <a:avLst>
                <a:gd name="adj" fmla="val 8579"/>
              </a:avLst>
            </a:prstGeom>
            <a:gradFill rotWithShape="1">
              <a:gsLst>
                <a:gs pos="0">
                  <a:srgbClr val="FFFFFF">
                    <a:lumMod val="6500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54" name="AutoShape 49"/>
            <p:cNvSpPr>
              <a:spLocks noChangeArrowheads="1"/>
            </p:cNvSpPr>
            <p:nvPr/>
          </p:nvSpPr>
          <p:spPr bwMode="auto">
            <a:xfrm>
              <a:off x="4716463" y="1579563"/>
              <a:ext cx="3348037" cy="630237"/>
            </a:xfrm>
            <a:prstGeom prst="roundRect">
              <a:avLst>
                <a:gd name="adj" fmla="val 16884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AutoShape 50"/>
            <p:cNvSpPr>
              <a:spLocks noChangeArrowheads="1"/>
            </p:cNvSpPr>
            <p:nvPr/>
          </p:nvSpPr>
          <p:spPr bwMode="auto">
            <a:xfrm>
              <a:off x="1079500" y="3595688"/>
              <a:ext cx="3348038" cy="630237"/>
            </a:xfrm>
            <a:prstGeom prst="roundRect">
              <a:avLst>
                <a:gd name="adj" fmla="val 16884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AutoShape 51"/>
            <p:cNvSpPr>
              <a:spLocks noChangeArrowheads="1"/>
            </p:cNvSpPr>
            <p:nvPr/>
          </p:nvSpPr>
          <p:spPr bwMode="auto">
            <a:xfrm>
              <a:off x="4716463" y="3595688"/>
              <a:ext cx="3348037" cy="630237"/>
            </a:xfrm>
            <a:prstGeom prst="roundRect">
              <a:avLst>
                <a:gd name="adj" fmla="val 16884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Oval 52"/>
            <p:cNvSpPr>
              <a:spLocks noChangeArrowheads="1"/>
            </p:cNvSpPr>
            <p:nvPr/>
          </p:nvSpPr>
          <p:spPr bwMode="auto">
            <a:xfrm>
              <a:off x="2771775" y="1651000"/>
              <a:ext cx="3600450" cy="3716338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Oval 54"/>
            <p:cNvSpPr>
              <a:spLocks noChangeArrowheads="1"/>
            </p:cNvSpPr>
            <p:nvPr/>
          </p:nvSpPr>
          <p:spPr bwMode="auto">
            <a:xfrm>
              <a:off x="3417888" y="2298701"/>
              <a:ext cx="2314575" cy="2376450"/>
            </a:xfrm>
            <a:prstGeom prst="ellipse">
              <a:avLst/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59" name="Oval 55"/>
            <p:cNvSpPr>
              <a:spLocks noChangeArrowheads="1"/>
            </p:cNvSpPr>
            <p:nvPr/>
          </p:nvSpPr>
          <p:spPr bwMode="auto">
            <a:xfrm>
              <a:off x="3875088" y="2597150"/>
              <a:ext cx="388937" cy="39846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56"/>
            <p:cNvSpPr>
              <a:spLocks/>
            </p:cNvSpPr>
            <p:nvPr/>
          </p:nvSpPr>
          <p:spPr bwMode="auto">
            <a:xfrm>
              <a:off x="3540125" y="2335213"/>
              <a:ext cx="2073275" cy="714375"/>
            </a:xfrm>
            <a:custGeom>
              <a:avLst/>
              <a:gdLst>
                <a:gd name="T0" fmla="*/ 0 w 4756"/>
                <a:gd name="T1" fmla="*/ 2147483647 h 1576"/>
                <a:gd name="T2" fmla="*/ 2147483647 w 4756"/>
                <a:gd name="T3" fmla="*/ 2147483647 h 1576"/>
                <a:gd name="T4" fmla="*/ 2147483647 w 4756"/>
                <a:gd name="T5" fmla="*/ 2147483647 h 1576"/>
                <a:gd name="T6" fmla="*/ 2147483647 w 4756"/>
                <a:gd name="T7" fmla="*/ 2147483647 h 1576"/>
                <a:gd name="T8" fmla="*/ 2147483647 w 4756"/>
                <a:gd name="T9" fmla="*/ 2147483647 h 1576"/>
                <a:gd name="T10" fmla="*/ 2147483647 w 4756"/>
                <a:gd name="T11" fmla="*/ 2147483647 h 1576"/>
                <a:gd name="T12" fmla="*/ 2147483647 w 4756"/>
                <a:gd name="T13" fmla="*/ 2147483647 h 1576"/>
                <a:gd name="T14" fmla="*/ 2147483647 w 4756"/>
                <a:gd name="T15" fmla="*/ 2147483647 h 1576"/>
                <a:gd name="T16" fmla="*/ 2147483647 w 4756"/>
                <a:gd name="T17" fmla="*/ 2147483647 h 1576"/>
                <a:gd name="T18" fmla="*/ 2147483647 w 4756"/>
                <a:gd name="T19" fmla="*/ 2147483647 h 1576"/>
                <a:gd name="T20" fmla="*/ 2147483647 w 4756"/>
                <a:gd name="T21" fmla="*/ 2147483647 h 1576"/>
                <a:gd name="T22" fmla="*/ 2147483647 w 4756"/>
                <a:gd name="T23" fmla="*/ 2147483647 h 1576"/>
                <a:gd name="T24" fmla="*/ 2147483647 w 4756"/>
                <a:gd name="T25" fmla="*/ 2147483647 h 1576"/>
                <a:gd name="T26" fmla="*/ 2147483647 w 4756"/>
                <a:gd name="T27" fmla="*/ 2147483647 h 1576"/>
                <a:gd name="T28" fmla="*/ 2147483647 w 4756"/>
                <a:gd name="T29" fmla="*/ 2147483647 h 1576"/>
                <a:gd name="T30" fmla="*/ 2147483647 w 4756"/>
                <a:gd name="T31" fmla="*/ 2147483647 h 1576"/>
                <a:gd name="T32" fmla="*/ 2147483647 w 4756"/>
                <a:gd name="T33" fmla="*/ 2147483647 h 1576"/>
                <a:gd name="T34" fmla="*/ 2147483647 w 4756"/>
                <a:gd name="T35" fmla="*/ 2147483647 h 1576"/>
                <a:gd name="T36" fmla="*/ 2147483647 w 4756"/>
                <a:gd name="T37" fmla="*/ 2147483647 h 1576"/>
                <a:gd name="T38" fmla="*/ 2147483647 w 4756"/>
                <a:gd name="T39" fmla="*/ 2147483647 h 1576"/>
                <a:gd name="T40" fmla="*/ 2147483647 w 4756"/>
                <a:gd name="T41" fmla="*/ 2147483647 h 1576"/>
                <a:gd name="T42" fmla="*/ 2147483647 w 4756"/>
                <a:gd name="T43" fmla="*/ 2147483647 h 1576"/>
                <a:gd name="T44" fmla="*/ 2147483647 w 4756"/>
                <a:gd name="T45" fmla="*/ 2147483647 h 1576"/>
                <a:gd name="T46" fmla="*/ 2147483647 w 4756"/>
                <a:gd name="T47" fmla="*/ 2147483647 h 1576"/>
                <a:gd name="T48" fmla="*/ 2147483647 w 4756"/>
                <a:gd name="T49" fmla="*/ 2147483647 h 1576"/>
                <a:gd name="T50" fmla="*/ 2147483647 w 4756"/>
                <a:gd name="T51" fmla="*/ 0 h 1576"/>
                <a:gd name="T52" fmla="*/ 2147483647 w 4756"/>
                <a:gd name="T53" fmla="*/ 0 h 1576"/>
                <a:gd name="T54" fmla="*/ 2147483647 w 4756"/>
                <a:gd name="T55" fmla="*/ 2147483647 h 1576"/>
                <a:gd name="T56" fmla="*/ 2147483647 w 4756"/>
                <a:gd name="T57" fmla="*/ 2147483647 h 1576"/>
                <a:gd name="T58" fmla="*/ 2147483647 w 4756"/>
                <a:gd name="T59" fmla="*/ 2147483647 h 1576"/>
                <a:gd name="T60" fmla="*/ 2147483647 w 4756"/>
                <a:gd name="T61" fmla="*/ 2147483647 h 1576"/>
                <a:gd name="T62" fmla="*/ 2147483647 w 4756"/>
                <a:gd name="T63" fmla="*/ 2147483647 h 1576"/>
                <a:gd name="T64" fmla="*/ 2147483647 w 4756"/>
                <a:gd name="T65" fmla="*/ 2147483647 h 1576"/>
                <a:gd name="T66" fmla="*/ 2147483647 w 4756"/>
                <a:gd name="T67" fmla="*/ 2147483647 h 1576"/>
                <a:gd name="T68" fmla="*/ 2147483647 w 4756"/>
                <a:gd name="T69" fmla="*/ 2147483647 h 1576"/>
                <a:gd name="T70" fmla="*/ 2147483647 w 4756"/>
                <a:gd name="T71" fmla="*/ 2147483647 h 1576"/>
                <a:gd name="T72" fmla="*/ 2147483647 w 4756"/>
                <a:gd name="T73" fmla="*/ 2147483647 h 1576"/>
                <a:gd name="T74" fmla="*/ 2147483647 w 4756"/>
                <a:gd name="T75" fmla="*/ 2147483647 h 1576"/>
                <a:gd name="T76" fmla="*/ 2147483647 w 4756"/>
                <a:gd name="T77" fmla="*/ 2147483647 h 1576"/>
                <a:gd name="T78" fmla="*/ 2147483647 w 4756"/>
                <a:gd name="T79" fmla="*/ 2147483647 h 1576"/>
                <a:gd name="T80" fmla="*/ 2147483647 w 4756"/>
                <a:gd name="T81" fmla="*/ 2147483647 h 1576"/>
                <a:gd name="T82" fmla="*/ 2147483647 w 4756"/>
                <a:gd name="T83" fmla="*/ 2147483647 h 1576"/>
                <a:gd name="T84" fmla="*/ 2147483647 w 4756"/>
                <a:gd name="T85" fmla="*/ 2147483647 h 1576"/>
                <a:gd name="T86" fmla="*/ 2147483647 w 4756"/>
                <a:gd name="T87" fmla="*/ 2147483647 h 1576"/>
                <a:gd name="T88" fmla="*/ 2147483647 w 4756"/>
                <a:gd name="T89" fmla="*/ 2147483647 h 1576"/>
                <a:gd name="T90" fmla="*/ 2147483647 w 4756"/>
                <a:gd name="T91" fmla="*/ 2147483647 h 1576"/>
                <a:gd name="T92" fmla="*/ 2147483647 w 4756"/>
                <a:gd name="T93" fmla="*/ 2147483647 h 1576"/>
                <a:gd name="T94" fmla="*/ 2147483647 w 4756"/>
                <a:gd name="T95" fmla="*/ 2147483647 h 1576"/>
                <a:gd name="T96" fmla="*/ 2147483647 w 4756"/>
                <a:gd name="T97" fmla="*/ 2147483647 h 1576"/>
                <a:gd name="T98" fmla="*/ 2147483647 w 4756"/>
                <a:gd name="T99" fmla="*/ 2147483647 h 1576"/>
                <a:gd name="T100" fmla="*/ 2147483647 w 4756"/>
                <a:gd name="T101" fmla="*/ 2147483647 h 1576"/>
                <a:gd name="T102" fmla="*/ 0 w 4756"/>
                <a:gd name="T103" fmla="*/ 2147483647 h 157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56"/>
                <a:gd name="T157" fmla="*/ 0 h 1576"/>
                <a:gd name="T158" fmla="*/ 4756 w 4756"/>
                <a:gd name="T159" fmla="*/ 1576 h 157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Text Box 57"/>
            <p:cNvSpPr txBox="1">
              <a:spLocks noChangeArrowheads="1"/>
            </p:cNvSpPr>
            <p:nvPr/>
          </p:nvSpPr>
          <p:spPr bwMode="auto">
            <a:xfrm>
              <a:off x="3600450" y="3079750"/>
              <a:ext cx="1960563" cy="755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Immense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Visual Appeal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62" name="Text Box 58"/>
            <p:cNvSpPr txBox="1">
              <a:spLocks noChangeArrowheads="1"/>
            </p:cNvSpPr>
            <p:nvPr/>
          </p:nvSpPr>
          <p:spPr bwMode="auto">
            <a:xfrm>
              <a:off x="1117600" y="3630613"/>
              <a:ext cx="2409825" cy="133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Subtle Touch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굴림" pitchFamily="34" charset="-127"/>
                </a:rPr>
                <a:t>Trendy Design in contemporary colors and styles - PowerPoint Templates &amp; Backgrounds, PowerPoint Diagrams &amp; Charts for your Presentation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63" name="Text Box 59"/>
            <p:cNvSpPr txBox="1">
              <a:spLocks noChangeArrowheads="1"/>
            </p:cNvSpPr>
            <p:nvPr/>
          </p:nvSpPr>
          <p:spPr bwMode="auto">
            <a:xfrm>
              <a:off x="1117600" y="1598613"/>
              <a:ext cx="2914650" cy="1144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Visual Appealing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굴림" pitchFamily="34" charset="-127"/>
                </a:rPr>
                <a:t>Captivate your viewing audience - PowerPoint Templates &amp; Backgrounds, Sleek Diagram &amp; Charts For Your Presentation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64" name="Text Box 60"/>
            <p:cNvSpPr txBox="1">
              <a:spLocks noChangeArrowheads="1"/>
            </p:cNvSpPr>
            <p:nvPr/>
          </p:nvSpPr>
          <p:spPr bwMode="auto">
            <a:xfrm>
              <a:off x="5759450" y="3630613"/>
              <a:ext cx="2266950" cy="133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Ready to Use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굴림" pitchFamily="34" charset="-127"/>
                </a:rPr>
                <a:t>Immense visual appeal - Premade PowerPoint Templates, Professional quality templates in a couple of clicks away!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65" name="Text Box 61"/>
            <p:cNvSpPr txBox="1">
              <a:spLocks noChangeArrowheads="1"/>
            </p:cNvSpPr>
            <p:nvPr/>
          </p:nvSpPr>
          <p:spPr bwMode="auto">
            <a:xfrm>
              <a:off x="4895850" y="1598613"/>
              <a:ext cx="3130550" cy="1144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Animation PowerPoint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굴림" pitchFamily="34" charset="-127"/>
                </a:rPr>
                <a:t>Dynamic look to your presentation - Animation PowerPoint Templates &amp; Backgrounds for Your Impressive Presentation</a:t>
              </a:r>
              <a:endParaRPr kumimoji="1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239</Words>
  <Application>Microsoft Office PowerPoint</Application>
  <PresentationFormat>全屏显示(4:3)</PresentationFormat>
  <Paragraphs>28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58</cp:revision>
  <dcterms:created xsi:type="dcterms:W3CDTF">2012-12-20T06:04:47Z</dcterms:created>
  <dcterms:modified xsi:type="dcterms:W3CDTF">2013-01-15T10:00:06Z</dcterms:modified>
</cp:coreProperties>
</file>