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518"/>
          <p:cNvGrpSpPr>
            <a:grpSpLocks/>
          </p:cNvGrpSpPr>
          <p:nvPr/>
        </p:nvGrpSpPr>
        <p:grpSpPr bwMode="auto">
          <a:xfrm>
            <a:off x="231279" y="981421"/>
            <a:ext cx="8085138" cy="5248273"/>
            <a:chOff x="122" y="800"/>
            <a:chExt cx="5093" cy="3306"/>
          </a:xfrm>
        </p:grpSpPr>
        <p:grpSp>
          <p:nvGrpSpPr>
            <p:cNvPr id="132" name="Group 448"/>
            <p:cNvGrpSpPr>
              <a:grpSpLocks/>
            </p:cNvGrpSpPr>
            <p:nvPr/>
          </p:nvGrpSpPr>
          <p:grpSpPr bwMode="auto">
            <a:xfrm>
              <a:off x="1201" y="3358"/>
              <a:ext cx="4014" cy="272"/>
              <a:chOff x="1247" y="3453"/>
              <a:chExt cx="4014" cy="272"/>
            </a:xfrm>
          </p:grpSpPr>
          <p:sp>
            <p:nvSpPr>
              <p:cNvPr id="198" name="Line 449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Rectangle 450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2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grpSp>
          <p:nvGrpSpPr>
            <p:cNvPr id="133" name="Group 451"/>
            <p:cNvGrpSpPr>
              <a:grpSpLocks/>
            </p:cNvGrpSpPr>
            <p:nvPr/>
          </p:nvGrpSpPr>
          <p:grpSpPr bwMode="auto">
            <a:xfrm>
              <a:off x="1201" y="2813"/>
              <a:ext cx="4014" cy="272"/>
              <a:chOff x="1247" y="3453"/>
              <a:chExt cx="4014" cy="272"/>
            </a:xfrm>
          </p:grpSpPr>
          <p:sp>
            <p:nvSpPr>
              <p:cNvPr id="196" name="Line 452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Rectangle 453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2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grpSp>
          <p:nvGrpSpPr>
            <p:cNvPr id="134" name="Group 454"/>
            <p:cNvGrpSpPr>
              <a:grpSpLocks/>
            </p:cNvGrpSpPr>
            <p:nvPr/>
          </p:nvGrpSpPr>
          <p:grpSpPr bwMode="auto">
            <a:xfrm>
              <a:off x="1201" y="2269"/>
              <a:ext cx="4014" cy="272"/>
              <a:chOff x="1247" y="3453"/>
              <a:chExt cx="4014" cy="272"/>
            </a:xfrm>
          </p:grpSpPr>
          <p:sp>
            <p:nvSpPr>
              <p:cNvPr id="194" name="Line 455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Rectangle 456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2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grpSp>
          <p:nvGrpSpPr>
            <p:cNvPr id="135" name="Group 457"/>
            <p:cNvGrpSpPr>
              <a:grpSpLocks/>
            </p:cNvGrpSpPr>
            <p:nvPr/>
          </p:nvGrpSpPr>
          <p:grpSpPr bwMode="auto">
            <a:xfrm>
              <a:off x="1201" y="1725"/>
              <a:ext cx="4014" cy="272"/>
              <a:chOff x="1247" y="3453"/>
              <a:chExt cx="4014" cy="272"/>
            </a:xfrm>
          </p:grpSpPr>
          <p:sp>
            <p:nvSpPr>
              <p:cNvPr id="192" name="Line 458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Rectangle 459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2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grpSp>
          <p:nvGrpSpPr>
            <p:cNvPr id="136" name="Group 460"/>
            <p:cNvGrpSpPr>
              <a:grpSpLocks/>
            </p:cNvGrpSpPr>
            <p:nvPr/>
          </p:nvGrpSpPr>
          <p:grpSpPr bwMode="auto">
            <a:xfrm>
              <a:off x="1201" y="1180"/>
              <a:ext cx="4014" cy="272"/>
              <a:chOff x="1247" y="3453"/>
              <a:chExt cx="4014" cy="272"/>
            </a:xfrm>
          </p:grpSpPr>
          <p:sp>
            <p:nvSpPr>
              <p:cNvPr id="190" name="Line 461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Rectangle 462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2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sp>
          <p:nvSpPr>
            <p:cNvPr id="137" name="Text Box 463"/>
            <p:cNvSpPr txBox="1">
              <a:spLocks noChangeArrowheads="1"/>
            </p:cNvSpPr>
            <p:nvPr/>
          </p:nvSpPr>
          <p:spPr bwMode="auto">
            <a:xfrm>
              <a:off x="122" y="1090"/>
              <a:ext cx="101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Top Quality 05</a:t>
              </a:r>
            </a:p>
          </p:txBody>
        </p:sp>
        <p:sp>
          <p:nvSpPr>
            <p:cNvPr id="138" name="Text Box 464"/>
            <p:cNvSpPr txBox="1">
              <a:spLocks noChangeArrowheads="1"/>
            </p:cNvSpPr>
            <p:nvPr/>
          </p:nvSpPr>
          <p:spPr bwMode="auto">
            <a:xfrm>
              <a:off x="122" y="1634"/>
              <a:ext cx="101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Top Quality 04</a:t>
              </a:r>
            </a:p>
          </p:txBody>
        </p:sp>
        <p:sp>
          <p:nvSpPr>
            <p:cNvPr id="139" name="Text Box 465"/>
            <p:cNvSpPr txBox="1">
              <a:spLocks noChangeArrowheads="1"/>
            </p:cNvSpPr>
            <p:nvPr/>
          </p:nvSpPr>
          <p:spPr bwMode="auto">
            <a:xfrm>
              <a:off x="122" y="2178"/>
              <a:ext cx="101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Top Quality 03</a:t>
              </a:r>
            </a:p>
          </p:txBody>
        </p:sp>
        <p:sp>
          <p:nvSpPr>
            <p:cNvPr id="140" name="Text Box 466"/>
            <p:cNvSpPr txBox="1">
              <a:spLocks noChangeArrowheads="1"/>
            </p:cNvSpPr>
            <p:nvPr/>
          </p:nvSpPr>
          <p:spPr bwMode="auto">
            <a:xfrm>
              <a:off x="122" y="2723"/>
              <a:ext cx="101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Top Quality 02</a:t>
              </a:r>
            </a:p>
          </p:txBody>
        </p:sp>
        <p:sp>
          <p:nvSpPr>
            <p:cNvPr id="141" name="Text Box 467"/>
            <p:cNvSpPr txBox="1">
              <a:spLocks noChangeArrowheads="1"/>
            </p:cNvSpPr>
            <p:nvPr/>
          </p:nvSpPr>
          <p:spPr bwMode="auto">
            <a:xfrm>
              <a:off x="122" y="3267"/>
              <a:ext cx="101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Top Quality 01</a:t>
              </a:r>
            </a:p>
          </p:txBody>
        </p:sp>
        <p:grpSp>
          <p:nvGrpSpPr>
            <p:cNvPr id="142" name="Group 468"/>
            <p:cNvGrpSpPr>
              <a:grpSpLocks/>
            </p:cNvGrpSpPr>
            <p:nvPr/>
          </p:nvGrpSpPr>
          <p:grpSpPr bwMode="auto">
            <a:xfrm>
              <a:off x="1314" y="2926"/>
              <a:ext cx="817" cy="1180"/>
              <a:chOff x="1292" y="2998"/>
              <a:chExt cx="817" cy="1180"/>
            </a:xfrm>
          </p:grpSpPr>
          <p:sp>
            <p:nvSpPr>
              <p:cNvPr id="183" name="Rectangle 469"/>
              <p:cNvSpPr>
                <a:spLocks noChangeArrowheads="1"/>
              </p:cNvSpPr>
              <p:nvPr/>
            </p:nvSpPr>
            <p:spPr bwMode="auto">
              <a:xfrm>
                <a:off x="1474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84" name="Oval 470"/>
              <p:cNvSpPr>
                <a:spLocks noChangeArrowheads="1"/>
              </p:cNvSpPr>
              <p:nvPr/>
            </p:nvSpPr>
            <p:spPr bwMode="auto">
              <a:xfrm>
                <a:off x="1292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85" name="Group 471"/>
              <p:cNvGrpSpPr>
                <a:grpSpLocks/>
              </p:cNvGrpSpPr>
              <p:nvPr/>
            </p:nvGrpSpPr>
            <p:grpSpPr bwMode="auto">
              <a:xfrm>
                <a:off x="1474" y="2998"/>
                <a:ext cx="453" cy="522"/>
                <a:chOff x="1542" y="3021"/>
                <a:chExt cx="454" cy="522"/>
              </a:xfrm>
            </p:grpSpPr>
            <p:sp>
              <p:nvSpPr>
                <p:cNvPr id="188" name="AutoShape 472"/>
                <p:cNvSpPr>
                  <a:spLocks noChangeArrowheads="1"/>
                </p:cNvSpPr>
                <p:nvPr/>
              </p:nvSpPr>
              <p:spPr bwMode="auto">
                <a:xfrm>
                  <a:off x="1542" y="3021"/>
                  <a:ext cx="454" cy="522"/>
                </a:xfrm>
                <a:prstGeom prst="can">
                  <a:avLst>
                    <a:gd name="adj" fmla="val 41632"/>
                  </a:avLst>
                </a:prstGeom>
                <a:gradFill rotWithShape="1">
                  <a:gsLst>
                    <a:gs pos="0">
                      <a:srgbClr val="FFC000"/>
                    </a:gs>
                    <a:gs pos="100000">
                      <a:srgbClr val="FE6900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outerShdw blurRad="149987" dist="127000" dir="288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146050" h="139700"/>
                </a:sp3d>
              </p:spPr>
              <p:txBody>
                <a:bodyPr wrap="none" lIns="72000" tIns="0" rIns="72000" bIns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6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ea typeface="굴림"/>
                    <a:cs typeface="Times New Roman" pitchFamily="18" charset="0"/>
                  </a:endParaRPr>
                </a:p>
              </p:txBody>
            </p:sp>
            <p:sp>
              <p:nvSpPr>
                <p:cNvPr id="189" name="Oval 473"/>
                <p:cNvSpPr>
                  <a:spLocks noChangeArrowheads="1"/>
                </p:cNvSpPr>
                <p:nvPr/>
              </p:nvSpPr>
              <p:spPr bwMode="auto">
                <a:xfrm>
                  <a:off x="1542" y="3022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6" name="Text Box 474"/>
              <p:cNvSpPr txBox="1">
                <a:spLocks noChangeArrowheads="1"/>
              </p:cNvSpPr>
              <p:nvPr/>
            </p:nvSpPr>
            <p:spPr bwMode="auto">
              <a:xfrm>
                <a:off x="1555" y="3565"/>
                <a:ext cx="26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01</a:t>
                </a:r>
              </a:p>
            </p:txBody>
          </p:sp>
          <p:sp>
            <p:nvSpPr>
              <p:cNvPr id="187" name="Text Box 475"/>
              <p:cNvSpPr txBox="1">
                <a:spLocks noChangeArrowheads="1"/>
              </p:cNvSpPr>
              <p:nvPr/>
            </p:nvSpPr>
            <p:spPr bwMode="auto">
              <a:xfrm>
                <a:off x="1466" y="3225"/>
                <a:ext cx="46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01</a:t>
                </a:r>
              </a:p>
            </p:txBody>
          </p:sp>
        </p:grpSp>
        <p:grpSp>
          <p:nvGrpSpPr>
            <p:cNvPr id="143" name="Group 476"/>
            <p:cNvGrpSpPr>
              <a:grpSpLocks/>
            </p:cNvGrpSpPr>
            <p:nvPr/>
          </p:nvGrpSpPr>
          <p:grpSpPr bwMode="auto">
            <a:xfrm>
              <a:off x="1904" y="2813"/>
              <a:ext cx="817" cy="1293"/>
              <a:chOff x="1882" y="2885"/>
              <a:chExt cx="817" cy="1293"/>
            </a:xfrm>
          </p:grpSpPr>
          <p:sp>
            <p:nvSpPr>
              <p:cNvPr id="176" name="Rectangle 477"/>
              <p:cNvSpPr>
                <a:spLocks noChangeArrowheads="1"/>
              </p:cNvSpPr>
              <p:nvPr/>
            </p:nvSpPr>
            <p:spPr bwMode="auto">
              <a:xfrm>
                <a:off x="2064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77" name="Oval 478"/>
              <p:cNvSpPr>
                <a:spLocks noChangeArrowheads="1"/>
              </p:cNvSpPr>
              <p:nvPr/>
            </p:nvSpPr>
            <p:spPr bwMode="auto">
              <a:xfrm>
                <a:off x="1882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78" name="Group 479"/>
              <p:cNvGrpSpPr>
                <a:grpSpLocks/>
              </p:cNvGrpSpPr>
              <p:nvPr/>
            </p:nvGrpSpPr>
            <p:grpSpPr bwMode="auto">
              <a:xfrm>
                <a:off x="2064" y="2885"/>
                <a:ext cx="454" cy="635"/>
                <a:chOff x="2132" y="2908"/>
                <a:chExt cx="454" cy="635"/>
              </a:xfrm>
            </p:grpSpPr>
            <p:sp>
              <p:nvSpPr>
                <p:cNvPr id="181" name="AutoShape 480"/>
                <p:cNvSpPr>
                  <a:spLocks noChangeArrowheads="1"/>
                </p:cNvSpPr>
                <p:nvPr/>
              </p:nvSpPr>
              <p:spPr bwMode="auto">
                <a:xfrm>
                  <a:off x="2132" y="2908"/>
                  <a:ext cx="454" cy="635"/>
                </a:xfrm>
                <a:prstGeom prst="can">
                  <a:avLst>
                    <a:gd name="adj" fmla="val 4008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Oval 481"/>
                <p:cNvSpPr>
                  <a:spLocks noChangeArrowheads="1"/>
                </p:cNvSpPr>
                <p:nvPr/>
              </p:nvSpPr>
              <p:spPr bwMode="auto">
                <a:xfrm>
                  <a:off x="2132" y="2908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79" name="Text Box 482"/>
              <p:cNvSpPr txBox="1">
                <a:spLocks noChangeArrowheads="1"/>
              </p:cNvSpPr>
              <p:nvPr/>
            </p:nvSpPr>
            <p:spPr bwMode="auto">
              <a:xfrm>
                <a:off x="2154" y="3565"/>
                <a:ext cx="26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02</a:t>
                </a:r>
              </a:p>
            </p:txBody>
          </p:sp>
          <p:sp>
            <p:nvSpPr>
              <p:cNvPr id="180" name="Text Box 483"/>
              <p:cNvSpPr txBox="1">
                <a:spLocks noChangeArrowheads="1"/>
              </p:cNvSpPr>
              <p:nvPr/>
            </p:nvSpPr>
            <p:spPr bwMode="auto">
              <a:xfrm>
                <a:off x="2056" y="3111"/>
                <a:ext cx="46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02</a:t>
                </a:r>
              </a:p>
            </p:txBody>
          </p:sp>
        </p:grpSp>
        <p:grpSp>
          <p:nvGrpSpPr>
            <p:cNvPr id="144" name="Group 484"/>
            <p:cNvGrpSpPr>
              <a:grpSpLocks/>
            </p:cNvGrpSpPr>
            <p:nvPr/>
          </p:nvGrpSpPr>
          <p:grpSpPr bwMode="auto">
            <a:xfrm>
              <a:off x="2494" y="2541"/>
              <a:ext cx="817" cy="1565"/>
              <a:chOff x="2472" y="2613"/>
              <a:chExt cx="817" cy="1565"/>
            </a:xfrm>
          </p:grpSpPr>
          <p:sp>
            <p:nvSpPr>
              <p:cNvPr id="169" name="Rectangle 485"/>
              <p:cNvSpPr>
                <a:spLocks noChangeArrowheads="1"/>
              </p:cNvSpPr>
              <p:nvPr/>
            </p:nvSpPr>
            <p:spPr bwMode="auto">
              <a:xfrm>
                <a:off x="2653" y="3271"/>
                <a:ext cx="454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70" name="Oval 486"/>
              <p:cNvSpPr>
                <a:spLocks noChangeArrowheads="1"/>
              </p:cNvSpPr>
              <p:nvPr/>
            </p:nvSpPr>
            <p:spPr bwMode="auto">
              <a:xfrm>
                <a:off x="2472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71" name="Group 487"/>
              <p:cNvGrpSpPr>
                <a:grpSpLocks/>
              </p:cNvGrpSpPr>
              <p:nvPr/>
            </p:nvGrpSpPr>
            <p:grpSpPr bwMode="auto">
              <a:xfrm>
                <a:off x="2653" y="2613"/>
                <a:ext cx="454" cy="907"/>
                <a:chOff x="2721" y="2636"/>
                <a:chExt cx="454" cy="907"/>
              </a:xfrm>
            </p:grpSpPr>
            <p:sp>
              <p:nvSpPr>
                <p:cNvPr id="174" name="AutoShape 488"/>
                <p:cNvSpPr>
                  <a:spLocks noChangeArrowheads="1"/>
                </p:cNvSpPr>
                <p:nvPr/>
              </p:nvSpPr>
              <p:spPr bwMode="auto">
                <a:xfrm>
                  <a:off x="2721" y="2636"/>
                  <a:ext cx="454" cy="907"/>
                </a:xfrm>
                <a:prstGeom prst="can">
                  <a:avLst>
                    <a:gd name="adj" fmla="val 4052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Oval 489"/>
                <p:cNvSpPr>
                  <a:spLocks noChangeArrowheads="1"/>
                </p:cNvSpPr>
                <p:nvPr/>
              </p:nvSpPr>
              <p:spPr bwMode="auto">
                <a:xfrm>
                  <a:off x="2721" y="2636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72" name="Text Box 490"/>
              <p:cNvSpPr txBox="1">
                <a:spLocks noChangeArrowheads="1"/>
              </p:cNvSpPr>
              <p:nvPr/>
            </p:nvSpPr>
            <p:spPr bwMode="auto">
              <a:xfrm>
                <a:off x="2744" y="3565"/>
                <a:ext cx="26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03</a:t>
                </a:r>
              </a:p>
            </p:txBody>
          </p:sp>
          <p:sp>
            <p:nvSpPr>
              <p:cNvPr id="173" name="Text Box 491"/>
              <p:cNvSpPr txBox="1">
                <a:spLocks noChangeArrowheads="1"/>
              </p:cNvSpPr>
              <p:nvPr/>
            </p:nvSpPr>
            <p:spPr bwMode="auto">
              <a:xfrm>
                <a:off x="2646" y="2817"/>
                <a:ext cx="46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03</a:t>
                </a:r>
              </a:p>
            </p:txBody>
          </p:sp>
        </p:grpSp>
        <p:grpSp>
          <p:nvGrpSpPr>
            <p:cNvPr id="145" name="Group 492"/>
            <p:cNvGrpSpPr>
              <a:grpSpLocks/>
            </p:cNvGrpSpPr>
            <p:nvPr/>
          </p:nvGrpSpPr>
          <p:grpSpPr bwMode="auto">
            <a:xfrm>
              <a:off x="3083" y="2110"/>
              <a:ext cx="817" cy="1996"/>
              <a:chOff x="3061" y="2182"/>
              <a:chExt cx="817" cy="1996"/>
            </a:xfrm>
          </p:grpSpPr>
          <p:sp>
            <p:nvSpPr>
              <p:cNvPr id="162" name="Rectangle 493"/>
              <p:cNvSpPr>
                <a:spLocks noChangeArrowheads="1"/>
              </p:cNvSpPr>
              <p:nvPr/>
            </p:nvSpPr>
            <p:spPr bwMode="auto">
              <a:xfrm>
                <a:off x="3243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63" name="Oval 494"/>
              <p:cNvSpPr>
                <a:spLocks noChangeArrowheads="1"/>
              </p:cNvSpPr>
              <p:nvPr/>
            </p:nvSpPr>
            <p:spPr bwMode="auto">
              <a:xfrm>
                <a:off x="3061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64" name="Group 495"/>
              <p:cNvGrpSpPr>
                <a:grpSpLocks/>
              </p:cNvGrpSpPr>
              <p:nvPr/>
            </p:nvGrpSpPr>
            <p:grpSpPr bwMode="auto">
              <a:xfrm>
                <a:off x="3243" y="2182"/>
                <a:ext cx="454" cy="1338"/>
                <a:chOff x="3311" y="2205"/>
                <a:chExt cx="454" cy="1338"/>
              </a:xfrm>
            </p:grpSpPr>
            <p:sp>
              <p:nvSpPr>
                <p:cNvPr id="167" name="AutoShape 496"/>
                <p:cNvSpPr>
                  <a:spLocks noChangeArrowheads="1"/>
                </p:cNvSpPr>
                <p:nvPr/>
              </p:nvSpPr>
              <p:spPr bwMode="auto">
                <a:xfrm>
                  <a:off x="3311" y="2205"/>
                  <a:ext cx="454" cy="1338"/>
                </a:xfrm>
                <a:prstGeom prst="can">
                  <a:avLst>
                    <a:gd name="adj" fmla="val 40523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Oval 497"/>
                <p:cNvSpPr>
                  <a:spLocks noChangeArrowheads="1"/>
                </p:cNvSpPr>
                <p:nvPr/>
              </p:nvSpPr>
              <p:spPr bwMode="auto">
                <a:xfrm>
                  <a:off x="3311" y="2205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65" name="Text Box 498"/>
              <p:cNvSpPr txBox="1">
                <a:spLocks noChangeArrowheads="1"/>
              </p:cNvSpPr>
              <p:nvPr/>
            </p:nvSpPr>
            <p:spPr bwMode="auto">
              <a:xfrm>
                <a:off x="3333" y="3565"/>
                <a:ext cx="26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04</a:t>
                </a:r>
              </a:p>
            </p:txBody>
          </p:sp>
          <p:sp>
            <p:nvSpPr>
              <p:cNvPr id="166" name="Text Box 499"/>
              <p:cNvSpPr txBox="1">
                <a:spLocks noChangeArrowheads="1"/>
              </p:cNvSpPr>
              <p:nvPr/>
            </p:nvSpPr>
            <p:spPr bwMode="auto">
              <a:xfrm>
                <a:off x="3235" y="2386"/>
                <a:ext cx="46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04</a:t>
                </a:r>
              </a:p>
            </p:txBody>
          </p:sp>
        </p:grpSp>
        <p:grpSp>
          <p:nvGrpSpPr>
            <p:cNvPr id="146" name="Group 500"/>
            <p:cNvGrpSpPr>
              <a:grpSpLocks/>
            </p:cNvGrpSpPr>
            <p:nvPr/>
          </p:nvGrpSpPr>
          <p:grpSpPr bwMode="auto">
            <a:xfrm>
              <a:off x="3673" y="1589"/>
              <a:ext cx="817" cy="2517"/>
              <a:chOff x="3651" y="1661"/>
              <a:chExt cx="817" cy="2517"/>
            </a:xfrm>
          </p:grpSpPr>
          <p:sp>
            <p:nvSpPr>
              <p:cNvPr id="155" name="Rectangle 501"/>
              <p:cNvSpPr>
                <a:spLocks noChangeArrowheads="1"/>
              </p:cNvSpPr>
              <p:nvPr/>
            </p:nvSpPr>
            <p:spPr bwMode="auto">
              <a:xfrm>
                <a:off x="3833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56" name="Oval 502"/>
              <p:cNvSpPr>
                <a:spLocks noChangeArrowheads="1"/>
              </p:cNvSpPr>
              <p:nvPr/>
            </p:nvSpPr>
            <p:spPr bwMode="auto">
              <a:xfrm>
                <a:off x="3651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57" name="Group 503"/>
              <p:cNvGrpSpPr>
                <a:grpSpLocks/>
              </p:cNvGrpSpPr>
              <p:nvPr/>
            </p:nvGrpSpPr>
            <p:grpSpPr bwMode="auto">
              <a:xfrm>
                <a:off x="3832" y="1661"/>
                <a:ext cx="454" cy="1859"/>
                <a:chOff x="3900" y="1684"/>
                <a:chExt cx="454" cy="1859"/>
              </a:xfrm>
            </p:grpSpPr>
            <p:sp>
              <p:nvSpPr>
                <p:cNvPr id="160" name="AutoShape 504"/>
                <p:cNvSpPr>
                  <a:spLocks noChangeArrowheads="1"/>
                </p:cNvSpPr>
                <p:nvPr/>
              </p:nvSpPr>
              <p:spPr bwMode="auto">
                <a:xfrm>
                  <a:off x="3900" y="1684"/>
                  <a:ext cx="454" cy="1859"/>
                </a:xfrm>
                <a:prstGeom prst="can">
                  <a:avLst>
                    <a:gd name="adj" fmla="val 39867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Oval 505"/>
                <p:cNvSpPr>
                  <a:spLocks noChangeArrowheads="1"/>
                </p:cNvSpPr>
                <p:nvPr/>
              </p:nvSpPr>
              <p:spPr bwMode="auto">
                <a:xfrm>
                  <a:off x="3901" y="1684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8" name="Text Box 506"/>
              <p:cNvSpPr txBox="1">
                <a:spLocks noChangeArrowheads="1"/>
              </p:cNvSpPr>
              <p:nvPr/>
            </p:nvSpPr>
            <p:spPr bwMode="auto">
              <a:xfrm>
                <a:off x="3923" y="3565"/>
                <a:ext cx="26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05</a:t>
                </a:r>
              </a:p>
            </p:txBody>
          </p:sp>
          <p:sp>
            <p:nvSpPr>
              <p:cNvPr id="159" name="Text Box 507"/>
              <p:cNvSpPr txBox="1">
                <a:spLocks noChangeArrowheads="1"/>
              </p:cNvSpPr>
              <p:nvPr/>
            </p:nvSpPr>
            <p:spPr bwMode="auto">
              <a:xfrm>
                <a:off x="3825" y="1864"/>
                <a:ext cx="46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05</a:t>
                </a:r>
              </a:p>
            </p:txBody>
          </p:sp>
        </p:grpSp>
        <p:sp>
          <p:nvSpPr>
            <p:cNvPr id="147" name="Rectangle 509"/>
            <p:cNvSpPr>
              <a:spLocks noChangeArrowheads="1"/>
            </p:cNvSpPr>
            <p:nvPr/>
          </p:nvSpPr>
          <p:spPr bwMode="auto">
            <a:xfrm>
              <a:off x="4444" y="3199"/>
              <a:ext cx="454" cy="90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48" name="Oval 510"/>
            <p:cNvSpPr>
              <a:spLocks noChangeArrowheads="1"/>
            </p:cNvSpPr>
            <p:nvPr/>
          </p:nvSpPr>
          <p:spPr bwMode="auto">
            <a:xfrm>
              <a:off x="4263" y="3226"/>
              <a:ext cx="817" cy="34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49" name="AutoShape 512"/>
            <p:cNvSpPr>
              <a:spLocks noChangeArrowheads="1"/>
            </p:cNvSpPr>
            <p:nvPr/>
          </p:nvSpPr>
          <p:spPr bwMode="auto">
            <a:xfrm>
              <a:off x="4444" y="999"/>
              <a:ext cx="454" cy="2449"/>
            </a:xfrm>
            <a:prstGeom prst="can">
              <a:avLst>
                <a:gd name="adj" fmla="val 4075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50" name="Oval 513"/>
            <p:cNvSpPr>
              <a:spLocks noChangeArrowheads="1"/>
            </p:cNvSpPr>
            <p:nvPr/>
          </p:nvSpPr>
          <p:spPr bwMode="auto">
            <a:xfrm>
              <a:off x="4444" y="999"/>
              <a:ext cx="453" cy="181"/>
            </a:xfrm>
            <a:prstGeom prst="ellipse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1" name="Text Box 514"/>
            <p:cNvSpPr txBox="1">
              <a:spLocks noChangeArrowheads="1"/>
            </p:cNvSpPr>
            <p:nvPr/>
          </p:nvSpPr>
          <p:spPr bwMode="auto">
            <a:xfrm>
              <a:off x="4557" y="3493"/>
              <a:ext cx="26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06</a:t>
              </a:r>
            </a:p>
          </p:txBody>
        </p:sp>
        <p:sp>
          <p:nvSpPr>
            <p:cNvPr id="152" name="Text Box 515"/>
            <p:cNvSpPr txBox="1">
              <a:spLocks noChangeArrowheads="1"/>
            </p:cNvSpPr>
            <p:nvPr/>
          </p:nvSpPr>
          <p:spPr bwMode="auto">
            <a:xfrm rot="16200000">
              <a:off x="3577" y="2159"/>
              <a:ext cx="219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Immense Visual Appeal</a:t>
              </a:r>
            </a:p>
          </p:txBody>
        </p:sp>
        <p:sp>
          <p:nvSpPr>
            <p:cNvPr id="153" name="Line 516"/>
            <p:cNvSpPr>
              <a:spLocks noChangeShapeType="1"/>
            </p:cNvSpPr>
            <p:nvPr/>
          </p:nvSpPr>
          <p:spPr bwMode="auto">
            <a:xfrm flipV="1">
              <a:off x="1723" y="999"/>
              <a:ext cx="0" cy="2019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4" name="Text Box 517"/>
            <p:cNvSpPr txBox="1">
              <a:spLocks noChangeArrowheads="1"/>
            </p:cNvSpPr>
            <p:nvPr/>
          </p:nvSpPr>
          <p:spPr bwMode="auto">
            <a:xfrm>
              <a:off x="899" y="800"/>
              <a:ext cx="359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To offer you what you want, when you want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201</Words>
  <Application>Microsoft Office PowerPoint</Application>
  <PresentationFormat>全屏显示(4:3)</PresentationFormat>
  <Paragraphs>41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55</cp:revision>
  <dcterms:created xsi:type="dcterms:W3CDTF">2012-12-20T06:04:47Z</dcterms:created>
  <dcterms:modified xsi:type="dcterms:W3CDTF">2013-01-15T03:30:32Z</dcterms:modified>
</cp:coreProperties>
</file>