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2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1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15.01.2013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그룹 31"/>
          <p:cNvGrpSpPr>
            <a:grpSpLocks/>
          </p:cNvGrpSpPr>
          <p:nvPr/>
        </p:nvGrpSpPr>
        <p:grpSpPr bwMode="auto">
          <a:xfrm>
            <a:off x="827584" y="1196752"/>
            <a:ext cx="7596187" cy="4716463"/>
            <a:chOff x="827088" y="1260475"/>
            <a:chExt cx="7596187" cy="4716463"/>
          </a:xfrm>
        </p:grpSpPr>
        <p:sp>
          <p:nvSpPr>
            <p:cNvPr id="83" name="Line 454"/>
            <p:cNvSpPr>
              <a:spLocks noChangeShapeType="1"/>
            </p:cNvSpPr>
            <p:nvPr/>
          </p:nvSpPr>
          <p:spPr bwMode="auto">
            <a:xfrm>
              <a:off x="4606925" y="1873250"/>
              <a:ext cx="0" cy="129540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455"/>
            <p:cNvSpPr>
              <a:spLocks/>
            </p:cNvSpPr>
            <p:nvPr/>
          </p:nvSpPr>
          <p:spPr bwMode="auto">
            <a:xfrm>
              <a:off x="2051050" y="2125663"/>
              <a:ext cx="5148263" cy="1042987"/>
            </a:xfrm>
            <a:custGeom>
              <a:avLst/>
              <a:gdLst>
                <a:gd name="T0" fmla="*/ 0 w 3289"/>
                <a:gd name="T1" fmla="*/ 2147483647 h 113"/>
                <a:gd name="T2" fmla="*/ 0 w 3289"/>
                <a:gd name="T3" fmla="*/ 0 h 113"/>
                <a:gd name="T4" fmla="*/ 2147483647 w 3289"/>
                <a:gd name="T5" fmla="*/ 0 h 113"/>
                <a:gd name="T6" fmla="*/ 2147483647 w 3289"/>
                <a:gd name="T7" fmla="*/ 2147483647 h 1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89"/>
                <a:gd name="T13" fmla="*/ 0 h 113"/>
                <a:gd name="T14" fmla="*/ 3289 w 3289"/>
                <a:gd name="T15" fmla="*/ 113 h 1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89" h="113">
                  <a:moveTo>
                    <a:pt x="0" y="113"/>
                  </a:moveTo>
                  <a:lnTo>
                    <a:pt x="0" y="0"/>
                  </a:lnTo>
                  <a:lnTo>
                    <a:pt x="3289" y="0"/>
                  </a:lnTo>
                  <a:lnTo>
                    <a:pt x="3289" y="113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AutoShape 456"/>
            <p:cNvSpPr>
              <a:spLocks noChangeArrowheads="1"/>
            </p:cNvSpPr>
            <p:nvPr/>
          </p:nvSpPr>
          <p:spPr bwMode="auto">
            <a:xfrm>
              <a:off x="827088" y="3168650"/>
              <a:ext cx="2411412" cy="2808288"/>
            </a:xfrm>
            <a:prstGeom prst="roundRect">
              <a:avLst>
                <a:gd name="adj" fmla="val 5528"/>
              </a:avLst>
            </a:prstGeom>
            <a:solidFill>
              <a:srgbClr val="FFFFFF">
                <a:alpha val="25098"/>
              </a:srgbClr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AutoShape 457"/>
            <p:cNvSpPr>
              <a:spLocks noChangeArrowheads="1"/>
            </p:cNvSpPr>
            <p:nvPr/>
          </p:nvSpPr>
          <p:spPr bwMode="auto">
            <a:xfrm>
              <a:off x="3421063" y="1260475"/>
              <a:ext cx="2409825" cy="68421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000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146050" h="139700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sp>
          <p:nvSpPr>
            <p:cNvPr id="87" name="AutoShape 458"/>
            <p:cNvSpPr>
              <a:spLocks noChangeArrowheads="1"/>
            </p:cNvSpPr>
            <p:nvPr/>
          </p:nvSpPr>
          <p:spPr bwMode="auto">
            <a:xfrm>
              <a:off x="3454400" y="1296988"/>
              <a:ext cx="2339975" cy="32385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88" name="Text Box 459"/>
            <p:cNvSpPr txBox="1">
              <a:spLocks noChangeArrowheads="1"/>
            </p:cNvSpPr>
            <p:nvPr/>
          </p:nvSpPr>
          <p:spPr bwMode="auto">
            <a:xfrm>
              <a:off x="3454400" y="1403350"/>
              <a:ext cx="230505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Stylish Design</a:t>
              </a:r>
            </a:p>
          </p:txBody>
        </p:sp>
        <p:sp>
          <p:nvSpPr>
            <p:cNvPr id="89" name="AutoShape 460"/>
            <p:cNvSpPr>
              <a:spLocks noChangeArrowheads="1"/>
            </p:cNvSpPr>
            <p:nvPr/>
          </p:nvSpPr>
          <p:spPr bwMode="auto">
            <a:xfrm>
              <a:off x="896938" y="3241675"/>
              <a:ext cx="2266950" cy="684213"/>
            </a:xfrm>
            <a:prstGeom prst="roundRect">
              <a:avLst>
                <a:gd name="adj" fmla="val 16667"/>
              </a:avLst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AutoShape 461"/>
            <p:cNvSpPr>
              <a:spLocks noChangeArrowheads="1"/>
            </p:cNvSpPr>
            <p:nvPr/>
          </p:nvSpPr>
          <p:spPr bwMode="auto">
            <a:xfrm>
              <a:off x="935038" y="3276600"/>
              <a:ext cx="2195512" cy="32385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91" name="Text Box 462"/>
            <p:cNvSpPr txBox="1">
              <a:spLocks noChangeArrowheads="1"/>
            </p:cNvSpPr>
            <p:nvPr/>
          </p:nvSpPr>
          <p:spPr bwMode="auto">
            <a:xfrm>
              <a:off x="862013" y="3989388"/>
              <a:ext cx="2339975" cy="1370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Arial" pitchFamily="34" charset="0"/>
                  <a:ea typeface="굴림" pitchFamily="34" charset="-127"/>
                </a:rPr>
                <a:t>It’s about giving you the variety you need to meet the design on your mind.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Arial" pitchFamily="34" charset="0"/>
                  <a:ea typeface="굴림" pitchFamily="34" charset="-127"/>
                </a:rPr>
                <a:t>We create powerpoint templates based on new visual trends that’s fresh, relevant and always on the cutting edge.</a:t>
              </a:r>
            </a:p>
          </p:txBody>
        </p:sp>
        <p:sp>
          <p:nvSpPr>
            <p:cNvPr id="92" name="Text Box 463"/>
            <p:cNvSpPr txBox="1">
              <a:spLocks noChangeArrowheads="1"/>
            </p:cNvSpPr>
            <p:nvPr/>
          </p:nvSpPr>
          <p:spPr bwMode="auto">
            <a:xfrm>
              <a:off x="898525" y="3335338"/>
              <a:ext cx="2232025" cy="51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More choices and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visual trends</a:t>
              </a:r>
            </a:p>
          </p:txBody>
        </p:sp>
        <p:sp>
          <p:nvSpPr>
            <p:cNvPr id="93" name="AutoShape 464"/>
            <p:cNvSpPr>
              <a:spLocks noChangeArrowheads="1"/>
            </p:cNvSpPr>
            <p:nvPr/>
          </p:nvSpPr>
          <p:spPr bwMode="auto">
            <a:xfrm>
              <a:off x="3419475" y="3168650"/>
              <a:ext cx="2411413" cy="2808288"/>
            </a:xfrm>
            <a:prstGeom prst="roundRect">
              <a:avLst>
                <a:gd name="adj" fmla="val 5134"/>
              </a:avLst>
            </a:prstGeom>
            <a:solidFill>
              <a:srgbClr val="FFFFFF">
                <a:alpha val="25098"/>
              </a:srgbClr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AutoShape 465"/>
            <p:cNvSpPr>
              <a:spLocks noChangeArrowheads="1"/>
            </p:cNvSpPr>
            <p:nvPr/>
          </p:nvSpPr>
          <p:spPr bwMode="auto">
            <a:xfrm>
              <a:off x="3490913" y="3240088"/>
              <a:ext cx="2266950" cy="684212"/>
            </a:xfrm>
            <a:prstGeom prst="roundRect">
              <a:avLst>
                <a:gd name="adj" fmla="val 16667"/>
              </a:avLst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AutoShape 466"/>
            <p:cNvSpPr>
              <a:spLocks noChangeArrowheads="1"/>
            </p:cNvSpPr>
            <p:nvPr/>
          </p:nvSpPr>
          <p:spPr bwMode="auto">
            <a:xfrm>
              <a:off x="3527425" y="3276600"/>
              <a:ext cx="2195513" cy="32385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96" name="Text Box 467"/>
            <p:cNvSpPr txBox="1">
              <a:spLocks noChangeArrowheads="1"/>
            </p:cNvSpPr>
            <p:nvPr/>
          </p:nvSpPr>
          <p:spPr bwMode="auto">
            <a:xfrm>
              <a:off x="3454400" y="3989388"/>
              <a:ext cx="2339975" cy="1735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Arial" pitchFamily="34" charset="0"/>
                  <a:ea typeface="굴림" pitchFamily="34" charset="-127"/>
                </a:rPr>
                <a:t>PresenterTemplates provides the themes that surrounds you every day. We cover a wide range of subjects including business, IT, lifestyle, nature, travel, technology, school, culture and much more   for you to choose from and about 200 are added  every month.</a:t>
              </a:r>
            </a:p>
          </p:txBody>
        </p:sp>
        <p:sp>
          <p:nvSpPr>
            <p:cNvPr id="97" name="Text Box 468"/>
            <p:cNvSpPr txBox="1">
              <a:spLocks noChangeArrowheads="1"/>
            </p:cNvSpPr>
            <p:nvPr/>
          </p:nvSpPr>
          <p:spPr bwMode="auto">
            <a:xfrm>
              <a:off x="3490913" y="3335338"/>
              <a:ext cx="2232025" cy="51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A wide range of subjects</a:t>
              </a:r>
            </a:p>
          </p:txBody>
        </p:sp>
        <p:sp>
          <p:nvSpPr>
            <p:cNvPr id="98" name="AutoShape 469"/>
            <p:cNvSpPr>
              <a:spLocks noChangeArrowheads="1"/>
            </p:cNvSpPr>
            <p:nvPr/>
          </p:nvSpPr>
          <p:spPr bwMode="auto">
            <a:xfrm>
              <a:off x="6011863" y="3168650"/>
              <a:ext cx="2411412" cy="2808288"/>
            </a:xfrm>
            <a:prstGeom prst="roundRect">
              <a:avLst>
                <a:gd name="adj" fmla="val 5134"/>
              </a:avLst>
            </a:prstGeom>
            <a:solidFill>
              <a:srgbClr val="FFFFFF">
                <a:alpha val="25098"/>
              </a:srgbClr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AutoShape 470"/>
            <p:cNvSpPr>
              <a:spLocks noChangeArrowheads="1"/>
            </p:cNvSpPr>
            <p:nvPr/>
          </p:nvSpPr>
          <p:spPr bwMode="auto">
            <a:xfrm>
              <a:off x="6083300" y="3240088"/>
              <a:ext cx="2266950" cy="684212"/>
            </a:xfrm>
            <a:prstGeom prst="roundRect">
              <a:avLst>
                <a:gd name="adj" fmla="val 16667"/>
              </a:avLst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AutoShape 471"/>
            <p:cNvSpPr>
              <a:spLocks noChangeArrowheads="1"/>
            </p:cNvSpPr>
            <p:nvPr/>
          </p:nvSpPr>
          <p:spPr bwMode="auto">
            <a:xfrm>
              <a:off x="6119813" y="3276600"/>
              <a:ext cx="2195512" cy="32385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01" name="Text Box 472"/>
            <p:cNvSpPr txBox="1">
              <a:spLocks noChangeArrowheads="1"/>
            </p:cNvSpPr>
            <p:nvPr/>
          </p:nvSpPr>
          <p:spPr bwMode="auto">
            <a:xfrm>
              <a:off x="6046788" y="3989388"/>
              <a:ext cx="2339975" cy="191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Arial" pitchFamily="34" charset="0"/>
                  <a:ea typeface="굴림" pitchFamily="34" charset="-127"/>
                </a:rPr>
                <a:t>PowerPoint is a complete presentation graphics package. It gives you everything you need to produce a professional-looking presentation. PowerPoint offers word processing, outlining, drawing, graphing, and presentation management tools- all designed to be easy to use and learn.</a:t>
              </a:r>
            </a:p>
          </p:txBody>
        </p:sp>
        <p:sp>
          <p:nvSpPr>
            <p:cNvPr id="102" name="Text Box 473"/>
            <p:cNvSpPr txBox="1">
              <a:spLocks noChangeArrowheads="1"/>
            </p:cNvSpPr>
            <p:nvPr/>
          </p:nvSpPr>
          <p:spPr bwMode="auto">
            <a:xfrm>
              <a:off x="6083300" y="3335338"/>
              <a:ext cx="2232025" cy="51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PowerPoint Presentation</a:t>
              </a:r>
            </a:p>
          </p:txBody>
        </p:sp>
        <p:sp>
          <p:nvSpPr>
            <p:cNvPr id="103" name="AutoShape 474"/>
            <p:cNvSpPr>
              <a:spLocks noChangeArrowheads="1"/>
            </p:cNvSpPr>
            <p:nvPr/>
          </p:nvSpPr>
          <p:spPr bwMode="auto">
            <a:xfrm>
              <a:off x="3421063" y="2303463"/>
              <a:ext cx="2409825" cy="68421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1" i="0" u="none" strike="noStrike" kern="0" cap="none" spc="0" normalizeH="0" baseline="0" noProof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808080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04" name="AutoShape 475"/>
            <p:cNvSpPr>
              <a:spLocks noChangeArrowheads="1"/>
            </p:cNvSpPr>
            <p:nvPr/>
          </p:nvSpPr>
          <p:spPr bwMode="auto">
            <a:xfrm>
              <a:off x="3454400" y="2339975"/>
              <a:ext cx="2339975" cy="32385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05" name="Text Box 476"/>
            <p:cNvSpPr txBox="1">
              <a:spLocks noChangeArrowheads="1"/>
            </p:cNvSpPr>
            <p:nvPr/>
          </p:nvSpPr>
          <p:spPr bwMode="auto">
            <a:xfrm>
              <a:off x="3454400" y="2398713"/>
              <a:ext cx="2305050" cy="51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Eye-Catching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Visual</a:t>
              </a:r>
            </a:p>
          </p:txBody>
        </p:sp>
        <p:sp>
          <p:nvSpPr>
            <p:cNvPr id="106" name="AutoShape 477"/>
            <p:cNvSpPr>
              <a:spLocks noChangeArrowheads="1"/>
            </p:cNvSpPr>
            <p:nvPr/>
          </p:nvSpPr>
          <p:spPr bwMode="auto">
            <a:xfrm>
              <a:off x="827088" y="2303463"/>
              <a:ext cx="2409825" cy="68421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1" i="0" u="none" strike="noStrike" kern="0" cap="none" spc="0" normalizeH="0" baseline="0" noProof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808080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07" name="AutoShape 478"/>
            <p:cNvSpPr>
              <a:spLocks noChangeArrowheads="1"/>
            </p:cNvSpPr>
            <p:nvPr/>
          </p:nvSpPr>
          <p:spPr bwMode="auto">
            <a:xfrm>
              <a:off x="860425" y="2339975"/>
              <a:ext cx="2339975" cy="32385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08" name="Text Box 479"/>
            <p:cNvSpPr txBox="1">
              <a:spLocks noChangeArrowheads="1"/>
            </p:cNvSpPr>
            <p:nvPr/>
          </p:nvSpPr>
          <p:spPr bwMode="auto">
            <a:xfrm>
              <a:off x="860425" y="2398713"/>
              <a:ext cx="2305050" cy="51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Immense Visual Appeal</a:t>
              </a:r>
            </a:p>
          </p:txBody>
        </p:sp>
        <p:sp>
          <p:nvSpPr>
            <p:cNvPr id="109" name="AutoShape 480"/>
            <p:cNvSpPr>
              <a:spLocks noChangeArrowheads="1"/>
            </p:cNvSpPr>
            <p:nvPr/>
          </p:nvSpPr>
          <p:spPr bwMode="auto">
            <a:xfrm>
              <a:off x="6013450" y="2303463"/>
              <a:ext cx="2409825" cy="68421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1" i="0" u="none" strike="noStrike" kern="0" cap="none" spc="0" normalizeH="0" baseline="0" noProof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808080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굴림"/>
                <a:ea typeface="굴림"/>
                <a:cs typeface="+mn-cs"/>
              </a:endParaRPr>
            </a:p>
          </p:txBody>
        </p:sp>
        <p:sp>
          <p:nvSpPr>
            <p:cNvPr id="110" name="AutoShape 481"/>
            <p:cNvSpPr>
              <a:spLocks noChangeArrowheads="1"/>
            </p:cNvSpPr>
            <p:nvPr/>
          </p:nvSpPr>
          <p:spPr bwMode="auto">
            <a:xfrm>
              <a:off x="6046788" y="2339975"/>
              <a:ext cx="2339975" cy="323850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11" name="Text Box 482"/>
            <p:cNvSpPr txBox="1">
              <a:spLocks noChangeArrowheads="1"/>
            </p:cNvSpPr>
            <p:nvPr/>
          </p:nvSpPr>
          <p:spPr bwMode="auto">
            <a:xfrm>
              <a:off x="6046788" y="2398713"/>
              <a:ext cx="2305050" cy="517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굴림" pitchFamily="34" charset="-127"/>
                </a:rPr>
                <a:t>Sleek Diagram &amp; Chart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9733428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310</Words>
  <Application>Microsoft Office PowerPoint</Application>
  <PresentationFormat>全屏显示(4:3)</PresentationFormat>
  <Paragraphs>31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jccook</cp:lastModifiedBy>
  <cp:revision>53</cp:revision>
  <dcterms:created xsi:type="dcterms:W3CDTF">2012-12-20T06:04:47Z</dcterms:created>
  <dcterms:modified xsi:type="dcterms:W3CDTF">2013-01-15T03:24:51Z</dcterms:modified>
</cp:coreProperties>
</file>