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roup 376"/>
          <p:cNvGrpSpPr>
            <a:grpSpLocks/>
          </p:cNvGrpSpPr>
          <p:nvPr/>
        </p:nvGrpSpPr>
        <p:grpSpPr bwMode="auto">
          <a:xfrm>
            <a:off x="684213" y="1159917"/>
            <a:ext cx="7567612" cy="5005387"/>
            <a:chOff x="431" y="981"/>
            <a:chExt cx="4767" cy="3153"/>
          </a:xfrm>
        </p:grpSpPr>
        <p:grpSp>
          <p:nvGrpSpPr>
            <p:cNvPr id="93" name="Group 351"/>
            <p:cNvGrpSpPr>
              <a:grpSpLocks/>
            </p:cNvGrpSpPr>
            <p:nvPr/>
          </p:nvGrpSpPr>
          <p:grpSpPr bwMode="auto">
            <a:xfrm>
              <a:off x="431" y="2364"/>
              <a:ext cx="2584" cy="1770"/>
              <a:chOff x="795" y="1855"/>
              <a:chExt cx="2584" cy="1770"/>
            </a:xfrm>
          </p:grpSpPr>
          <p:sp>
            <p:nvSpPr>
              <p:cNvPr id="108" name="Oval 352"/>
              <p:cNvSpPr>
                <a:spLocks noChangeArrowheads="1"/>
              </p:cNvSpPr>
              <p:nvPr/>
            </p:nvSpPr>
            <p:spPr bwMode="auto">
              <a:xfrm>
                <a:off x="795" y="2523"/>
                <a:ext cx="2584" cy="110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09" name="Group 353"/>
              <p:cNvGrpSpPr>
                <a:grpSpLocks/>
              </p:cNvGrpSpPr>
              <p:nvPr/>
            </p:nvGrpSpPr>
            <p:grpSpPr bwMode="auto">
              <a:xfrm>
                <a:off x="1066" y="2092"/>
                <a:ext cx="2041" cy="907"/>
                <a:chOff x="1882" y="1412"/>
                <a:chExt cx="1566" cy="703"/>
              </a:xfrm>
            </p:grpSpPr>
            <p:sp>
              <p:nvSpPr>
                <p:cNvPr id="116" name="Oval 354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solidFill>
                  <a:srgbClr val="808080"/>
                </a:soli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4D4D4D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Oval 355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0" name="Group 356"/>
              <p:cNvGrpSpPr>
                <a:grpSpLocks/>
              </p:cNvGrpSpPr>
              <p:nvPr/>
            </p:nvGrpSpPr>
            <p:grpSpPr bwMode="auto">
              <a:xfrm>
                <a:off x="1315" y="1979"/>
                <a:ext cx="1542" cy="684"/>
                <a:chOff x="1882" y="1412"/>
                <a:chExt cx="1566" cy="703"/>
              </a:xfrm>
            </p:grpSpPr>
            <p:sp>
              <p:nvSpPr>
                <p:cNvPr id="114" name="Oval 357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solidFill>
                  <a:srgbClr val="969696"/>
                </a:soli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777777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Oval 358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1" name="Group 359"/>
              <p:cNvGrpSpPr>
                <a:grpSpLocks/>
              </p:cNvGrpSpPr>
              <p:nvPr/>
            </p:nvGrpSpPr>
            <p:grpSpPr bwMode="auto">
              <a:xfrm>
                <a:off x="1564" y="1855"/>
                <a:ext cx="1044" cy="464"/>
                <a:chOff x="1882" y="1412"/>
                <a:chExt cx="1566" cy="703"/>
              </a:xfrm>
            </p:grpSpPr>
            <p:sp>
              <p:nvSpPr>
                <p:cNvPr id="112" name="Oval 360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solidFill>
                  <a:srgbClr val="B2B2B2"/>
                </a:soli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B2B2B2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Oval 361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94" name="Group 375"/>
            <p:cNvGrpSpPr>
              <a:grpSpLocks/>
            </p:cNvGrpSpPr>
            <p:nvPr/>
          </p:nvGrpSpPr>
          <p:grpSpPr bwMode="auto">
            <a:xfrm>
              <a:off x="1195" y="981"/>
              <a:ext cx="4003" cy="2515"/>
              <a:chOff x="1195" y="981"/>
              <a:chExt cx="4003" cy="2515"/>
            </a:xfrm>
          </p:grpSpPr>
          <p:sp>
            <p:nvSpPr>
              <p:cNvPr id="95" name="Rectangle 350"/>
              <p:cNvSpPr>
                <a:spLocks noChangeArrowheads="1"/>
              </p:cNvSpPr>
              <p:nvPr/>
            </p:nvSpPr>
            <p:spPr bwMode="auto">
              <a:xfrm>
                <a:off x="1202" y="1480"/>
                <a:ext cx="1044" cy="1134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Oval 363"/>
              <p:cNvSpPr>
                <a:spLocks noChangeArrowheads="1"/>
              </p:cNvSpPr>
              <p:nvPr/>
            </p:nvSpPr>
            <p:spPr bwMode="auto">
              <a:xfrm>
                <a:off x="1195" y="981"/>
                <a:ext cx="1051" cy="1048"/>
              </a:xfrm>
              <a:prstGeom prst="ellipse">
                <a:avLst/>
              </a:prstGeom>
              <a:gradFill rotWithShape="1">
                <a:gsLst>
                  <a:gs pos="0">
                    <a:srgbClr val="FFC000"/>
                  </a:gs>
                  <a:gs pos="100000">
                    <a:srgbClr val="FE6900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97" name="Oval 364"/>
              <p:cNvSpPr>
                <a:spLocks noChangeArrowheads="1"/>
              </p:cNvSpPr>
              <p:nvPr/>
            </p:nvSpPr>
            <p:spPr bwMode="auto">
              <a:xfrm>
                <a:off x="1403" y="1113"/>
                <a:ext cx="176" cy="17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Text Box 365"/>
              <p:cNvSpPr txBox="1">
                <a:spLocks noChangeArrowheads="1"/>
              </p:cNvSpPr>
              <p:nvPr/>
            </p:nvSpPr>
            <p:spPr bwMode="auto">
              <a:xfrm>
                <a:off x="1254" y="1322"/>
                <a:ext cx="91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Immense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Visual Appeal</a:t>
                </a:r>
              </a:p>
            </p:txBody>
          </p:sp>
          <p:sp>
            <p:nvSpPr>
              <p:cNvPr id="99" name="Freeform 366"/>
              <p:cNvSpPr>
                <a:spLocks/>
              </p:cNvSpPr>
              <p:nvPr/>
            </p:nvSpPr>
            <p:spPr bwMode="auto">
              <a:xfrm>
                <a:off x="1266" y="998"/>
                <a:ext cx="898" cy="299"/>
              </a:xfrm>
              <a:custGeom>
                <a:avLst/>
                <a:gdLst>
                  <a:gd name="T0" fmla="*/ 0 w 4756"/>
                  <a:gd name="T1" fmla="*/ 0 h 1576"/>
                  <a:gd name="T2" fmla="*/ 0 w 4756"/>
                  <a:gd name="T3" fmla="*/ 0 h 1576"/>
                  <a:gd name="T4" fmla="*/ 0 w 4756"/>
                  <a:gd name="T5" fmla="*/ 0 h 1576"/>
                  <a:gd name="T6" fmla="*/ 0 w 4756"/>
                  <a:gd name="T7" fmla="*/ 0 h 1576"/>
                  <a:gd name="T8" fmla="*/ 0 w 4756"/>
                  <a:gd name="T9" fmla="*/ 0 h 1576"/>
                  <a:gd name="T10" fmla="*/ 0 w 4756"/>
                  <a:gd name="T11" fmla="*/ 0 h 1576"/>
                  <a:gd name="T12" fmla="*/ 0 w 4756"/>
                  <a:gd name="T13" fmla="*/ 0 h 1576"/>
                  <a:gd name="T14" fmla="*/ 0 w 4756"/>
                  <a:gd name="T15" fmla="*/ 0 h 1576"/>
                  <a:gd name="T16" fmla="*/ 0 w 4756"/>
                  <a:gd name="T17" fmla="*/ 0 h 1576"/>
                  <a:gd name="T18" fmla="*/ 0 w 4756"/>
                  <a:gd name="T19" fmla="*/ 0 h 1576"/>
                  <a:gd name="T20" fmla="*/ 0 w 4756"/>
                  <a:gd name="T21" fmla="*/ 0 h 1576"/>
                  <a:gd name="T22" fmla="*/ 0 w 4756"/>
                  <a:gd name="T23" fmla="*/ 0 h 1576"/>
                  <a:gd name="T24" fmla="*/ 0 w 4756"/>
                  <a:gd name="T25" fmla="*/ 0 h 1576"/>
                  <a:gd name="T26" fmla="*/ 0 w 4756"/>
                  <a:gd name="T27" fmla="*/ 0 h 1576"/>
                  <a:gd name="T28" fmla="*/ 0 w 4756"/>
                  <a:gd name="T29" fmla="*/ 0 h 1576"/>
                  <a:gd name="T30" fmla="*/ 0 w 4756"/>
                  <a:gd name="T31" fmla="*/ 0 h 1576"/>
                  <a:gd name="T32" fmla="*/ 0 w 4756"/>
                  <a:gd name="T33" fmla="*/ 0 h 1576"/>
                  <a:gd name="T34" fmla="*/ 0 w 4756"/>
                  <a:gd name="T35" fmla="*/ 0 h 1576"/>
                  <a:gd name="T36" fmla="*/ 0 w 4756"/>
                  <a:gd name="T37" fmla="*/ 0 h 1576"/>
                  <a:gd name="T38" fmla="*/ 0 w 4756"/>
                  <a:gd name="T39" fmla="*/ 0 h 1576"/>
                  <a:gd name="T40" fmla="*/ 0 w 4756"/>
                  <a:gd name="T41" fmla="*/ 0 h 1576"/>
                  <a:gd name="T42" fmla="*/ 0 w 4756"/>
                  <a:gd name="T43" fmla="*/ 0 h 1576"/>
                  <a:gd name="T44" fmla="*/ 0 w 4756"/>
                  <a:gd name="T45" fmla="*/ 0 h 1576"/>
                  <a:gd name="T46" fmla="*/ 0 w 4756"/>
                  <a:gd name="T47" fmla="*/ 0 h 1576"/>
                  <a:gd name="T48" fmla="*/ 0 w 4756"/>
                  <a:gd name="T49" fmla="*/ 0 h 1576"/>
                  <a:gd name="T50" fmla="*/ 0 w 4756"/>
                  <a:gd name="T51" fmla="*/ 0 h 1576"/>
                  <a:gd name="T52" fmla="*/ 0 w 4756"/>
                  <a:gd name="T53" fmla="*/ 0 h 1576"/>
                  <a:gd name="T54" fmla="*/ 0 w 4756"/>
                  <a:gd name="T55" fmla="*/ 0 h 1576"/>
                  <a:gd name="T56" fmla="*/ 0 w 4756"/>
                  <a:gd name="T57" fmla="*/ 0 h 1576"/>
                  <a:gd name="T58" fmla="*/ 0 w 4756"/>
                  <a:gd name="T59" fmla="*/ 0 h 1576"/>
                  <a:gd name="T60" fmla="*/ 0 w 4756"/>
                  <a:gd name="T61" fmla="*/ 0 h 1576"/>
                  <a:gd name="T62" fmla="*/ 0 w 4756"/>
                  <a:gd name="T63" fmla="*/ 0 h 1576"/>
                  <a:gd name="T64" fmla="*/ 0 w 4756"/>
                  <a:gd name="T65" fmla="*/ 0 h 1576"/>
                  <a:gd name="T66" fmla="*/ 0 w 4756"/>
                  <a:gd name="T67" fmla="*/ 0 h 1576"/>
                  <a:gd name="T68" fmla="*/ 0 w 4756"/>
                  <a:gd name="T69" fmla="*/ 0 h 1576"/>
                  <a:gd name="T70" fmla="*/ 0 w 4756"/>
                  <a:gd name="T71" fmla="*/ 0 h 1576"/>
                  <a:gd name="T72" fmla="*/ 0 w 4756"/>
                  <a:gd name="T73" fmla="*/ 0 h 1576"/>
                  <a:gd name="T74" fmla="*/ 0 w 4756"/>
                  <a:gd name="T75" fmla="*/ 0 h 1576"/>
                  <a:gd name="T76" fmla="*/ 0 w 4756"/>
                  <a:gd name="T77" fmla="*/ 0 h 1576"/>
                  <a:gd name="T78" fmla="*/ 0 w 4756"/>
                  <a:gd name="T79" fmla="*/ 0 h 1576"/>
                  <a:gd name="T80" fmla="*/ 0 w 4756"/>
                  <a:gd name="T81" fmla="*/ 0 h 1576"/>
                  <a:gd name="T82" fmla="*/ 0 w 4756"/>
                  <a:gd name="T83" fmla="*/ 0 h 1576"/>
                  <a:gd name="T84" fmla="*/ 0 w 4756"/>
                  <a:gd name="T85" fmla="*/ 0 h 1576"/>
                  <a:gd name="T86" fmla="*/ 0 w 4756"/>
                  <a:gd name="T87" fmla="*/ 0 h 1576"/>
                  <a:gd name="T88" fmla="*/ 0 w 4756"/>
                  <a:gd name="T89" fmla="*/ 0 h 1576"/>
                  <a:gd name="T90" fmla="*/ 0 w 4756"/>
                  <a:gd name="T91" fmla="*/ 0 h 1576"/>
                  <a:gd name="T92" fmla="*/ 0 w 4756"/>
                  <a:gd name="T93" fmla="*/ 0 h 1576"/>
                  <a:gd name="T94" fmla="*/ 0 w 4756"/>
                  <a:gd name="T95" fmla="*/ 0 h 1576"/>
                  <a:gd name="T96" fmla="*/ 0 w 4756"/>
                  <a:gd name="T97" fmla="*/ 0 h 1576"/>
                  <a:gd name="T98" fmla="*/ 0 w 4756"/>
                  <a:gd name="T99" fmla="*/ 0 h 1576"/>
                  <a:gd name="T100" fmla="*/ 0 w 4756"/>
                  <a:gd name="T101" fmla="*/ 0 h 1576"/>
                  <a:gd name="T102" fmla="*/ 0 w 4756"/>
                  <a:gd name="T103" fmla="*/ 0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Line 367"/>
              <p:cNvSpPr>
                <a:spLocks noChangeShapeType="1"/>
              </p:cNvSpPr>
              <p:nvPr/>
            </p:nvSpPr>
            <p:spPr bwMode="auto">
              <a:xfrm>
                <a:off x="1724" y="2592"/>
                <a:ext cx="3243" cy="0"/>
              </a:xfrm>
              <a:prstGeom prst="line">
                <a:avLst/>
              </a:prstGeom>
              <a:noFill/>
              <a:ln w="25400" cap="rnd">
                <a:solidFill>
                  <a:srgbClr val="FFFFFF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Line 368"/>
              <p:cNvSpPr>
                <a:spLocks noChangeShapeType="1"/>
              </p:cNvSpPr>
              <p:nvPr/>
            </p:nvSpPr>
            <p:spPr bwMode="auto">
              <a:xfrm>
                <a:off x="2336" y="2864"/>
                <a:ext cx="2631" cy="0"/>
              </a:xfrm>
              <a:prstGeom prst="line">
                <a:avLst/>
              </a:prstGeom>
              <a:noFill/>
              <a:ln w="25400" cap="rnd">
                <a:solidFill>
                  <a:srgbClr val="FFFFFF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Line 369"/>
              <p:cNvSpPr>
                <a:spLocks noChangeShapeType="1"/>
              </p:cNvSpPr>
              <p:nvPr/>
            </p:nvSpPr>
            <p:spPr bwMode="auto">
              <a:xfrm>
                <a:off x="2586" y="3137"/>
                <a:ext cx="2381" cy="0"/>
              </a:xfrm>
              <a:prstGeom prst="line">
                <a:avLst/>
              </a:prstGeom>
              <a:noFill/>
              <a:ln w="25400" cap="rnd">
                <a:solidFill>
                  <a:srgbClr val="FFFFFF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Text Box 370"/>
              <p:cNvSpPr txBox="1">
                <a:spLocks noChangeArrowheads="1"/>
              </p:cNvSpPr>
              <p:nvPr/>
            </p:nvSpPr>
            <p:spPr bwMode="auto">
              <a:xfrm>
                <a:off x="3972" y="2434"/>
                <a:ext cx="1040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Contemporary Colors</a:t>
                </a:r>
              </a:p>
            </p:txBody>
          </p:sp>
          <p:sp>
            <p:nvSpPr>
              <p:cNvPr id="104" name="Text Box 371"/>
              <p:cNvSpPr txBox="1">
                <a:spLocks noChangeArrowheads="1"/>
              </p:cNvSpPr>
              <p:nvPr/>
            </p:nvSpPr>
            <p:spPr bwMode="auto">
              <a:xfrm>
                <a:off x="4069" y="2706"/>
                <a:ext cx="943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Top Quality Design</a:t>
                </a:r>
              </a:p>
            </p:txBody>
          </p:sp>
          <p:sp>
            <p:nvSpPr>
              <p:cNvPr id="105" name="Text Box 372"/>
              <p:cNvSpPr txBox="1">
                <a:spLocks noChangeArrowheads="1"/>
              </p:cNvSpPr>
              <p:nvPr/>
            </p:nvSpPr>
            <p:spPr bwMode="auto">
              <a:xfrm>
                <a:off x="4050" y="2978"/>
                <a:ext cx="962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Diversity of Culture</a:t>
                </a:r>
              </a:p>
            </p:txBody>
          </p:sp>
          <p:sp>
            <p:nvSpPr>
              <p:cNvPr id="106" name="Text Box 373"/>
              <p:cNvSpPr txBox="1">
                <a:spLocks noChangeArrowheads="1"/>
              </p:cNvSpPr>
              <p:nvPr/>
            </p:nvSpPr>
            <p:spPr bwMode="auto">
              <a:xfrm>
                <a:off x="2495" y="982"/>
                <a:ext cx="2703" cy="10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99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PowerPoint Presentation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9900"/>
                    </a:solidFill>
                    <a:effectLst/>
                    <a:uLnTx/>
                    <a:uFillTx/>
                    <a:latin typeface="Arial" pitchFamily="34" charset="0"/>
                    <a:ea typeface="굴림" pitchFamily="34" charset="-127"/>
                  </a:rPr>
                  <a:t>PowerPoint is a complete presentation graphics package.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9900"/>
                    </a:solidFill>
                    <a:effectLst/>
                    <a:uLnTx/>
                    <a:uFillTx/>
                    <a:latin typeface="Arial" pitchFamily="34" charset="0"/>
                    <a:ea typeface="굴림" pitchFamily="34" charset="-127"/>
                  </a:rPr>
                  <a:t>It gives you everything you need to produce a professional-looking presentation.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9900"/>
                    </a:solidFill>
                    <a:effectLst/>
                    <a:uLnTx/>
                    <a:uFillTx/>
                    <a:latin typeface="Arial" pitchFamily="34" charset="0"/>
                    <a:ea typeface="굴림" pitchFamily="34" charset="-127"/>
                  </a:rPr>
                  <a:t>PowerPoint offers word processing, outlining, drawing, graphing, and presentation management tools- all designed to be easy to use and learn.</a:t>
                </a:r>
              </a:p>
            </p:txBody>
          </p:sp>
          <p:sp>
            <p:nvSpPr>
              <p:cNvPr id="107" name="Text Box 374"/>
              <p:cNvSpPr txBox="1">
                <a:spLocks noChangeArrowheads="1"/>
              </p:cNvSpPr>
              <p:nvPr/>
            </p:nvSpPr>
            <p:spPr bwMode="auto">
              <a:xfrm>
                <a:off x="3486" y="3150"/>
                <a:ext cx="1520" cy="34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Arial" pitchFamily="34" charset="0"/>
                    <a:ea typeface="굴림" pitchFamily="50" charset="-127"/>
                  </a:rPr>
                  <a:t>Our easy to use and functional</a:t>
                </a:r>
              </a:p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Arial" pitchFamily="34" charset="0"/>
                    <a:ea typeface="굴림" pitchFamily="50" charset="-127"/>
                  </a:rPr>
                  <a:t>search engine helps you locate the right</a:t>
                </a:r>
              </a:p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>
                        <a:lumMod val="65000"/>
                      </a:srgbClr>
                    </a:solidFill>
                    <a:effectLst/>
                    <a:uLnTx/>
                    <a:uFillTx/>
                    <a:latin typeface="Arial" pitchFamily="34" charset="0"/>
                    <a:ea typeface="굴림" pitchFamily="50" charset="-127"/>
                  </a:rPr>
                  <a:t>templates quickly saving you time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233</Words>
  <Application>Microsoft Office PowerPoint</Application>
  <PresentationFormat>全屏显示(4:3)</PresentationFormat>
  <Paragraphs>31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51</cp:revision>
  <dcterms:created xsi:type="dcterms:W3CDTF">2012-12-20T06:04:47Z</dcterms:created>
  <dcterms:modified xsi:type="dcterms:W3CDTF">2013-01-15T00:48:26Z</dcterms:modified>
</cp:coreProperties>
</file>