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" name="그룹 28"/>
          <p:cNvGrpSpPr>
            <a:grpSpLocks/>
          </p:cNvGrpSpPr>
          <p:nvPr/>
        </p:nvGrpSpPr>
        <p:grpSpPr bwMode="auto">
          <a:xfrm>
            <a:off x="-287338" y="2025650"/>
            <a:ext cx="10404476" cy="684213"/>
            <a:chOff x="-287338" y="2025650"/>
            <a:chExt cx="10404476" cy="684213"/>
          </a:xfrm>
        </p:grpSpPr>
        <p:sp>
          <p:nvSpPr>
            <p:cNvPr id="178" name="AutoShape 302"/>
            <p:cNvSpPr>
              <a:spLocks noChangeArrowheads="1"/>
            </p:cNvSpPr>
            <p:nvPr/>
          </p:nvSpPr>
          <p:spPr bwMode="auto">
            <a:xfrm>
              <a:off x="2016125" y="2025650"/>
              <a:ext cx="5795963" cy="6842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79" name="AutoShape 303"/>
            <p:cNvSpPr>
              <a:spLocks noChangeArrowheads="1"/>
            </p:cNvSpPr>
            <p:nvPr/>
          </p:nvSpPr>
          <p:spPr bwMode="auto">
            <a:xfrm>
              <a:off x="2051050" y="2062163"/>
              <a:ext cx="5724525" cy="32385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80" name="Text Box 304"/>
            <p:cNvSpPr txBox="1">
              <a:spLocks noChangeArrowheads="1"/>
            </p:cNvSpPr>
            <p:nvPr/>
          </p:nvSpPr>
          <p:spPr bwMode="auto">
            <a:xfrm>
              <a:off x="2230437" y="2133600"/>
              <a:ext cx="467677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Subtle Touch!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Add Clarity and Impact to your PowerPoint Templates</a:t>
              </a:r>
            </a:p>
          </p:txBody>
        </p:sp>
        <p:sp>
          <p:nvSpPr>
            <p:cNvPr id="181" name="AutoShape 305"/>
            <p:cNvSpPr>
              <a:spLocks noChangeArrowheads="1"/>
            </p:cNvSpPr>
            <p:nvPr/>
          </p:nvSpPr>
          <p:spPr bwMode="auto">
            <a:xfrm>
              <a:off x="-287338" y="2025650"/>
              <a:ext cx="2232025" cy="684213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AutoShape 306"/>
            <p:cNvSpPr>
              <a:spLocks noChangeArrowheads="1"/>
            </p:cNvSpPr>
            <p:nvPr/>
          </p:nvSpPr>
          <p:spPr bwMode="auto">
            <a:xfrm>
              <a:off x="7885113" y="2025650"/>
              <a:ext cx="2232025" cy="684213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83" name="그룹 29"/>
          <p:cNvGrpSpPr>
            <a:grpSpLocks/>
          </p:cNvGrpSpPr>
          <p:nvPr/>
        </p:nvGrpSpPr>
        <p:grpSpPr bwMode="auto">
          <a:xfrm>
            <a:off x="-503238" y="2817813"/>
            <a:ext cx="10404476" cy="684212"/>
            <a:chOff x="-503238" y="2817813"/>
            <a:chExt cx="10404476" cy="684213"/>
          </a:xfrm>
        </p:grpSpPr>
        <p:grpSp>
          <p:nvGrpSpPr>
            <p:cNvPr id="330" name="Group 297"/>
            <p:cNvGrpSpPr>
              <a:grpSpLocks/>
            </p:cNvGrpSpPr>
            <p:nvPr/>
          </p:nvGrpSpPr>
          <p:grpSpPr bwMode="auto">
            <a:xfrm>
              <a:off x="1800225" y="2817813"/>
              <a:ext cx="5795963" cy="684213"/>
              <a:chOff x="953" y="1820"/>
              <a:chExt cx="3651" cy="431"/>
            </a:xfrm>
          </p:grpSpPr>
          <p:sp>
            <p:nvSpPr>
              <p:cNvPr id="333" name="AutoShape 298"/>
              <p:cNvSpPr>
                <a:spLocks noChangeArrowheads="1"/>
              </p:cNvSpPr>
              <p:nvPr/>
            </p:nvSpPr>
            <p:spPr bwMode="auto">
              <a:xfrm>
                <a:off x="953" y="1820"/>
                <a:ext cx="3651" cy="431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59999"/>
                </a:srgbClr>
              </a:solidFill>
              <a:ln w="9525" algn="ctr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4" name="AutoShape 299"/>
              <p:cNvSpPr>
                <a:spLocks noChangeArrowheads="1"/>
              </p:cNvSpPr>
              <p:nvPr/>
            </p:nvSpPr>
            <p:spPr bwMode="auto">
              <a:xfrm>
                <a:off x="975" y="1843"/>
                <a:ext cx="3606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335" name="Text Box 300"/>
              <p:cNvSpPr txBox="1">
                <a:spLocks noChangeArrowheads="1"/>
              </p:cNvSpPr>
              <p:nvPr/>
            </p:nvSpPr>
            <p:spPr bwMode="auto">
              <a:xfrm>
                <a:off x="1088" y="1956"/>
                <a:ext cx="241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To offer you what you want, when you want</a:t>
                </a:r>
              </a:p>
            </p:txBody>
          </p:sp>
        </p:grpSp>
        <p:sp>
          <p:nvSpPr>
            <p:cNvPr id="331" name="AutoShape 307"/>
            <p:cNvSpPr>
              <a:spLocks noChangeArrowheads="1"/>
            </p:cNvSpPr>
            <p:nvPr/>
          </p:nvSpPr>
          <p:spPr bwMode="auto">
            <a:xfrm>
              <a:off x="-503238" y="2817813"/>
              <a:ext cx="2232025" cy="684213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AutoShape 308"/>
            <p:cNvSpPr>
              <a:spLocks noChangeArrowheads="1"/>
            </p:cNvSpPr>
            <p:nvPr/>
          </p:nvSpPr>
          <p:spPr bwMode="auto">
            <a:xfrm>
              <a:off x="7669213" y="2817813"/>
              <a:ext cx="2232025" cy="684213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6" name="그룹 30"/>
          <p:cNvGrpSpPr>
            <a:grpSpLocks/>
          </p:cNvGrpSpPr>
          <p:nvPr/>
        </p:nvGrpSpPr>
        <p:grpSpPr bwMode="auto">
          <a:xfrm>
            <a:off x="-719138" y="3609975"/>
            <a:ext cx="10404476" cy="684213"/>
            <a:chOff x="-719138" y="3609975"/>
            <a:chExt cx="10404476" cy="684213"/>
          </a:xfrm>
        </p:grpSpPr>
        <p:grpSp>
          <p:nvGrpSpPr>
            <p:cNvPr id="337" name="Group 289"/>
            <p:cNvGrpSpPr>
              <a:grpSpLocks/>
            </p:cNvGrpSpPr>
            <p:nvPr/>
          </p:nvGrpSpPr>
          <p:grpSpPr bwMode="auto">
            <a:xfrm>
              <a:off x="1584325" y="3609975"/>
              <a:ext cx="5795963" cy="684213"/>
              <a:chOff x="953" y="2319"/>
              <a:chExt cx="3651" cy="431"/>
            </a:xfrm>
          </p:grpSpPr>
          <p:sp>
            <p:nvSpPr>
              <p:cNvPr id="340" name="AutoShape 290"/>
              <p:cNvSpPr>
                <a:spLocks noChangeArrowheads="1"/>
              </p:cNvSpPr>
              <p:nvPr/>
            </p:nvSpPr>
            <p:spPr bwMode="auto">
              <a:xfrm>
                <a:off x="953" y="2319"/>
                <a:ext cx="3651" cy="431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39999"/>
                </a:srgbClr>
              </a:solidFill>
              <a:ln w="9525" algn="ctr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1" name="AutoShape 291"/>
              <p:cNvSpPr>
                <a:spLocks noChangeArrowheads="1"/>
              </p:cNvSpPr>
              <p:nvPr/>
            </p:nvSpPr>
            <p:spPr bwMode="auto">
              <a:xfrm>
                <a:off x="975" y="2342"/>
                <a:ext cx="3606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342" name="Text Box 292"/>
              <p:cNvSpPr txBox="1">
                <a:spLocks noChangeArrowheads="1"/>
              </p:cNvSpPr>
              <p:nvPr/>
            </p:nvSpPr>
            <p:spPr bwMode="auto">
              <a:xfrm>
                <a:off x="1088" y="2387"/>
                <a:ext cx="325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Subscription offers you all designs you'll ever need to make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your PowerPoint</a:t>
                </a:r>
              </a:p>
            </p:txBody>
          </p:sp>
        </p:grpSp>
        <p:sp>
          <p:nvSpPr>
            <p:cNvPr id="338" name="AutoShape 309"/>
            <p:cNvSpPr>
              <a:spLocks noChangeArrowheads="1"/>
            </p:cNvSpPr>
            <p:nvPr/>
          </p:nvSpPr>
          <p:spPr bwMode="auto">
            <a:xfrm>
              <a:off x="-719138" y="3609975"/>
              <a:ext cx="2232025" cy="684213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AutoShape 310"/>
            <p:cNvSpPr>
              <a:spLocks noChangeArrowheads="1"/>
            </p:cNvSpPr>
            <p:nvPr/>
          </p:nvSpPr>
          <p:spPr bwMode="auto">
            <a:xfrm>
              <a:off x="7453313" y="3609975"/>
              <a:ext cx="2232025" cy="684213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43" name="그룹 31"/>
          <p:cNvGrpSpPr>
            <a:grpSpLocks/>
          </p:cNvGrpSpPr>
          <p:nvPr/>
        </p:nvGrpSpPr>
        <p:grpSpPr bwMode="auto">
          <a:xfrm>
            <a:off x="-935038" y="4402138"/>
            <a:ext cx="10404476" cy="684212"/>
            <a:chOff x="-935038" y="4402138"/>
            <a:chExt cx="10404476" cy="684213"/>
          </a:xfrm>
        </p:grpSpPr>
        <p:grpSp>
          <p:nvGrpSpPr>
            <p:cNvPr id="344" name="Group 293"/>
            <p:cNvGrpSpPr>
              <a:grpSpLocks/>
            </p:cNvGrpSpPr>
            <p:nvPr/>
          </p:nvGrpSpPr>
          <p:grpSpPr bwMode="auto">
            <a:xfrm>
              <a:off x="1370012" y="4402138"/>
              <a:ext cx="5795963" cy="684213"/>
              <a:chOff x="953" y="2818"/>
              <a:chExt cx="3651" cy="431"/>
            </a:xfrm>
          </p:grpSpPr>
          <p:sp>
            <p:nvSpPr>
              <p:cNvPr id="347" name="AutoShape 294"/>
              <p:cNvSpPr>
                <a:spLocks noChangeArrowheads="1"/>
              </p:cNvSpPr>
              <p:nvPr/>
            </p:nvSpPr>
            <p:spPr bwMode="auto">
              <a:xfrm>
                <a:off x="953" y="2818"/>
                <a:ext cx="3651" cy="431"/>
              </a:xfrm>
              <a:prstGeom prst="roundRect">
                <a:avLst>
                  <a:gd name="adj" fmla="val 16667"/>
                </a:avLst>
              </a:prstGeom>
              <a:solidFill>
                <a:srgbClr val="FFFFFF">
                  <a:alpha val="20000"/>
                </a:srgbClr>
              </a:solidFill>
              <a:ln w="9525" algn="ctr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8" name="AutoShape 295"/>
              <p:cNvSpPr>
                <a:spLocks noChangeArrowheads="1"/>
              </p:cNvSpPr>
              <p:nvPr/>
            </p:nvSpPr>
            <p:spPr bwMode="auto">
              <a:xfrm>
                <a:off x="975" y="2841"/>
                <a:ext cx="3606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349" name="Text Box 296"/>
              <p:cNvSpPr txBox="1">
                <a:spLocks noChangeArrowheads="1"/>
              </p:cNvSpPr>
              <p:nvPr/>
            </p:nvSpPr>
            <p:spPr bwMode="auto">
              <a:xfrm>
                <a:off x="1088" y="2886"/>
                <a:ext cx="313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Feel the touch of art - PowerPoint Templates, PPT Slides,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PPT Diagrams For Your Presentation</a:t>
                </a:r>
              </a:p>
            </p:txBody>
          </p:sp>
        </p:grpSp>
        <p:sp>
          <p:nvSpPr>
            <p:cNvPr id="345" name="AutoShape 311"/>
            <p:cNvSpPr>
              <a:spLocks noChangeArrowheads="1"/>
            </p:cNvSpPr>
            <p:nvPr/>
          </p:nvSpPr>
          <p:spPr bwMode="auto">
            <a:xfrm>
              <a:off x="-935038" y="4402138"/>
              <a:ext cx="2232025" cy="684213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AutoShape 312"/>
            <p:cNvSpPr>
              <a:spLocks noChangeArrowheads="1"/>
            </p:cNvSpPr>
            <p:nvPr/>
          </p:nvSpPr>
          <p:spPr bwMode="auto">
            <a:xfrm>
              <a:off x="7237413" y="4402138"/>
              <a:ext cx="2232025" cy="684213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50" name="Text Box 313"/>
          <p:cNvSpPr txBox="1">
            <a:spLocks noChangeArrowheads="1"/>
          </p:cNvSpPr>
          <p:nvPr/>
        </p:nvSpPr>
        <p:spPr bwMode="auto">
          <a:xfrm>
            <a:off x="2124075" y="1628775"/>
            <a:ext cx="49672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>
                <a:solidFill>
                  <a:srgbClr val="1E6686"/>
                </a:solidFill>
                <a:latin typeface="Arial Black" pitchFamily="34" charset="0"/>
              </a:rPr>
              <a:t>Inspiration for your fine performance</a:t>
            </a:r>
            <a:endParaRPr lang="en-US" altLang="ko-KR" sz="1200">
              <a:solidFill>
                <a:srgbClr val="1E6686"/>
              </a:solidFill>
              <a:latin typeface="Arial" pitchFamily="34" charset="0"/>
            </a:endParaRPr>
          </a:p>
        </p:txBody>
      </p:sp>
      <p:sp>
        <p:nvSpPr>
          <p:cNvPr id="351" name="Text Box 314"/>
          <p:cNvSpPr txBox="1">
            <a:spLocks noChangeArrowheads="1"/>
          </p:cNvSpPr>
          <p:nvPr/>
        </p:nvSpPr>
        <p:spPr bwMode="auto">
          <a:xfrm>
            <a:off x="1150938" y="5121275"/>
            <a:ext cx="56530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Inspiration for your fine performance</a:t>
            </a:r>
          </a:p>
          <a:p>
            <a:pPr eaLnBrk="1" hangingPunct="1"/>
            <a:r>
              <a:rPr lang="en-US" altLang="ko-KR" sz="12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Subscription offers you all designs you'll ever need to make your PowerPoint</a:t>
            </a:r>
          </a:p>
        </p:txBody>
      </p:sp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" grpId="0"/>
      <p:bldP spid="3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19427</TotalTime>
  <Words>227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905</cp:revision>
  <dcterms:created xsi:type="dcterms:W3CDTF">2009-02-11T05:37:22Z</dcterms:created>
  <dcterms:modified xsi:type="dcterms:W3CDTF">2013-01-15T00:42:38Z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