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그룹 14"/>
          <p:cNvGrpSpPr>
            <a:grpSpLocks/>
          </p:cNvGrpSpPr>
          <p:nvPr/>
        </p:nvGrpSpPr>
        <p:grpSpPr bwMode="auto">
          <a:xfrm>
            <a:off x="342900" y="957263"/>
            <a:ext cx="8429625" cy="5400675"/>
            <a:chOff x="342900" y="957263"/>
            <a:chExt cx="8429625" cy="5400675"/>
          </a:xfrm>
        </p:grpSpPr>
        <p:sp>
          <p:nvSpPr>
            <p:cNvPr id="132" name="Oval 117"/>
            <p:cNvSpPr>
              <a:spLocks noChangeArrowheads="1"/>
            </p:cNvSpPr>
            <p:nvPr/>
          </p:nvSpPr>
          <p:spPr bwMode="auto">
            <a:xfrm>
              <a:off x="500063" y="4286250"/>
              <a:ext cx="7286625" cy="207168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39999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grpSp>
          <p:nvGrpSpPr>
            <p:cNvPr id="133" name="그룹 13"/>
            <p:cNvGrpSpPr>
              <a:grpSpLocks/>
            </p:cNvGrpSpPr>
            <p:nvPr/>
          </p:nvGrpSpPr>
          <p:grpSpPr bwMode="auto">
            <a:xfrm>
              <a:off x="342900" y="1214438"/>
              <a:ext cx="8429625" cy="3975100"/>
              <a:chOff x="0" y="1214422"/>
              <a:chExt cx="4392613" cy="3975100"/>
            </a:xfrm>
          </p:grpSpPr>
          <p:sp>
            <p:nvSpPr>
              <p:cNvPr id="142" name="AutoShape 812"/>
              <p:cNvSpPr>
                <a:spLocks noChangeArrowheads="1"/>
              </p:cNvSpPr>
              <p:nvPr/>
            </p:nvSpPr>
            <p:spPr bwMode="auto">
              <a:xfrm>
                <a:off x="0" y="1214422"/>
                <a:ext cx="4392613" cy="3975100"/>
              </a:xfrm>
              <a:prstGeom prst="roundRect">
                <a:avLst>
                  <a:gd name="adj" fmla="val 4481"/>
                </a:avLst>
              </a:prstGeom>
              <a:gradFill rotWithShape="1">
                <a:gsLst>
                  <a:gs pos="0">
                    <a:srgbClr val="808080">
                      <a:lumMod val="20000"/>
                      <a:lumOff val="8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3" name="AutoShape 813"/>
              <p:cNvSpPr>
                <a:spLocks noChangeArrowheads="1"/>
              </p:cNvSpPr>
              <p:nvPr/>
            </p:nvSpPr>
            <p:spPr bwMode="auto">
              <a:xfrm>
                <a:off x="69850" y="1279510"/>
                <a:ext cx="4254500" cy="384175"/>
              </a:xfrm>
              <a:prstGeom prst="roundRect">
                <a:avLst>
                  <a:gd name="adj" fmla="val 26472"/>
                </a:avLst>
              </a:prstGeom>
              <a:gradFill rotWithShape="1">
                <a:gsLst>
                  <a:gs pos="0">
                    <a:srgbClr val="FFFFFF">
                      <a:alpha val="79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tIns="0" bIns="118800"/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Wingdings" pitchFamily="2" charset="2"/>
                  <a:buNone/>
                  <a:tabLst/>
                  <a:defRPr/>
                </a:pPr>
                <a:endParaRPr kumimoji="0" lang="ko-KR" altLang="ko-KR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itchFamily="34" charset="0"/>
                  <a:ea typeface="HY견고딕" pitchFamily="18" charset="-127"/>
                </a:endParaRPr>
              </a:p>
            </p:txBody>
          </p:sp>
        </p:grpSp>
        <p:sp>
          <p:nvSpPr>
            <p:cNvPr id="134" name="AutoShape 278"/>
            <p:cNvSpPr>
              <a:spLocks noChangeArrowheads="1"/>
            </p:cNvSpPr>
            <p:nvPr/>
          </p:nvSpPr>
          <p:spPr bwMode="auto">
            <a:xfrm>
              <a:off x="2038350" y="957263"/>
              <a:ext cx="5027613" cy="6122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graphicFrame>
          <p:nvGraphicFramePr>
            <p:cNvPr id="135" name="차트 3"/>
            <p:cNvGraphicFramePr>
              <a:graphicFrameLocks/>
            </p:cNvGraphicFramePr>
            <p:nvPr/>
          </p:nvGraphicFramePr>
          <p:xfrm>
            <a:off x="714375" y="1028700"/>
            <a:ext cx="7572375" cy="4895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r:id="rId5" imgW="7571888" imgH="4895512" progId="Excel.Chart.8">
                    <p:embed/>
                  </p:oleObj>
                </mc:Choice>
                <mc:Fallback>
                  <p:oleObj r:id="rId5" imgW="7571888" imgH="4895512" progId="Excel.Chart.8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14375" y="1028700"/>
                          <a:ext cx="7572375" cy="4895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6" name="AutoShape 257"/>
            <p:cNvSpPr>
              <a:spLocks noChangeArrowheads="1"/>
            </p:cNvSpPr>
            <p:nvPr/>
          </p:nvSpPr>
          <p:spPr bwMode="auto">
            <a:xfrm>
              <a:off x="2216150" y="996950"/>
              <a:ext cx="4665663" cy="2540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7" name="Picture 16" descr="빛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8" y="2643188"/>
              <a:ext cx="4000500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8" name="Group 84"/>
            <p:cNvGrpSpPr>
              <a:grpSpLocks/>
            </p:cNvGrpSpPr>
            <p:nvPr/>
          </p:nvGrpSpPr>
          <p:grpSpPr bwMode="auto">
            <a:xfrm>
              <a:off x="3557588" y="2786063"/>
              <a:ext cx="1857375" cy="857250"/>
              <a:chOff x="4416" y="2275"/>
              <a:chExt cx="1114" cy="720"/>
            </a:xfrm>
          </p:grpSpPr>
          <p:sp>
            <p:nvSpPr>
              <p:cNvPr id="140" name="Oval 49"/>
              <p:cNvSpPr>
                <a:spLocks noChangeArrowheads="1"/>
              </p:cNvSpPr>
              <p:nvPr/>
            </p:nvSpPr>
            <p:spPr bwMode="auto">
              <a:xfrm>
                <a:off x="4416" y="2275"/>
                <a:ext cx="1114" cy="71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lumMod val="75000"/>
                      <a:lumOff val="25000"/>
                    </a:srgbClr>
                  </a:gs>
                  <a:gs pos="50000">
                    <a:srgbClr val="FFFFFF"/>
                  </a:gs>
                  <a:gs pos="100000">
                    <a:srgbClr val="000000">
                      <a:lumMod val="75000"/>
                      <a:lumOff val="25000"/>
                    </a:srgb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1" name="Oval 50"/>
              <p:cNvSpPr>
                <a:spLocks noChangeArrowheads="1"/>
              </p:cNvSpPr>
              <p:nvPr/>
            </p:nvSpPr>
            <p:spPr bwMode="auto">
              <a:xfrm>
                <a:off x="4468" y="2387"/>
                <a:ext cx="1005" cy="608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lumMod val="75000"/>
                      <a:lumOff val="25000"/>
                    </a:srgbClr>
                  </a:gs>
                  <a:gs pos="50000">
                    <a:srgbClr val="808080">
                      <a:lumMod val="60000"/>
                      <a:lumOff val="40000"/>
                    </a:srgbClr>
                  </a:gs>
                  <a:gs pos="100000">
                    <a:srgbClr val="808080">
                      <a:lumMod val="75000"/>
                    </a:srgb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39" name="Text Box 15"/>
            <p:cNvSpPr txBox="1">
              <a:spLocks noChangeArrowheads="1"/>
            </p:cNvSpPr>
            <p:nvPr/>
          </p:nvSpPr>
          <p:spPr bwMode="auto">
            <a:xfrm>
              <a:off x="714375" y="5776913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汉仪中圆简" pitchFamily="49" charset="-122"/>
                  <a:ea typeface="汉仪中圆简" pitchFamily="49" charset="-122"/>
                </a:rPr>
                <a:t>文字描述内容</a:t>
              </a:r>
              <a:endPara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汉仪中圆简" pitchFamily="49" charset="-122"/>
                <a:ea typeface="汉仪中圆简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4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160</Words>
  <Application>Microsoft Office PowerPoint</Application>
  <PresentationFormat>全屏显示(4:3)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wholehr.taobao.com</vt:lpstr>
      <vt:lpstr>Microsoft Office Excel 차트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49</cp:revision>
  <dcterms:created xsi:type="dcterms:W3CDTF">2012-12-20T06:04:47Z</dcterms:created>
  <dcterms:modified xsi:type="dcterms:W3CDTF">2013-01-15T00:34:13Z</dcterms:modified>
</cp:coreProperties>
</file>