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그룹 846"/>
          <p:cNvGrpSpPr>
            <a:grpSpLocks/>
          </p:cNvGrpSpPr>
          <p:nvPr/>
        </p:nvGrpSpPr>
        <p:grpSpPr bwMode="auto">
          <a:xfrm>
            <a:off x="230188" y="1074738"/>
            <a:ext cx="8688387" cy="5130800"/>
            <a:chOff x="230188" y="1074738"/>
            <a:chExt cx="8688387" cy="5130800"/>
          </a:xfrm>
        </p:grpSpPr>
        <p:grpSp>
          <p:nvGrpSpPr>
            <p:cNvPr id="185" name="그룹 147"/>
            <p:cNvGrpSpPr>
              <a:grpSpLocks/>
            </p:cNvGrpSpPr>
            <p:nvPr/>
          </p:nvGrpSpPr>
          <p:grpSpPr bwMode="auto">
            <a:xfrm>
              <a:off x="684213" y="1328738"/>
              <a:ext cx="7794625" cy="4557712"/>
              <a:chOff x="684213" y="1328738"/>
              <a:chExt cx="7794625" cy="4557712"/>
            </a:xfrm>
          </p:grpSpPr>
          <p:sp>
            <p:nvSpPr>
              <p:cNvPr id="309" name="Freeform 15"/>
              <p:cNvSpPr>
                <a:spLocks/>
              </p:cNvSpPr>
              <p:nvPr/>
            </p:nvSpPr>
            <p:spPr bwMode="auto">
              <a:xfrm>
                <a:off x="3995738" y="1687513"/>
                <a:ext cx="4483100" cy="3662362"/>
              </a:xfrm>
              <a:custGeom>
                <a:avLst/>
                <a:gdLst>
                  <a:gd name="T0" fmla="*/ 2687 w 2824"/>
                  <a:gd name="T1" fmla="*/ 568 h 2307"/>
                  <a:gd name="T2" fmla="*/ 2729 w 2824"/>
                  <a:gd name="T3" fmla="*/ 502 h 2307"/>
                  <a:gd name="T4" fmla="*/ 2817 w 2824"/>
                  <a:gd name="T5" fmla="*/ 518 h 2307"/>
                  <a:gd name="T6" fmla="*/ 2815 w 2824"/>
                  <a:gd name="T7" fmla="*/ 464 h 2307"/>
                  <a:gd name="T8" fmla="*/ 2741 w 2824"/>
                  <a:gd name="T9" fmla="*/ 429 h 2307"/>
                  <a:gd name="T10" fmla="*/ 2568 w 2824"/>
                  <a:gd name="T11" fmla="*/ 381 h 2307"/>
                  <a:gd name="T12" fmla="*/ 2501 w 2824"/>
                  <a:gd name="T13" fmla="*/ 382 h 2307"/>
                  <a:gd name="T14" fmla="*/ 2337 w 2824"/>
                  <a:gd name="T15" fmla="*/ 325 h 2307"/>
                  <a:gd name="T16" fmla="*/ 2133 w 2824"/>
                  <a:gd name="T17" fmla="*/ 280 h 2307"/>
                  <a:gd name="T18" fmla="*/ 1978 w 2824"/>
                  <a:gd name="T19" fmla="*/ 218 h 2307"/>
                  <a:gd name="T20" fmla="*/ 1709 w 2824"/>
                  <a:gd name="T21" fmla="*/ 210 h 2307"/>
                  <a:gd name="T22" fmla="*/ 1694 w 2824"/>
                  <a:gd name="T23" fmla="*/ 61 h 2307"/>
                  <a:gd name="T24" fmla="*/ 1333 w 2824"/>
                  <a:gd name="T25" fmla="*/ 265 h 2307"/>
                  <a:gd name="T26" fmla="*/ 1306 w 2824"/>
                  <a:gd name="T27" fmla="*/ 287 h 2307"/>
                  <a:gd name="T28" fmla="*/ 1264 w 2824"/>
                  <a:gd name="T29" fmla="*/ 444 h 2307"/>
                  <a:gd name="T30" fmla="*/ 1214 w 2824"/>
                  <a:gd name="T31" fmla="*/ 391 h 2307"/>
                  <a:gd name="T32" fmla="*/ 1152 w 2824"/>
                  <a:gd name="T33" fmla="*/ 308 h 2307"/>
                  <a:gd name="T34" fmla="*/ 1131 w 2824"/>
                  <a:gd name="T35" fmla="*/ 425 h 2307"/>
                  <a:gd name="T36" fmla="*/ 996 w 2824"/>
                  <a:gd name="T37" fmla="*/ 437 h 2307"/>
                  <a:gd name="T38" fmla="*/ 720 w 2824"/>
                  <a:gd name="T39" fmla="*/ 509 h 2307"/>
                  <a:gd name="T40" fmla="*/ 771 w 2824"/>
                  <a:gd name="T41" fmla="*/ 511 h 2307"/>
                  <a:gd name="T42" fmla="*/ 690 w 2824"/>
                  <a:gd name="T43" fmla="*/ 393 h 2307"/>
                  <a:gd name="T44" fmla="*/ 587 w 2824"/>
                  <a:gd name="T45" fmla="*/ 361 h 2307"/>
                  <a:gd name="T46" fmla="*/ 456 w 2824"/>
                  <a:gd name="T47" fmla="*/ 471 h 2307"/>
                  <a:gd name="T48" fmla="*/ 494 w 2824"/>
                  <a:gd name="T49" fmla="*/ 616 h 2307"/>
                  <a:gd name="T50" fmla="*/ 568 w 2824"/>
                  <a:gd name="T51" fmla="*/ 579 h 2307"/>
                  <a:gd name="T52" fmla="*/ 575 w 2824"/>
                  <a:gd name="T53" fmla="*/ 686 h 2307"/>
                  <a:gd name="T54" fmla="*/ 371 w 2824"/>
                  <a:gd name="T55" fmla="*/ 797 h 2307"/>
                  <a:gd name="T56" fmla="*/ 237 w 2824"/>
                  <a:gd name="T57" fmla="*/ 957 h 2307"/>
                  <a:gd name="T58" fmla="*/ 184 w 2824"/>
                  <a:gd name="T59" fmla="*/ 1078 h 2307"/>
                  <a:gd name="T60" fmla="*/ 284 w 2824"/>
                  <a:gd name="T61" fmla="*/ 1065 h 2307"/>
                  <a:gd name="T62" fmla="*/ 405 w 2824"/>
                  <a:gd name="T63" fmla="*/ 1102 h 2307"/>
                  <a:gd name="T64" fmla="*/ 537 w 2824"/>
                  <a:gd name="T65" fmla="*/ 1169 h 2307"/>
                  <a:gd name="T66" fmla="*/ 620 w 2824"/>
                  <a:gd name="T67" fmla="*/ 1057 h 2307"/>
                  <a:gd name="T68" fmla="*/ 782 w 2824"/>
                  <a:gd name="T69" fmla="*/ 1057 h 2307"/>
                  <a:gd name="T70" fmla="*/ 628 w 2824"/>
                  <a:gd name="T71" fmla="*/ 1149 h 2307"/>
                  <a:gd name="T72" fmla="*/ 716 w 2824"/>
                  <a:gd name="T73" fmla="*/ 1217 h 2307"/>
                  <a:gd name="T74" fmla="*/ 433 w 2824"/>
                  <a:gd name="T75" fmla="*/ 1283 h 2307"/>
                  <a:gd name="T76" fmla="*/ 0 w 2824"/>
                  <a:gd name="T77" fmla="*/ 1460 h 2307"/>
                  <a:gd name="T78" fmla="*/ 42 w 2824"/>
                  <a:gd name="T79" fmla="*/ 1628 h 2307"/>
                  <a:gd name="T80" fmla="*/ 272 w 2824"/>
                  <a:gd name="T81" fmla="*/ 1682 h 2307"/>
                  <a:gd name="T82" fmla="*/ 379 w 2824"/>
                  <a:gd name="T83" fmla="*/ 1828 h 2307"/>
                  <a:gd name="T84" fmla="*/ 400 w 2824"/>
                  <a:gd name="T85" fmla="*/ 2047 h 2307"/>
                  <a:gd name="T86" fmla="*/ 690 w 2824"/>
                  <a:gd name="T87" fmla="*/ 2130 h 2307"/>
                  <a:gd name="T88" fmla="*/ 802 w 2824"/>
                  <a:gd name="T89" fmla="*/ 1930 h 2307"/>
                  <a:gd name="T90" fmla="*/ 937 w 2824"/>
                  <a:gd name="T91" fmla="*/ 1608 h 2307"/>
                  <a:gd name="T92" fmla="*/ 820 w 2824"/>
                  <a:gd name="T93" fmla="*/ 1575 h 2307"/>
                  <a:gd name="T94" fmla="*/ 820 w 2824"/>
                  <a:gd name="T95" fmla="*/ 1510 h 2307"/>
                  <a:gd name="T96" fmla="*/ 962 w 2824"/>
                  <a:gd name="T97" fmla="*/ 1347 h 2307"/>
                  <a:gd name="T98" fmla="*/ 1292 w 2824"/>
                  <a:gd name="T99" fmla="*/ 1637 h 2307"/>
                  <a:gd name="T100" fmla="*/ 1451 w 2824"/>
                  <a:gd name="T101" fmla="*/ 1466 h 2307"/>
                  <a:gd name="T102" fmla="*/ 1552 w 2824"/>
                  <a:gd name="T103" fmla="*/ 1540 h 2307"/>
                  <a:gd name="T104" fmla="*/ 1649 w 2824"/>
                  <a:gd name="T105" fmla="*/ 1742 h 2307"/>
                  <a:gd name="T106" fmla="*/ 1671 w 2824"/>
                  <a:gd name="T107" fmla="*/ 1702 h 2307"/>
                  <a:gd name="T108" fmla="*/ 1652 w 2824"/>
                  <a:gd name="T109" fmla="*/ 1625 h 2307"/>
                  <a:gd name="T110" fmla="*/ 1721 w 2824"/>
                  <a:gd name="T111" fmla="*/ 1546 h 2307"/>
                  <a:gd name="T112" fmla="*/ 1756 w 2824"/>
                  <a:gd name="T113" fmla="*/ 1492 h 2307"/>
                  <a:gd name="T114" fmla="*/ 1899 w 2824"/>
                  <a:gd name="T115" fmla="*/ 1297 h 2307"/>
                  <a:gd name="T116" fmla="*/ 1996 w 2824"/>
                  <a:gd name="T117" fmla="*/ 1211 h 2307"/>
                  <a:gd name="T118" fmla="*/ 2141 w 2824"/>
                  <a:gd name="T119" fmla="*/ 929 h 2307"/>
                  <a:gd name="T120" fmla="*/ 2120 w 2824"/>
                  <a:gd name="T121" fmla="*/ 828 h 2307"/>
                  <a:gd name="T122" fmla="*/ 2388 w 2824"/>
                  <a:gd name="T123" fmla="*/ 755 h 2307"/>
                  <a:gd name="T124" fmla="*/ 2464 w 2824"/>
                  <a:gd name="T125" fmla="*/ 778 h 230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24"/>
                  <a:gd name="T190" fmla="*/ 0 h 2307"/>
                  <a:gd name="T191" fmla="*/ 2824 w 2824"/>
                  <a:gd name="T192" fmla="*/ 2307 h 230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24" h="2307">
                    <a:moveTo>
                      <a:pt x="2486" y="674"/>
                    </a:moveTo>
                    <a:lnTo>
                      <a:pt x="2548" y="666"/>
                    </a:lnTo>
                    <a:lnTo>
                      <a:pt x="2559" y="663"/>
                    </a:lnTo>
                    <a:lnTo>
                      <a:pt x="2584" y="656"/>
                    </a:lnTo>
                    <a:lnTo>
                      <a:pt x="2618" y="643"/>
                    </a:lnTo>
                    <a:lnTo>
                      <a:pt x="2633" y="636"/>
                    </a:lnTo>
                    <a:lnTo>
                      <a:pt x="2648" y="628"/>
                    </a:lnTo>
                    <a:lnTo>
                      <a:pt x="2660" y="619"/>
                    </a:lnTo>
                    <a:lnTo>
                      <a:pt x="2671" y="609"/>
                    </a:lnTo>
                    <a:lnTo>
                      <a:pt x="2680" y="597"/>
                    </a:lnTo>
                    <a:lnTo>
                      <a:pt x="2686" y="585"/>
                    </a:lnTo>
                    <a:lnTo>
                      <a:pt x="2687" y="574"/>
                    </a:lnTo>
                    <a:lnTo>
                      <a:pt x="2687" y="568"/>
                    </a:lnTo>
                    <a:lnTo>
                      <a:pt x="2687" y="563"/>
                    </a:lnTo>
                    <a:lnTo>
                      <a:pt x="2684" y="559"/>
                    </a:lnTo>
                    <a:lnTo>
                      <a:pt x="2681" y="554"/>
                    </a:lnTo>
                    <a:lnTo>
                      <a:pt x="2677" y="551"/>
                    </a:lnTo>
                    <a:lnTo>
                      <a:pt x="2671" y="548"/>
                    </a:lnTo>
                    <a:lnTo>
                      <a:pt x="2680" y="545"/>
                    </a:lnTo>
                    <a:lnTo>
                      <a:pt x="2698" y="536"/>
                    </a:lnTo>
                    <a:lnTo>
                      <a:pt x="2708" y="530"/>
                    </a:lnTo>
                    <a:lnTo>
                      <a:pt x="2717" y="524"/>
                    </a:lnTo>
                    <a:lnTo>
                      <a:pt x="2725" y="515"/>
                    </a:lnTo>
                    <a:lnTo>
                      <a:pt x="2726" y="511"/>
                    </a:lnTo>
                    <a:lnTo>
                      <a:pt x="2728" y="506"/>
                    </a:lnTo>
                    <a:lnTo>
                      <a:pt x="2729" y="502"/>
                    </a:lnTo>
                    <a:lnTo>
                      <a:pt x="2729" y="500"/>
                    </a:lnTo>
                    <a:lnTo>
                      <a:pt x="2731" y="500"/>
                    </a:lnTo>
                    <a:lnTo>
                      <a:pt x="2734" y="500"/>
                    </a:lnTo>
                    <a:lnTo>
                      <a:pt x="2744" y="515"/>
                    </a:lnTo>
                    <a:lnTo>
                      <a:pt x="2754" y="524"/>
                    </a:lnTo>
                    <a:lnTo>
                      <a:pt x="2758" y="527"/>
                    </a:lnTo>
                    <a:lnTo>
                      <a:pt x="2764" y="530"/>
                    </a:lnTo>
                    <a:lnTo>
                      <a:pt x="2770" y="533"/>
                    </a:lnTo>
                    <a:lnTo>
                      <a:pt x="2778" y="535"/>
                    </a:lnTo>
                    <a:lnTo>
                      <a:pt x="2785" y="535"/>
                    </a:lnTo>
                    <a:lnTo>
                      <a:pt x="2793" y="532"/>
                    </a:lnTo>
                    <a:lnTo>
                      <a:pt x="2806" y="527"/>
                    </a:lnTo>
                    <a:lnTo>
                      <a:pt x="2814" y="521"/>
                    </a:lnTo>
                    <a:lnTo>
                      <a:pt x="2817" y="518"/>
                    </a:lnTo>
                    <a:lnTo>
                      <a:pt x="2817" y="517"/>
                    </a:lnTo>
                    <a:lnTo>
                      <a:pt x="2817" y="511"/>
                    </a:lnTo>
                    <a:lnTo>
                      <a:pt x="2814" y="508"/>
                    </a:lnTo>
                    <a:lnTo>
                      <a:pt x="2809" y="505"/>
                    </a:lnTo>
                    <a:lnTo>
                      <a:pt x="2805" y="502"/>
                    </a:lnTo>
                    <a:lnTo>
                      <a:pt x="2811" y="496"/>
                    </a:lnTo>
                    <a:lnTo>
                      <a:pt x="2815" y="489"/>
                    </a:lnTo>
                    <a:lnTo>
                      <a:pt x="2821" y="482"/>
                    </a:lnTo>
                    <a:lnTo>
                      <a:pt x="2824" y="476"/>
                    </a:lnTo>
                    <a:lnTo>
                      <a:pt x="2824" y="473"/>
                    </a:lnTo>
                    <a:lnTo>
                      <a:pt x="2824" y="470"/>
                    </a:lnTo>
                    <a:lnTo>
                      <a:pt x="2823" y="467"/>
                    </a:lnTo>
                    <a:lnTo>
                      <a:pt x="2820" y="465"/>
                    </a:lnTo>
                    <a:lnTo>
                      <a:pt x="2815" y="464"/>
                    </a:lnTo>
                    <a:lnTo>
                      <a:pt x="2808" y="464"/>
                    </a:lnTo>
                    <a:lnTo>
                      <a:pt x="2784" y="462"/>
                    </a:lnTo>
                    <a:lnTo>
                      <a:pt x="2775" y="461"/>
                    </a:lnTo>
                    <a:lnTo>
                      <a:pt x="2767" y="459"/>
                    </a:lnTo>
                    <a:lnTo>
                      <a:pt x="2763" y="456"/>
                    </a:lnTo>
                    <a:lnTo>
                      <a:pt x="2760" y="452"/>
                    </a:lnTo>
                    <a:lnTo>
                      <a:pt x="2758" y="447"/>
                    </a:lnTo>
                    <a:lnTo>
                      <a:pt x="2758" y="441"/>
                    </a:lnTo>
                    <a:lnTo>
                      <a:pt x="2760" y="437"/>
                    </a:lnTo>
                    <a:lnTo>
                      <a:pt x="2758" y="435"/>
                    </a:lnTo>
                    <a:lnTo>
                      <a:pt x="2755" y="431"/>
                    </a:lnTo>
                    <a:lnTo>
                      <a:pt x="2749" y="429"/>
                    </a:lnTo>
                    <a:lnTo>
                      <a:pt x="2741" y="429"/>
                    </a:lnTo>
                    <a:lnTo>
                      <a:pt x="2726" y="431"/>
                    </a:lnTo>
                    <a:lnTo>
                      <a:pt x="2720" y="432"/>
                    </a:lnTo>
                    <a:lnTo>
                      <a:pt x="2671" y="367"/>
                    </a:lnTo>
                    <a:lnTo>
                      <a:pt x="2654" y="364"/>
                    </a:lnTo>
                    <a:lnTo>
                      <a:pt x="2637" y="361"/>
                    </a:lnTo>
                    <a:lnTo>
                      <a:pt x="2619" y="358"/>
                    </a:lnTo>
                    <a:lnTo>
                      <a:pt x="2600" y="357"/>
                    </a:lnTo>
                    <a:lnTo>
                      <a:pt x="2583" y="358"/>
                    </a:lnTo>
                    <a:lnTo>
                      <a:pt x="2577" y="360"/>
                    </a:lnTo>
                    <a:lnTo>
                      <a:pt x="2571" y="363"/>
                    </a:lnTo>
                    <a:lnTo>
                      <a:pt x="2568" y="366"/>
                    </a:lnTo>
                    <a:lnTo>
                      <a:pt x="2568" y="372"/>
                    </a:lnTo>
                    <a:lnTo>
                      <a:pt x="2568" y="381"/>
                    </a:lnTo>
                    <a:lnTo>
                      <a:pt x="2571" y="388"/>
                    </a:lnTo>
                    <a:lnTo>
                      <a:pt x="2574" y="393"/>
                    </a:lnTo>
                    <a:lnTo>
                      <a:pt x="2575" y="396"/>
                    </a:lnTo>
                    <a:lnTo>
                      <a:pt x="2577" y="397"/>
                    </a:lnTo>
                    <a:lnTo>
                      <a:pt x="2577" y="399"/>
                    </a:lnTo>
                    <a:lnTo>
                      <a:pt x="2568" y="402"/>
                    </a:lnTo>
                    <a:lnTo>
                      <a:pt x="2559" y="403"/>
                    </a:lnTo>
                    <a:lnTo>
                      <a:pt x="2551" y="402"/>
                    </a:lnTo>
                    <a:lnTo>
                      <a:pt x="2545" y="399"/>
                    </a:lnTo>
                    <a:lnTo>
                      <a:pt x="2538" y="396"/>
                    </a:lnTo>
                    <a:lnTo>
                      <a:pt x="2530" y="391"/>
                    </a:lnTo>
                    <a:lnTo>
                      <a:pt x="2523" y="387"/>
                    </a:lnTo>
                    <a:lnTo>
                      <a:pt x="2512" y="384"/>
                    </a:lnTo>
                    <a:lnTo>
                      <a:pt x="2501" y="382"/>
                    </a:lnTo>
                    <a:lnTo>
                      <a:pt x="2477" y="382"/>
                    </a:lnTo>
                    <a:lnTo>
                      <a:pt x="2455" y="381"/>
                    </a:lnTo>
                    <a:lnTo>
                      <a:pt x="2429" y="379"/>
                    </a:lnTo>
                    <a:lnTo>
                      <a:pt x="2430" y="370"/>
                    </a:lnTo>
                    <a:lnTo>
                      <a:pt x="2430" y="352"/>
                    </a:lnTo>
                    <a:lnTo>
                      <a:pt x="2430" y="343"/>
                    </a:lnTo>
                    <a:lnTo>
                      <a:pt x="2427" y="334"/>
                    </a:lnTo>
                    <a:lnTo>
                      <a:pt x="2423" y="328"/>
                    </a:lnTo>
                    <a:lnTo>
                      <a:pt x="2421" y="326"/>
                    </a:lnTo>
                    <a:lnTo>
                      <a:pt x="2418" y="325"/>
                    </a:lnTo>
                    <a:lnTo>
                      <a:pt x="2337" y="325"/>
                    </a:lnTo>
                    <a:lnTo>
                      <a:pt x="2290" y="323"/>
                    </a:lnTo>
                    <a:lnTo>
                      <a:pt x="2264" y="322"/>
                    </a:lnTo>
                    <a:lnTo>
                      <a:pt x="2249" y="283"/>
                    </a:lnTo>
                    <a:lnTo>
                      <a:pt x="2219" y="265"/>
                    </a:lnTo>
                    <a:lnTo>
                      <a:pt x="2177" y="253"/>
                    </a:lnTo>
                    <a:lnTo>
                      <a:pt x="2171" y="251"/>
                    </a:lnTo>
                    <a:lnTo>
                      <a:pt x="2159" y="248"/>
                    </a:lnTo>
                    <a:lnTo>
                      <a:pt x="2151" y="246"/>
                    </a:lnTo>
                    <a:lnTo>
                      <a:pt x="2145" y="248"/>
                    </a:lnTo>
                    <a:lnTo>
                      <a:pt x="2141" y="251"/>
                    </a:lnTo>
                    <a:lnTo>
                      <a:pt x="2139" y="254"/>
                    </a:lnTo>
                    <a:lnTo>
                      <a:pt x="2138" y="257"/>
                    </a:lnTo>
                    <a:lnTo>
                      <a:pt x="2133" y="280"/>
                    </a:lnTo>
                    <a:lnTo>
                      <a:pt x="2130" y="287"/>
                    </a:lnTo>
                    <a:lnTo>
                      <a:pt x="2115" y="299"/>
                    </a:lnTo>
                    <a:lnTo>
                      <a:pt x="2085" y="299"/>
                    </a:lnTo>
                    <a:lnTo>
                      <a:pt x="2071" y="298"/>
                    </a:lnTo>
                    <a:lnTo>
                      <a:pt x="2064" y="296"/>
                    </a:lnTo>
                    <a:lnTo>
                      <a:pt x="2056" y="295"/>
                    </a:lnTo>
                    <a:lnTo>
                      <a:pt x="2046" y="299"/>
                    </a:lnTo>
                    <a:lnTo>
                      <a:pt x="2032" y="304"/>
                    </a:lnTo>
                    <a:lnTo>
                      <a:pt x="2020" y="305"/>
                    </a:lnTo>
                    <a:lnTo>
                      <a:pt x="2008" y="307"/>
                    </a:lnTo>
                    <a:lnTo>
                      <a:pt x="1996" y="265"/>
                    </a:lnTo>
                    <a:lnTo>
                      <a:pt x="1978" y="218"/>
                    </a:lnTo>
                    <a:lnTo>
                      <a:pt x="1985" y="188"/>
                    </a:lnTo>
                    <a:lnTo>
                      <a:pt x="1908" y="188"/>
                    </a:lnTo>
                    <a:lnTo>
                      <a:pt x="1901" y="210"/>
                    </a:lnTo>
                    <a:lnTo>
                      <a:pt x="1908" y="230"/>
                    </a:lnTo>
                    <a:lnTo>
                      <a:pt x="1908" y="249"/>
                    </a:lnTo>
                    <a:lnTo>
                      <a:pt x="1879" y="236"/>
                    </a:lnTo>
                    <a:lnTo>
                      <a:pt x="1839" y="218"/>
                    </a:lnTo>
                    <a:lnTo>
                      <a:pt x="1822" y="212"/>
                    </a:lnTo>
                    <a:lnTo>
                      <a:pt x="1799" y="204"/>
                    </a:lnTo>
                    <a:lnTo>
                      <a:pt x="1771" y="195"/>
                    </a:lnTo>
                    <a:lnTo>
                      <a:pt x="1771" y="176"/>
                    </a:lnTo>
                    <a:lnTo>
                      <a:pt x="1751" y="180"/>
                    </a:lnTo>
                    <a:lnTo>
                      <a:pt x="1709" y="210"/>
                    </a:lnTo>
                    <a:lnTo>
                      <a:pt x="1744" y="153"/>
                    </a:lnTo>
                    <a:lnTo>
                      <a:pt x="1771" y="115"/>
                    </a:lnTo>
                    <a:lnTo>
                      <a:pt x="1772" y="108"/>
                    </a:lnTo>
                    <a:lnTo>
                      <a:pt x="1774" y="89"/>
                    </a:lnTo>
                    <a:lnTo>
                      <a:pt x="1775" y="80"/>
                    </a:lnTo>
                    <a:lnTo>
                      <a:pt x="1775" y="71"/>
                    </a:lnTo>
                    <a:lnTo>
                      <a:pt x="1774" y="64"/>
                    </a:lnTo>
                    <a:lnTo>
                      <a:pt x="1772" y="62"/>
                    </a:lnTo>
                    <a:lnTo>
                      <a:pt x="1771" y="61"/>
                    </a:lnTo>
                    <a:lnTo>
                      <a:pt x="1759" y="56"/>
                    </a:lnTo>
                    <a:lnTo>
                      <a:pt x="1747" y="49"/>
                    </a:lnTo>
                    <a:lnTo>
                      <a:pt x="1732" y="38"/>
                    </a:lnTo>
                    <a:lnTo>
                      <a:pt x="1694" y="61"/>
                    </a:lnTo>
                    <a:lnTo>
                      <a:pt x="1674" y="23"/>
                    </a:lnTo>
                    <a:lnTo>
                      <a:pt x="1674" y="0"/>
                    </a:lnTo>
                    <a:lnTo>
                      <a:pt x="1632" y="0"/>
                    </a:lnTo>
                    <a:lnTo>
                      <a:pt x="1612" y="46"/>
                    </a:lnTo>
                    <a:lnTo>
                      <a:pt x="1582" y="92"/>
                    </a:lnTo>
                    <a:lnTo>
                      <a:pt x="1475" y="83"/>
                    </a:lnTo>
                    <a:lnTo>
                      <a:pt x="1387" y="172"/>
                    </a:lnTo>
                    <a:lnTo>
                      <a:pt x="1383" y="215"/>
                    </a:lnTo>
                    <a:lnTo>
                      <a:pt x="1333" y="218"/>
                    </a:lnTo>
                    <a:lnTo>
                      <a:pt x="1331" y="224"/>
                    </a:lnTo>
                    <a:lnTo>
                      <a:pt x="1330" y="237"/>
                    </a:lnTo>
                    <a:lnTo>
                      <a:pt x="1328" y="246"/>
                    </a:lnTo>
                    <a:lnTo>
                      <a:pt x="1330" y="256"/>
                    </a:lnTo>
                    <a:lnTo>
                      <a:pt x="1333" y="265"/>
                    </a:lnTo>
                    <a:lnTo>
                      <a:pt x="1338" y="272"/>
                    </a:lnTo>
                    <a:lnTo>
                      <a:pt x="1350" y="286"/>
                    </a:lnTo>
                    <a:lnTo>
                      <a:pt x="1360" y="296"/>
                    </a:lnTo>
                    <a:lnTo>
                      <a:pt x="1368" y="307"/>
                    </a:lnTo>
                    <a:lnTo>
                      <a:pt x="1371" y="313"/>
                    </a:lnTo>
                    <a:lnTo>
                      <a:pt x="1372" y="317"/>
                    </a:lnTo>
                    <a:lnTo>
                      <a:pt x="1371" y="320"/>
                    </a:lnTo>
                    <a:lnTo>
                      <a:pt x="1369" y="320"/>
                    </a:lnTo>
                    <a:lnTo>
                      <a:pt x="1362" y="319"/>
                    </a:lnTo>
                    <a:lnTo>
                      <a:pt x="1351" y="314"/>
                    </a:lnTo>
                    <a:lnTo>
                      <a:pt x="1339" y="308"/>
                    </a:lnTo>
                    <a:lnTo>
                      <a:pt x="1316" y="295"/>
                    </a:lnTo>
                    <a:lnTo>
                      <a:pt x="1306" y="287"/>
                    </a:lnTo>
                    <a:lnTo>
                      <a:pt x="1268" y="280"/>
                    </a:lnTo>
                    <a:lnTo>
                      <a:pt x="1268" y="364"/>
                    </a:lnTo>
                    <a:lnTo>
                      <a:pt x="1267" y="369"/>
                    </a:lnTo>
                    <a:lnTo>
                      <a:pt x="1265" y="373"/>
                    </a:lnTo>
                    <a:lnTo>
                      <a:pt x="1262" y="379"/>
                    </a:lnTo>
                    <a:lnTo>
                      <a:pt x="1261" y="385"/>
                    </a:lnTo>
                    <a:lnTo>
                      <a:pt x="1262" y="391"/>
                    </a:lnTo>
                    <a:lnTo>
                      <a:pt x="1267" y="397"/>
                    </a:lnTo>
                    <a:lnTo>
                      <a:pt x="1276" y="403"/>
                    </a:lnTo>
                    <a:lnTo>
                      <a:pt x="1291" y="409"/>
                    </a:lnTo>
                    <a:lnTo>
                      <a:pt x="1283" y="432"/>
                    </a:lnTo>
                    <a:lnTo>
                      <a:pt x="1264" y="444"/>
                    </a:lnTo>
                    <a:lnTo>
                      <a:pt x="1258" y="449"/>
                    </a:lnTo>
                    <a:lnTo>
                      <a:pt x="1242" y="462"/>
                    </a:lnTo>
                    <a:lnTo>
                      <a:pt x="1235" y="471"/>
                    </a:lnTo>
                    <a:lnTo>
                      <a:pt x="1227" y="480"/>
                    </a:lnTo>
                    <a:lnTo>
                      <a:pt x="1221" y="489"/>
                    </a:lnTo>
                    <a:lnTo>
                      <a:pt x="1218" y="499"/>
                    </a:lnTo>
                    <a:lnTo>
                      <a:pt x="1221" y="483"/>
                    </a:lnTo>
                    <a:lnTo>
                      <a:pt x="1224" y="452"/>
                    </a:lnTo>
                    <a:lnTo>
                      <a:pt x="1226" y="434"/>
                    </a:lnTo>
                    <a:lnTo>
                      <a:pt x="1224" y="416"/>
                    </a:lnTo>
                    <a:lnTo>
                      <a:pt x="1223" y="408"/>
                    </a:lnTo>
                    <a:lnTo>
                      <a:pt x="1221" y="400"/>
                    </a:lnTo>
                    <a:lnTo>
                      <a:pt x="1218" y="394"/>
                    </a:lnTo>
                    <a:lnTo>
                      <a:pt x="1214" y="391"/>
                    </a:lnTo>
                    <a:lnTo>
                      <a:pt x="1208" y="384"/>
                    </a:lnTo>
                    <a:lnTo>
                      <a:pt x="1208" y="381"/>
                    </a:lnTo>
                    <a:lnTo>
                      <a:pt x="1206" y="378"/>
                    </a:lnTo>
                    <a:lnTo>
                      <a:pt x="1208" y="372"/>
                    </a:lnTo>
                    <a:lnTo>
                      <a:pt x="1212" y="366"/>
                    </a:lnTo>
                    <a:lnTo>
                      <a:pt x="1217" y="363"/>
                    </a:lnTo>
                    <a:lnTo>
                      <a:pt x="1221" y="358"/>
                    </a:lnTo>
                    <a:lnTo>
                      <a:pt x="1226" y="357"/>
                    </a:lnTo>
                    <a:lnTo>
                      <a:pt x="1211" y="275"/>
                    </a:lnTo>
                    <a:lnTo>
                      <a:pt x="1197" y="281"/>
                    </a:lnTo>
                    <a:lnTo>
                      <a:pt x="1184" y="287"/>
                    </a:lnTo>
                    <a:lnTo>
                      <a:pt x="1167" y="296"/>
                    </a:lnTo>
                    <a:lnTo>
                      <a:pt x="1152" y="308"/>
                    </a:lnTo>
                    <a:lnTo>
                      <a:pt x="1144" y="316"/>
                    </a:lnTo>
                    <a:lnTo>
                      <a:pt x="1138" y="325"/>
                    </a:lnTo>
                    <a:lnTo>
                      <a:pt x="1132" y="333"/>
                    </a:lnTo>
                    <a:lnTo>
                      <a:pt x="1129" y="343"/>
                    </a:lnTo>
                    <a:lnTo>
                      <a:pt x="1126" y="352"/>
                    </a:lnTo>
                    <a:lnTo>
                      <a:pt x="1126" y="364"/>
                    </a:lnTo>
                    <a:lnTo>
                      <a:pt x="1129" y="370"/>
                    </a:lnTo>
                    <a:lnTo>
                      <a:pt x="1134" y="387"/>
                    </a:lnTo>
                    <a:lnTo>
                      <a:pt x="1135" y="397"/>
                    </a:lnTo>
                    <a:lnTo>
                      <a:pt x="1137" y="409"/>
                    </a:lnTo>
                    <a:lnTo>
                      <a:pt x="1135" y="422"/>
                    </a:lnTo>
                    <a:lnTo>
                      <a:pt x="1134" y="432"/>
                    </a:lnTo>
                    <a:lnTo>
                      <a:pt x="1131" y="425"/>
                    </a:lnTo>
                    <a:lnTo>
                      <a:pt x="1122" y="406"/>
                    </a:lnTo>
                    <a:lnTo>
                      <a:pt x="1116" y="397"/>
                    </a:lnTo>
                    <a:lnTo>
                      <a:pt x="1110" y="391"/>
                    </a:lnTo>
                    <a:lnTo>
                      <a:pt x="1104" y="387"/>
                    </a:lnTo>
                    <a:lnTo>
                      <a:pt x="1099" y="387"/>
                    </a:lnTo>
                    <a:lnTo>
                      <a:pt x="1096" y="387"/>
                    </a:lnTo>
                    <a:lnTo>
                      <a:pt x="1088" y="390"/>
                    </a:lnTo>
                    <a:lnTo>
                      <a:pt x="1082" y="396"/>
                    </a:lnTo>
                    <a:lnTo>
                      <a:pt x="1073" y="406"/>
                    </a:lnTo>
                    <a:lnTo>
                      <a:pt x="1067" y="417"/>
                    </a:lnTo>
                    <a:lnTo>
                      <a:pt x="1064" y="422"/>
                    </a:lnTo>
                    <a:lnTo>
                      <a:pt x="1024" y="414"/>
                    </a:lnTo>
                    <a:lnTo>
                      <a:pt x="996" y="406"/>
                    </a:lnTo>
                    <a:lnTo>
                      <a:pt x="996" y="437"/>
                    </a:lnTo>
                    <a:lnTo>
                      <a:pt x="974" y="441"/>
                    </a:lnTo>
                    <a:lnTo>
                      <a:pt x="954" y="441"/>
                    </a:lnTo>
                    <a:lnTo>
                      <a:pt x="915" y="441"/>
                    </a:lnTo>
                    <a:lnTo>
                      <a:pt x="915" y="479"/>
                    </a:lnTo>
                    <a:lnTo>
                      <a:pt x="874" y="464"/>
                    </a:lnTo>
                    <a:lnTo>
                      <a:pt x="862" y="437"/>
                    </a:lnTo>
                    <a:lnTo>
                      <a:pt x="850" y="452"/>
                    </a:lnTo>
                    <a:lnTo>
                      <a:pt x="847" y="491"/>
                    </a:lnTo>
                    <a:lnTo>
                      <a:pt x="847" y="517"/>
                    </a:lnTo>
                    <a:lnTo>
                      <a:pt x="827" y="521"/>
                    </a:lnTo>
                    <a:lnTo>
                      <a:pt x="800" y="529"/>
                    </a:lnTo>
                    <a:lnTo>
                      <a:pt x="790" y="544"/>
                    </a:lnTo>
                    <a:lnTo>
                      <a:pt x="743" y="574"/>
                    </a:lnTo>
                    <a:lnTo>
                      <a:pt x="720" y="551"/>
                    </a:lnTo>
                    <a:lnTo>
                      <a:pt x="720" y="509"/>
                    </a:lnTo>
                    <a:lnTo>
                      <a:pt x="693" y="491"/>
                    </a:lnTo>
                    <a:lnTo>
                      <a:pt x="696" y="489"/>
                    </a:lnTo>
                    <a:lnTo>
                      <a:pt x="702" y="486"/>
                    </a:lnTo>
                    <a:lnTo>
                      <a:pt x="707" y="486"/>
                    </a:lnTo>
                    <a:lnTo>
                      <a:pt x="711" y="486"/>
                    </a:lnTo>
                    <a:lnTo>
                      <a:pt x="717" y="489"/>
                    </a:lnTo>
                    <a:lnTo>
                      <a:pt x="725" y="494"/>
                    </a:lnTo>
                    <a:lnTo>
                      <a:pt x="732" y="500"/>
                    </a:lnTo>
                    <a:lnTo>
                      <a:pt x="744" y="508"/>
                    </a:lnTo>
                    <a:lnTo>
                      <a:pt x="755" y="512"/>
                    </a:lnTo>
                    <a:lnTo>
                      <a:pt x="761" y="514"/>
                    </a:lnTo>
                    <a:lnTo>
                      <a:pt x="765" y="512"/>
                    </a:lnTo>
                    <a:lnTo>
                      <a:pt x="771" y="511"/>
                    </a:lnTo>
                    <a:lnTo>
                      <a:pt x="774" y="508"/>
                    </a:lnTo>
                    <a:lnTo>
                      <a:pt x="777" y="503"/>
                    </a:lnTo>
                    <a:lnTo>
                      <a:pt x="780" y="494"/>
                    </a:lnTo>
                    <a:lnTo>
                      <a:pt x="780" y="485"/>
                    </a:lnTo>
                    <a:lnTo>
                      <a:pt x="780" y="471"/>
                    </a:lnTo>
                    <a:lnTo>
                      <a:pt x="777" y="456"/>
                    </a:lnTo>
                    <a:lnTo>
                      <a:pt x="774" y="437"/>
                    </a:lnTo>
                    <a:lnTo>
                      <a:pt x="768" y="429"/>
                    </a:lnTo>
                    <a:lnTo>
                      <a:pt x="759" y="422"/>
                    </a:lnTo>
                    <a:lnTo>
                      <a:pt x="749" y="414"/>
                    </a:lnTo>
                    <a:lnTo>
                      <a:pt x="734" y="405"/>
                    </a:lnTo>
                    <a:lnTo>
                      <a:pt x="714" y="397"/>
                    </a:lnTo>
                    <a:lnTo>
                      <a:pt x="703" y="394"/>
                    </a:lnTo>
                    <a:lnTo>
                      <a:pt x="690" y="393"/>
                    </a:lnTo>
                    <a:lnTo>
                      <a:pt x="678" y="391"/>
                    </a:lnTo>
                    <a:lnTo>
                      <a:pt x="663" y="391"/>
                    </a:lnTo>
                    <a:lnTo>
                      <a:pt x="658" y="381"/>
                    </a:lnTo>
                    <a:lnTo>
                      <a:pt x="652" y="373"/>
                    </a:lnTo>
                    <a:lnTo>
                      <a:pt x="645" y="363"/>
                    </a:lnTo>
                    <a:lnTo>
                      <a:pt x="636" y="355"/>
                    </a:lnTo>
                    <a:lnTo>
                      <a:pt x="631" y="351"/>
                    </a:lnTo>
                    <a:lnTo>
                      <a:pt x="625" y="349"/>
                    </a:lnTo>
                    <a:lnTo>
                      <a:pt x="620" y="348"/>
                    </a:lnTo>
                    <a:lnTo>
                      <a:pt x="614" y="348"/>
                    </a:lnTo>
                    <a:lnTo>
                      <a:pt x="608" y="349"/>
                    </a:lnTo>
                    <a:lnTo>
                      <a:pt x="601" y="352"/>
                    </a:lnTo>
                    <a:lnTo>
                      <a:pt x="587" y="361"/>
                    </a:lnTo>
                    <a:lnTo>
                      <a:pt x="572" y="369"/>
                    </a:lnTo>
                    <a:lnTo>
                      <a:pt x="540" y="382"/>
                    </a:lnTo>
                    <a:lnTo>
                      <a:pt x="527" y="388"/>
                    </a:lnTo>
                    <a:lnTo>
                      <a:pt x="516" y="394"/>
                    </a:lnTo>
                    <a:lnTo>
                      <a:pt x="509" y="400"/>
                    </a:lnTo>
                    <a:lnTo>
                      <a:pt x="506" y="403"/>
                    </a:lnTo>
                    <a:lnTo>
                      <a:pt x="506" y="406"/>
                    </a:lnTo>
                    <a:lnTo>
                      <a:pt x="504" y="411"/>
                    </a:lnTo>
                    <a:lnTo>
                      <a:pt x="500" y="417"/>
                    </a:lnTo>
                    <a:lnTo>
                      <a:pt x="494" y="422"/>
                    </a:lnTo>
                    <a:lnTo>
                      <a:pt x="486" y="425"/>
                    </a:lnTo>
                    <a:lnTo>
                      <a:pt x="473" y="431"/>
                    </a:lnTo>
                    <a:lnTo>
                      <a:pt x="466" y="432"/>
                    </a:lnTo>
                    <a:lnTo>
                      <a:pt x="456" y="471"/>
                    </a:lnTo>
                    <a:lnTo>
                      <a:pt x="421" y="499"/>
                    </a:lnTo>
                    <a:lnTo>
                      <a:pt x="367" y="559"/>
                    </a:lnTo>
                    <a:lnTo>
                      <a:pt x="334" y="624"/>
                    </a:lnTo>
                    <a:lnTo>
                      <a:pt x="306" y="640"/>
                    </a:lnTo>
                    <a:lnTo>
                      <a:pt x="299" y="693"/>
                    </a:lnTo>
                    <a:lnTo>
                      <a:pt x="306" y="728"/>
                    </a:lnTo>
                    <a:lnTo>
                      <a:pt x="352" y="743"/>
                    </a:lnTo>
                    <a:lnTo>
                      <a:pt x="386" y="740"/>
                    </a:lnTo>
                    <a:lnTo>
                      <a:pt x="394" y="770"/>
                    </a:lnTo>
                    <a:lnTo>
                      <a:pt x="394" y="800"/>
                    </a:lnTo>
                    <a:lnTo>
                      <a:pt x="441" y="797"/>
                    </a:lnTo>
                    <a:lnTo>
                      <a:pt x="451" y="758"/>
                    </a:lnTo>
                    <a:lnTo>
                      <a:pt x="476" y="708"/>
                    </a:lnTo>
                    <a:lnTo>
                      <a:pt x="471" y="659"/>
                    </a:lnTo>
                    <a:lnTo>
                      <a:pt x="494" y="616"/>
                    </a:lnTo>
                    <a:lnTo>
                      <a:pt x="525" y="574"/>
                    </a:lnTo>
                    <a:lnTo>
                      <a:pt x="551" y="544"/>
                    </a:lnTo>
                    <a:lnTo>
                      <a:pt x="557" y="541"/>
                    </a:lnTo>
                    <a:lnTo>
                      <a:pt x="563" y="538"/>
                    </a:lnTo>
                    <a:lnTo>
                      <a:pt x="569" y="535"/>
                    </a:lnTo>
                    <a:lnTo>
                      <a:pt x="575" y="535"/>
                    </a:lnTo>
                    <a:lnTo>
                      <a:pt x="577" y="536"/>
                    </a:lnTo>
                    <a:lnTo>
                      <a:pt x="580" y="538"/>
                    </a:lnTo>
                    <a:lnTo>
                      <a:pt x="580" y="541"/>
                    </a:lnTo>
                    <a:lnTo>
                      <a:pt x="581" y="544"/>
                    </a:lnTo>
                    <a:lnTo>
                      <a:pt x="578" y="556"/>
                    </a:lnTo>
                    <a:lnTo>
                      <a:pt x="574" y="568"/>
                    </a:lnTo>
                    <a:lnTo>
                      <a:pt x="568" y="579"/>
                    </a:lnTo>
                    <a:lnTo>
                      <a:pt x="562" y="586"/>
                    </a:lnTo>
                    <a:lnTo>
                      <a:pt x="556" y="591"/>
                    </a:lnTo>
                    <a:lnTo>
                      <a:pt x="550" y="594"/>
                    </a:lnTo>
                    <a:lnTo>
                      <a:pt x="545" y="597"/>
                    </a:lnTo>
                    <a:lnTo>
                      <a:pt x="540" y="598"/>
                    </a:lnTo>
                    <a:lnTo>
                      <a:pt x="525" y="643"/>
                    </a:lnTo>
                    <a:lnTo>
                      <a:pt x="525" y="649"/>
                    </a:lnTo>
                    <a:lnTo>
                      <a:pt x="527" y="656"/>
                    </a:lnTo>
                    <a:lnTo>
                      <a:pt x="530" y="663"/>
                    </a:lnTo>
                    <a:lnTo>
                      <a:pt x="536" y="671"/>
                    </a:lnTo>
                    <a:lnTo>
                      <a:pt x="543" y="678"/>
                    </a:lnTo>
                    <a:lnTo>
                      <a:pt x="557" y="683"/>
                    </a:lnTo>
                    <a:lnTo>
                      <a:pt x="565" y="684"/>
                    </a:lnTo>
                    <a:lnTo>
                      <a:pt x="575" y="686"/>
                    </a:lnTo>
                    <a:lnTo>
                      <a:pt x="593" y="687"/>
                    </a:lnTo>
                    <a:lnTo>
                      <a:pt x="608" y="692"/>
                    </a:lnTo>
                    <a:lnTo>
                      <a:pt x="622" y="696"/>
                    </a:lnTo>
                    <a:lnTo>
                      <a:pt x="633" y="701"/>
                    </a:lnTo>
                    <a:lnTo>
                      <a:pt x="646" y="708"/>
                    </a:lnTo>
                    <a:lnTo>
                      <a:pt x="651" y="713"/>
                    </a:lnTo>
                    <a:lnTo>
                      <a:pt x="613" y="723"/>
                    </a:lnTo>
                    <a:lnTo>
                      <a:pt x="571" y="720"/>
                    </a:lnTo>
                    <a:lnTo>
                      <a:pt x="540" y="770"/>
                    </a:lnTo>
                    <a:lnTo>
                      <a:pt x="509" y="785"/>
                    </a:lnTo>
                    <a:lnTo>
                      <a:pt x="506" y="835"/>
                    </a:lnTo>
                    <a:lnTo>
                      <a:pt x="483" y="855"/>
                    </a:lnTo>
                    <a:lnTo>
                      <a:pt x="371" y="850"/>
                    </a:lnTo>
                    <a:lnTo>
                      <a:pt x="371" y="797"/>
                    </a:lnTo>
                    <a:lnTo>
                      <a:pt x="368" y="796"/>
                    </a:lnTo>
                    <a:lnTo>
                      <a:pt x="364" y="796"/>
                    </a:lnTo>
                    <a:lnTo>
                      <a:pt x="359" y="796"/>
                    </a:lnTo>
                    <a:lnTo>
                      <a:pt x="355" y="797"/>
                    </a:lnTo>
                    <a:lnTo>
                      <a:pt x="350" y="802"/>
                    </a:lnTo>
                    <a:lnTo>
                      <a:pt x="347" y="808"/>
                    </a:lnTo>
                    <a:lnTo>
                      <a:pt x="344" y="816"/>
                    </a:lnTo>
                    <a:lnTo>
                      <a:pt x="341" y="835"/>
                    </a:lnTo>
                    <a:lnTo>
                      <a:pt x="338" y="853"/>
                    </a:lnTo>
                    <a:lnTo>
                      <a:pt x="334" y="870"/>
                    </a:lnTo>
                    <a:lnTo>
                      <a:pt x="299" y="885"/>
                    </a:lnTo>
                    <a:lnTo>
                      <a:pt x="267" y="935"/>
                    </a:lnTo>
                    <a:lnTo>
                      <a:pt x="237" y="957"/>
                    </a:lnTo>
                    <a:lnTo>
                      <a:pt x="199" y="962"/>
                    </a:lnTo>
                    <a:lnTo>
                      <a:pt x="187" y="985"/>
                    </a:lnTo>
                    <a:lnTo>
                      <a:pt x="199" y="1022"/>
                    </a:lnTo>
                    <a:lnTo>
                      <a:pt x="202" y="1028"/>
                    </a:lnTo>
                    <a:lnTo>
                      <a:pt x="205" y="1033"/>
                    </a:lnTo>
                    <a:lnTo>
                      <a:pt x="207" y="1040"/>
                    </a:lnTo>
                    <a:lnTo>
                      <a:pt x="208" y="1048"/>
                    </a:lnTo>
                    <a:lnTo>
                      <a:pt x="207" y="1057"/>
                    </a:lnTo>
                    <a:lnTo>
                      <a:pt x="202" y="1065"/>
                    </a:lnTo>
                    <a:lnTo>
                      <a:pt x="199" y="1069"/>
                    </a:lnTo>
                    <a:lnTo>
                      <a:pt x="195" y="1072"/>
                    </a:lnTo>
                    <a:lnTo>
                      <a:pt x="190" y="1075"/>
                    </a:lnTo>
                    <a:lnTo>
                      <a:pt x="184" y="1078"/>
                    </a:lnTo>
                    <a:lnTo>
                      <a:pt x="169" y="1081"/>
                    </a:lnTo>
                    <a:lnTo>
                      <a:pt x="154" y="1083"/>
                    </a:lnTo>
                    <a:lnTo>
                      <a:pt x="139" y="1081"/>
                    </a:lnTo>
                    <a:lnTo>
                      <a:pt x="113" y="1078"/>
                    </a:lnTo>
                    <a:lnTo>
                      <a:pt x="103" y="1077"/>
                    </a:lnTo>
                    <a:lnTo>
                      <a:pt x="95" y="1146"/>
                    </a:lnTo>
                    <a:lnTo>
                      <a:pt x="119" y="1206"/>
                    </a:lnTo>
                    <a:lnTo>
                      <a:pt x="169" y="1196"/>
                    </a:lnTo>
                    <a:lnTo>
                      <a:pt x="222" y="1176"/>
                    </a:lnTo>
                    <a:lnTo>
                      <a:pt x="252" y="1169"/>
                    </a:lnTo>
                    <a:lnTo>
                      <a:pt x="257" y="1134"/>
                    </a:lnTo>
                    <a:lnTo>
                      <a:pt x="279" y="1111"/>
                    </a:lnTo>
                    <a:lnTo>
                      <a:pt x="279" y="1062"/>
                    </a:lnTo>
                    <a:lnTo>
                      <a:pt x="284" y="1065"/>
                    </a:lnTo>
                    <a:lnTo>
                      <a:pt x="290" y="1069"/>
                    </a:lnTo>
                    <a:lnTo>
                      <a:pt x="297" y="1072"/>
                    </a:lnTo>
                    <a:lnTo>
                      <a:pt x="306" y="1075"/>
                    </a:lnTo>
                    <a:lnTo>
                      <a:pt x="319" y="1077"/>
                    </a:lnTo>
                    <a:lnTo>
                      <a:pt x="331" y="1077"/>
                    </a:lnTo>
                    <a:lnTo>
                      <a:pt x="344" y="1072"/>
                    </a:lnTo>
                    <a:lnTo>
                      <a:pt x="352" y="1071"/>
                    </a:lnTo>
                    <a:lnTo>
                      <a:pt x="358" y="1071"/>
                    </a:lnTo>
                    <a:lnTo>
                      <a:pt x="365" y="1071"/>
                    </a:lnTo>
                    <a:lnTo>
                      <a:pt x="371" y="1072"/>
                    </a:lnTo>
                    <a:lnTo>
                      <a:pt x="382" y="1078"/>
                    </a:lnTo>
                    <a:lnTo>
                      <a:pt x="391" y="1086"/>
                    </a:lnTo>
                    <a:lnTo>
                      <a:pt x="399" y="1095"/>
                    </a:lnTo>
                    <a:lnTo>
                      <a:pt x="405" y="1102"/>
                    </a:lnTo>
                    <a:lnTo>
                      <a:pt x="409" y="1111"/>
                    </a:lnTo>
                    <a:lnTo>
                      <a:pt x="441" y="1161"/>
                    </a:lnTo>
                    <a:lnTo>
                      <a:pt x="463" y="1161"/>
                    </a:lnTo>
                    <a:lnTo>
                      <a:pt x="471" y="1139"/>
                    </a:lnTo>
                    <a:lnTo>
                      <a:pt x="448" y="1104"/>
                    </a:lnTo>
                    <a:lnTo>
                      <a:pt x="433" y="1084"/>
                    </a:lnTo>
                    <a:lnTo>
                      <a:pt x="433" y="1065"/>
                    </a:lnTo>
                    <a:lnTo>
                      <a:pt x="444" y="1057"/>
                    </a:lnTo>
                    <a:lnTo>
                      <a:pt x="471" y="1096"/>
                    </a:lnTo>
                    <a:lnTo>
                      <a:pt x="501" y="1119"/>
                    </a:lnTo>
                    <a:lnTo>
                      <a:pt x="513" y="1154"/>
                    </a:lnTo>
                    <a:lnTo>
                      <a:pt x="521" y="1158"/>
                    </a:lnTo>
                    <a:lnTo>
                      <a:pt x="528" y="1163"/>
                    </a:lnTo>
                    <a:lnTo>
                      <a:pt x="537" y="1169"/>
                    </a:lnTo>
                    <a:lnTo>
                      <a:pt x="548" y="1170"/>
                    </a:lnTo>
                    <a:lnTo>
                      <a:pt x="551" y="1172"/>
                    </a:lnTo>
                    <a:lnTo>
                      <a:pt x="556" y="1170"/>
                    </a:lnTo>
                    <a:lnTo>
                      <a:pt x="559" y="1169"/>
                    </a:lnTo>
                    <a:lnTo>
                      <a:pt x="562" y="1167"/>
                    </a:lnTo>
                    <a:lnTo>
                      <a:pt x="563" y="1163"/>
                    </a:lnTo>
                    <a:lnTo>
                      <a:pt x="563" y="1157"/>
                    </a:lnTo>
                    <a:lnTo>
                      <a:pt x="563" y="1134"/>
                    </a:lnTo>
                    <a:lnTo>
                      <a:pt x="565" y="1119"/>
                    </a:lnTo>
                    <a:lnTo>
                      <a:pt x="566" y="1107"/>
                    </a:lnTo>
                    <a:lnTo>
                      <a:pt x="598" y="1119"/>
                    </a:lnTo>
                    <a:lnTo>
                      <a:pt x="620" y="1119"/>
                    </a:lnTo>
                    <a:lnTo>
                      <a:pt x="620" y="1084"/>
                    </a:lnTo>
                    <a:lnTo>
                      <a:pt x="620" y="1057"/>
                    </a:lnTo>
                    <a:lnTo>
                      <a:pt x="628" y="1027"/>
                    </a:lnTo>
                    <a:lnTo>
                      <a:pt x="682" y="1019"/>
                    </a:lnTo>
                    <a:lnTo>
                      <a:pt x="682" y="1025"/>
                    </a:lnTo>
                    <a:lnTo>
                      <a:pt x="684" y="1039"/>
                    </a:lnTo>
                    <a:lnTo>
                      <a:pt x="685" y="1045"/>
                    </a:lnTo>
                    <a:lnTo>
                      <a:pt x="687" y="1051"/>
                    </a:lnTo>
                    <a:lnTo>
                      <a:pt x="690" y="1056"/>
                    </a:lnTo>
                    <a:lnTo>
                      <a:pt x="693" y="1057"/>
                    </a:lnTo>
                    <a:lnTo>
                      <a:pt x="747" y="1057"/>
                    </a:lnTo>
                    <a:lnTo>
                      <a:pt x="725" y="1007"/>
                    </a:lnTo>
                    <a:lnTo>
                      <a:pt x="750" y="1007"/>
                    </a:lnTo>
                    <a:lnTo>
                      <a:pt x="782" y="1057"/>
                    </a:lnTo>
                    <a:lnTo>
                      <a:pt x="783" y="1065"/>
                    </a:lnTo>
                    <a:lnTo>
                      <a:pt x="783" y="1074"/>
                    </a:lnTo>
                    <a:lnTo>
                      <a:pt x="783" y="1083"/>
                    </a:lnTo>
                    <a:lnTo>
                      <a:pt x="780" y="1092"/>
                    </a:lnTo>
                    <a:lnTo>
                      <a:pt x="777" y="1096"/>
                    </a:lnTo>
                    <a:lnTo>
                      <a:pt x="773" y="1099"/>
                    </a:lnTo>
                    <a:lnTo>
                      <a:pt x="768" y="1102"/>
                    </a:lnTo>
                    <a:lnTo>
                      <a:pt x="762" y="1105"/>
                    </a:lnTo>
                    <a:lnTo>
                      <a:pt x="755" y="1107"/>
                    </a:lnTo>
                    <a:lnTo>
                      <a:pt x="747" y="1107"/>
                    </a:lnTo>
                    <a:lnTo>
                      <a:pt x="713" y="1108"/>
                    </a:lnTo>
                    <a:lnTo>
                      <a:pt x="687" y="1111"/>
                    </a:lnTo>
                    <a:lnTo>
                      <a:pt x="663" y="1114"/>
                    </a:lnTo>
                    <a:lnTo>
                      <a:pt x="628" y="1149"/>
                    </a:lnTo>
                    <a:lnTo>
                      <a:pt x="630" y="1158"/>
                    </a:lnTo>
                    <a:lnTo>
                      <a:pt x="633" y="1167"/>
                    </a:lnTo>
                    <a:lnTo>
                      <a:pt x="637" y="1178"/>
                    </a:lnTo>
                    <a:lnTo>
                      <a:pt x="645" y="1188"/>
                    </a:lnTo>
                    <a:lnTo>
                      <a:pt x="651" y="1193"/>
                    </a:lnTo>
                    <a:lnTo>
                      <a:pt x="657" y="1197"/>
                    </a:lnTo>
                    <a:lnTo>
                      <a:pt x="666" y="1202"/>
                    </a:lnTo>
                    <a:lnTo>
                      <a:pt x="675" y="1206"/>
                    </a:lnTo>
                    <a:lnTo>
                      <a:pt x="685" y="1208"/>
                    </a:lnTo>
                    <a:lnTo>
                      <a:pt x="697" y="1211"/>
                    </a:lnTo>
                    <a:lnTo>
                      <a:pt x="703" y="1211"/>
                    </a:lnTo>
                    <a:lnTo>
                      <a:pt x="710" y="1213"/>
                    </a:lnTo>
                    <a:lnTo>
                      <a:pt x="716" y="1217"/>
                    </a:lnTo>
                    <a:lnTo>
                      <a:pt x="717" y="1219"/>
                    </a:lnTo>
                    <a:lnTo>
                      <a:pt x="719" y="1223"/>
                    </a:lnTo>
                    <a:lnTo>
                      <a:pt x="719" y="1228"/>
                    </a:lnTo>
                    <a:lnTo>
                      <a:pt x="719" y="1234"/>
                    </a:lnTo>
                    <a:lnTo>
                      <a:pt x="716" y="1240"/>
                    </a:lnTo>
                    <a:lnTo>
                      <a:pt x="713" y="1249"/>
                    </a:lnTo>
                    <a:lnTo>
                      <a:pt x="708" y="1258"/>
                    </a:lnTo>
                    <a:lnTo>
                      <a:pt x="700" y="1268"/>
                    </a:lnTo>
                    <a:lnTo>
                      <a:pt x="640" y="1291"/>
                    </a:lnTo>
                    <a:lnTo>
                      <a:pt x="598" y="1303"/>
                    </a:lnTo>
                    <a:lnTo>
                      <a:pt x="556" y="1288"/>
                    </a:lnTo>
                    <a:lnTo>
                      <a:pt x="509" y="1276"/>
                    </a:lnTo>
                    <a:lnTo>
                      <a:pt x="506" y="1311"/>
                    </a:lnTo>
                    <a:lnTo>
                      <a:pt x="466" y="1296"/>
                    </a:lnTo>
                    <a:lnTo>
                      <a:pt x="433" y="1283"/>
                    </a:lnTo>
                    <a:lnTo>
                      <a:pt x="383" y="1276"/>
                    </a:lnTo>
                    <a:lnTo>
                      <a:pt x="376" y="1222"/>
                    </a:lnTo>
                    <a:lnTo>
                      <a:pt x="367" y="1203"/>
                    </a:lnTo>
                    <a:lnTo>
                      <a:pt x="302" y="1203"/>
                    </a:lnTo>
                    <a:lnTo>
                      <a:pt x="257" y="1206"/>
                    </a:lnTo>
                    <a:lnTo>
                      <a:pt x="237" y="1214"/>
                    </a:lnTo>
                    <a:lnTo>
                      <a:pt x="165" y="1219"/>
                    </a:lnTo>
                    <a:lnTo>
                      <a:pt x="127" y="1268"/>
                    </a:lnTo>
                    <a:lnTo>
                      <a:pt x="88" y="1333"/>
                    </a:lnTo>
                    <a:lnTo>
                      <a:pt x="11" y="1395"/>
                    </a:lnTo>
                    <a:lnTo>
                      <a:pt x="8" y="1406"/>
                    </a:lnTo>
                    <a:lnTo>
                      <a:pt x="3" y="1419"/>
                    </a:lnTo>
                    <a:lnTo>
                      <a:pt x="2" y="1437"/>
                    </a:lnTo>
                    <a:lnTo>
                      <a:pt x="0" y="1460"/>
                    </a:lnTo>
                    <a:lnTo>
                      <a:pt x="2" y="1472"/>
                    </a:lnTo>
                    <a:lnTo>
                      <a:pt x="3" y="1486"/>
                    </a:lnTo>
                    <a:lnTo>
                      <a:pt x="6" y="1499"/>
                    </a:lnTo>
                    <a:lnTo>
                      <a:pt x="11" y="1513"/>
                    </a:lnTo>
                    <a:lnTo>
                      <a:pt x="15" y="1528"/>
                    </a:lnTo>
                    <a:lnTo>
                      <a:pt x="23" y="1545"/>
                    </a:lnTo>
                    <a:lnTo>
                      <a:pt x="20" y="1548"/>
                    </a:lnTo>
                    <a:lnTo>
                      <a:pt x="18" y="1554"/>
                    </a:lnTo>
                    <a:lnTo>
                      <a:pt x="18" y="1561"/>
                    </a:lnTo>
                    <a:lnTo>
                      <a:pt x="20" y="1573"/>
                    </a:lnTo>
                    <a:lnTo>
                      <a:pt x="23" y="1587"/>
                    </a:lnTo>
                    <a:lnTo>
                      <a:pt x="30" y="1606"/>
                    </a:lnTo>
                    <a:lnTo>
                      <a:pt x="42" y="1628"/>
                    </a:lnTo>
                    <a:lnTo>
                      <a:pt x="44" y="1632"/>
                    </a:lnTo>
                    <a:lnTo>
                      <a:pt x="48" y="1643"/>
                    </a:lnTo>
                    <a:lnTo>
                      <a:pt x="57" y="1658"/>
                    </a:lnTo>
                    <a:lnTo>
                      <a:pt x="63" y="1665"/>
                    </a:lnTo>
                    <a:lnTo>
                      <a:pt x="71" y="1673"/>
                    </a:lnTo>
                    <a:lnTo>
                      <a:pt x="80" y="1679"/>
                    </a:lnTo>
                    <a:lnTo>
                      <a:pt x="92" y="1685"/>
                    </a:lnTo>
                    <a:lnTo>
                      <a:pt x="106" y="1690"/>
                    </a:lnTo>
                    <a:lnTo>
                      <a:pt x="121" y="1693"/>
                    </a:lnTo>
                    <a:lnTo>
                      <a:pt x="139" y="1694"/>
                    </a:lnTo>
                    <a:lnTo>
                      <a:pt x="159" y="1693"/>
                    </a:lnTo>
                    <a:lnTo>
                      <a:pt x="181" y="1690"/>
                    </a:lnTo>
                    <a:lnTo>
                      <a:pt x="207" y="1682"/>
                    </a:lnTo>
                    <a:lnTo>
                      <a:pt x="242" y="1677"/>
                    </a:lnTo>
                    <a:lnTo>
                      <a:pt x="272" y="1682"/>
                    </a:lnTo>
                    <a:lnTo>
                      <a:pt x="322" y="1677"/>
                    </a:lnTo>
                    <a:lnTo>
                      <a:pt x="309" y="1697"/>
                    </a:lnTo>
                    <a:lnTo>
                      <a:pt x="349" y="1697"/>
                    </a:lnTo>
                    <a:lnTo>
                      <a:pt x="352" y="1747"/>
                    </a:lnTo>
                    <a:lnTo>
                      <a:pt x="352" y="1757"/>
                    </a:lnTo>
                    <a:lnTo>
                      <a:pt x="350" y="1779"/>
                    </a:lnTo>
                    <a:lnTo>
                      <a:pt x="350" y="1791"/>
                    </a:lnTo>
                    <a:lnTo>
                      <a:pt x="350" y="1800"/>
                    </a:lnTo>
                    <a:lnTo>
                      <a:pt x="353" y="1809"/>
                    </a:lnTo>
                    <a:lnTo>
                      <a:pt x="355" y="1810"/>
                    </a:lnTo>
                    <a:lnTo>
                      <a:pt x="356" y="1812"/>
                    </a:lnTo>
                    <a:lnTo>
                      <a:pt x="367" y="1818"/>
                    </a:lnTo>
                    <a:lnTo>
                      <a:pt x="379" y="1828"/>
                    </a:lnTo>
                    <a:lnTo>
                      <a:pt x="385" y="1834"/>
                    </a:lnTo>
                    <a:lnTo>
                      <a:pt x="389" y="1842"/>
                    </a:lnTo>
                    <a:lnTo>
                      <a:pt x="393" y="1850"/>
                    </a:lnTo>
                    <a:lnTo>
                      <a:pt x="394" y="1859"/>
                    </a:lnTo>
                    <a:lnTo>
                      <a:pt x="396" y="1868"/>
                    </a:lnTo>
                    <a:lnTo>
                      <a:pt x="397" y="1880"/>
                    </a:lnTo>
                    <a:lnTo>
                      <a:pt x="402" y="1905"/>
                    </a:lnTo>
                    <a:lnTo>
                      <a:pt x="409" y="1934"/>
                    </a:lnTo>
                    <a:lnTo>
                      <a:pt x="405" y="1963"/>
                    </a:lnTo>
                    <a:lnTo>
                      <a:pt x="400" y="1988"/>
                    </a:lnTo>
                    <a:lnTo>
                      <a:pt x="399" y="2016"/>
                    </a:lnTo>
                    <a:lnTo>
                      <a:pt x="400" y="2047"/>
                    </a:lnTo>
                    <a:lnTo>
                      <a:pt x="405" y="2083"/>
                    </a:lnTo>
                    <a:lnTo>
                      <a:pt x="409" y="2126"/>
                    </a:lnTo>
                    <a:lnTo>
                      <a:pt x="444" y="2163"/>
                    </a:lnTo>
                    <a:lnTo>
                      <a:pt x="468" y="2192"/>
                    </a:lnTo>
                    <a:lnTo>
                      <a:pt x="476" y="2204"/>
                    </a:lnTo>
                    <a:lnTo>
                      <a:pt x="479" y="2210"/>
                    </a:lnTo>
                    <a:lnTo>
                      <a:pt x="476" y="2253"/>
                    </a:lnTo>
                    <a:lnTo>
                      <a:pt x="471" y="2287"/>
                    </a:lnTo>
                    <a:lnTo>
                      <a:pt x="533" y="2307"/>
                    </a:lnTo>
                    <a:lnTo>
                      <a:pt x="590" y="2295"/>
                    </a:lnTo>
                    <a:lnTo>
                      <a:pt x="620" y="2245"/>
                    </a:lnTo>
                    <a:lnTo>
                      <a:pt x="690" y="2192"/>
                    </a:lnTo>
                    <a:lnTo>
                      <a:pt x="690" y="2130"/>
                    </a:lnTo>
                    <a:lnTo>
                      <a:pt x="735" y="2118"/>
                    </a:lnTo>
                    <a:lnTo>
                      <a:pt x="735" y="2068"/>
                    </a:lnTo>
                    <a:lnTo>
                      <a:pt x="735" y="2023"/>
                    </a:lnTo>
                    <a:lnTo>
                      <a:pt x="740" y="2022"/>
                    </a:lnTo>
                    <a:lnTo>
                      <a:pt x="750" y="2019"/>
                    </a:lnTo>
                    <a:lnTo>
                      <a:pt x="764" y="2013"/>
                    </a:lnTo>
                    <a:lnTo>
                      <a:pt x="771" y="2008"/>
                    </a:lnTo>
                    <a:lnTo>
                      <a:pt x="779" y="2002"/>
                    </a:lnTo>
                    <a:lnTo>
                      <a:pt x="785" y="1994"/>
                    </a:lnTo>
                    <a:lnTo>
                      <a:pt x="791" y="1985"/>
                    </a:lnTo>
                    <a:lnTo>
                      <a:pt x="797" y="1975"/>
                    </a:lnTo>
                    <a:lnTo>
                      <a:pt x="800" y="1961"/>
                    </a:lnTo>
                    <a:lnTo>
                      <a:pt x="802" y="1946"/>
                    </a:lnTo>
                    <a:lnTo>
                      <a:pt x="802" y="1930"/>
                    </a:lnTo>
                    <a:lnTo>
                      <a:pt x="799" y="1910"/>
                    </a:lnTo>
                    <a:lnTo>
                      <a:pt x="793" y="1889"/>
                    </a:lnTo>
                    <a:lnTo>
                      <a:pt x="790" y="1819"/>
                    </a:lnTo>
                    <a:lnTo>
                      <a:pt x="824" y="1782"/>
                    </a:lnTo>
                    <a:lnTo>
                      <a:pt x="845" y="1759"/>
                    </a:lnTo>
                    <a:lnTo>
                      <a:pt x="868" y="1736"/>
                    </a:lnTo>
                    <a:lnTo>
                      <a:pt x="892" y="1708"/>
                    </a:lnTo>
                    <a:lnTo>
                      <a:pt x="903" y="1691"/>
                    </a:lnTo>
                    <a:lnTo>
                      <a:pt x="913" y="1676"/>
                    </a:lnTo>
                    <a:lnTo>
                      <a:pt x="922" y="1659"/>
                    </a:lnTo>
                    <a:lnTo>
                      <a:pt x="930" y="1644"/>
                    </a:lnTo>
                    <a:lnTo>
                      <a:pt x="936" y="1629"/>
                    </a:lnTo>
                    <a:lnTo>
                      <a:pt x="937" y="1614"/>
                    </a:lnTo>
                    <a:lnTo>
                      <a:pt x="937" y="1608"/>
                    </a:lnTo>
                    <a:lnTo>
                      <a:pt x="936" y="1602"/>
                    </a:lnTo>
                    <a:lnTo>
                      <a:pt x="934" y="1596"/>
                    </a:lnTo>
                    <a:lnTo>
                      <a:pt x="931" y="1590"/>
                    </a:lnTo>
                    <a:lnTo>
                      <a:pt x="916" y="1597"/>
                    </a:lnTo>
                    <a:lnTo>
                      <a:pt x="883" y="1611"/>
                    </a:lnTo>
                    <a:lnTo>
                      <a:pt x="865" y="1617"/>
                    </a:lnTo>
                    <a:lnTo>
                      <a:pt x="848" y="1620"/>
                    </a:lnTo>
                    <a:lnTo>
                      <a:pt x="842" y="1622"/>
                    </a:lnTo>
                    <a:lnTo>
                      <a:pt x="836" y="1622"/>
                    </a:lnTo>
                    <a:lnTo>
                      <a:pt x="833" y="1620"/>
                    </a:lnTo>
                    <a:lnTo>
                      <a:pt x="832" y="1617"/>
                    </a:lnTo>
                    <a:lnTo>
                      <a:pt x="824" y="1588"/>
                    </a:lnTo>
                    <a:lnTo>
                      <a:pt x="820" y="1575"/>
                    </a:lnTo>
                    <a:lnTo>
                      <a:pt x="770" y="1513"/>
                    </a:lnTo>
                    <a:lnTo>
                      <a:pt x="765" y="1499"/>
                    </a:lnTo>
                    <a:lnTo>
                      <a:pt x="764" y="1487"/>
                    </a:lnTo>
                    <a:lnTo>
                      <a:pt x="762" y="1475"/>
                    </a:lnTo>
                    <a:lnTo>
                      <a:pt x="761" y="1468"/>
                    </a:lnTo>
                    <a:lnTo>
                      <a:pt x="758" y="1459"/>
                    </a:lnTo>
                    <a:lnTo>
                      <a:pt x="747" y="1437"/>
                    </a:lnTo>
                    <a:lnTo>
                      <a:pt x="732" y="1410"/>
                    </a:lnTo>
                    <a:lnTo>
                      <a:pt x="685" y="1353"/>
                    </a:lnTo>
                    <a:lnTo>
                      <a:pt x="720" y="1326"/>
                    </a:lnTo>
                    <a:lnTo>
                      <a:pt x="728" y="1371"/>
                    </a:lnTo>
                    <a:lnTo>
                      <a:pt x="777" y="1440"/>
                    </a:lnTo>
                    <a:lnTo>
                      <a:pt x="820" y="1510"/>
                    </a:lnTo>
                    <a:lnTo>
                      <a:pt x="847" y="1575"/>
                    </a:lnTo>
                    <a:lnTo>
                      <a:pt x="877" y="1560"/>
                    </a:lnTo>
                    <a:lnTo>
                      <a:pt x="931" y="1528"/>
                    </a:lnTo>
                    <a:lnTo>
                      <a:pt x="981" y="1505"/>
                    </a:lnTo>
                    <a:lnTo>
                      <a:pt x="1031" y="1483"/>
                    </a:lnTo>
                    <a:lnTo>
                      <a:pt x="1024" y="1445"/>
                    </a:lnTo>
                    <a:lnTo>
                      <a:pt x="1004" y="1418"/>
                    </a:lnTo>
                    <a:lnTo>
                      <a:pt x="999" y="1383"/>
                    </a:lnTo>
                    <a:lnTo>
                      <a:pt x="957" y="1388"/>
                    </a:lnTo>
                    <a:lnTo>
                      <a:pt x="915" y="1341"/>
                    </a:lnTo>
                    <a:lnTo>
                      <a:pt x="915" y="1314"/>
                    </a:lnTo>
                    <a:lnTo>
                      <a:pt x="928" y="1324"/>
                    </a:lnTo>
                    <a:lnTo>
                      <a:pt x="942" y="1335"/>
                    </a:lnTo>
                    <a:lnTo>
                      <a:pt x="962" y="1347"/>
                    </a:lnTo>
                    <a:lnTo>
                      <a:pt x="984" y="1359"/>
                    </a:lnTo>
                    <a:lnTo>
                      <a:pt x="1010" y="1371"/>
                    </a:lnTo>
                    <a:lnTo>
                      <a:pt x="1037" y="1380"/>
                    </a:lnTo>
                    <a:lnTo>
                      <a:pt x="1051" y="1385"/>
                    </a:lnTo>
                    <a:lnTo>
                      <a:pt x="1064" y="1388"/>
                    </a:lnTo>
                    <a:lnTo>
                      <a:pt x="1153" y="1410"/>
                    </a:lnTo>
                    <a:lnTo>
                      <a:pt x="1156" y="1456"/>
                    </a:lnTo>
                    <a:lnTo>
                      <a:pt x="1218" y="1453"/>
                    </a:lnTo>
                    <a:lnTo>
                      <a:pt x="1203" y="1510"/>
                    </a:lnTo>
                    <a:lnTo>
                      <a:pt x="1276" y="1632"/>
                    </a:lnTo>
                    <a:lnTo>
                      <a:pt x="1279" y="1635"/>
                    </a:lnTo>
                    <a:lnTo>
                      <a:pt x="1283" y="1637"/>
                    </a:lnTo>
                    <a:lnTo>
                      <a:pt x="1288" y="1637"/>
                    </a:lnTo>
                    <a:lnTo>
                      <a:pt x="1292" y="1637"/>
                    </a:lnTo>
                    <a:lnTo>
                      <a:pt x="1298" y="1634"/>
                    </a:lnTo>
                    <a:lnTo>
                      <a:pt x="1304" y="1628"/>
                    </a:lnTo>
                    <a:lnTo>
                      <a:pt x="1310" y="1617"/>
                    </a:lnTo>
                    <a:lnTo>
                      <a:pt x="1318" y="1600"/>
                    </a:lnTo>
                    <a:lnTo>
                      <a:pt x="1330" y="1578"/>
                    </a:lnTo>
                    <a:lnTo>
                      <a:pt x="1345" y="1554"/>
                    </a:lnTo>
                    <a:lnTo>
                      <a:pt x="1354" y="1540"/>
                    </a:lnTo>
                    <a:lnTo>
                      <a:pt x="1365" y="1526"/>
                    </a:lnTo>
                    <a:lnTo>
                      <a:pt x="1375" y="1514"/>
                    </a:lnTo>
                    <a:lnTo>
                      <a:pt x="1389" y="1502"/>
                    </a:lnTo>
                    <a:lnTo>
                      <a:pt x="1402" y="1490"/>
                    </a:lnTo>
                    <a:lnTo>
                      <a:pt x="1418" y="1481"/>
                    </a:lnTo>
                    <a:lnTo>
                      <a:pt x="1434" y="1472"/>
                    </a:lnTo>
                    <a:lnTo>
                      <a:pt x="1451" y="1466"/>
                    </a:lnTo>
                    <a:lnTo>
                      <a:pt x="1470" y="1462"/>
                    </a:lnTo>
                    <a:lnTo>
                      <a:pt x="1490" y="1460"/>
                    </a:lnTo>
                    <a:lnTo>
                      <a:pt x="1502" y="1496"/>
                    </a:lnTo>
                    <a:lnTo>
                      <a:pt x="1510" y="1526"/>
                    </a:lnTo>
                    <a:lnTo>
                      <a:pt x="1513" y="1540"/>
                    </a:lnTo>
                    <a:lnTo>
                      <a:pt x="1513" y="1552"/>
                    </a:lnTo>
                    <a:lnTo>
                      <a:pt x="1517" y="1554"/>
                    </a:lnTo>
                    <a:lnTo>
                      <a:pt x="1522" y="1555"/>
                    </a:lnTo>
                    <a:lnTo>
                      <a:pt x="1526" y="1557"/>
                    </a:lnTo>
                    <a:lnTo>
                      <a:pt x="1532" y="1555"/>
                    </a:lnTo>
                    <a:lnTo>
                      <a:pt x="1540" y="1554"/>
                    </a:lnTo>
                    <a:lnTo>
                      <a:pt x="1546" y="1548"/>
                    </a:lnTo>
                    <a:lnTo>
                      <a:pt x="1552" y="1540"/>
                    </a:lnTo>
                    <a:lnTo>
                      <a:pt x="1552" y="1560"/>
                    </a:lnTo>
                    <a:lnTo>
                      <a:pt x="1553" y="1581"/>
                    </a:lnTo>
                    <a:lnTo>
                      <a:pt x="1555" y="1605"/>
                    </a:lnTo>
                    <a:lnTo>
                      <a:pt x="1559" y="1629"/>
                    </a:lnTo>
                    <a:lnTo>
                      <a:pt x="1564" y="1653"/>
                    </a:lnTo>
                    <a:lnTo>
                      <a:pt x="1568" y="1664"/>
                    </a:lnTo>
                    <a:lnTo>
                      <a:pt x="1572" y="1673"/>
                    </a:lnTo>
                    <a:lnTo>
                      <a:pt x="1578" y="1680"/>
                    </a:lnTo>
                    <a:lnTo>
                      <a:pt x="1582" y="1685"/>
                    </a:lnTo>
                    <a:lnTo>
                      <a:pt x="1594" y="1696"/>
                    </a:lnTo>
                    <a:lnTo>
                      <a:pt x="1608" y="1708"/>
                    </a:lnTo>
                    <a:lnTo>
                      <a:pt x="1635" y="1733"/>
                    </a:lnTo>
                    <a:lnTo>
                      <a:pt x="1649" y="1742"/>
                    </a:lnTo>
                    <a:lnTo>
                      <a:pt x="1659" y="1750"/>
                    </a:lnTo>
                    <a:lnTo>
                      <a:pt x="1664" y="1753"/>
                    </a:lnTo>
                    <a:lnTo>
                      <a:pt x="1668" y="1753"/>
                    </a:lnTo>
                    <a:lnTo>
                      <a:pt x="1671" y="1753"/>
                    </a:lnTo>
                    <a:lnTo>
                      <a:pt x="1674" y="1751"/>
                    </a:lnTo>
                    <a:lnTo>
                      <a:pt x="1679" y="1745"/>
                    </a:lnTo>
                    <a:lnTo>
                      <a:pt x="1680" y="1739"/>
                    </a:lnTo>
                    <a:lnTo>
                      <a:pt x="1682" y="1732"/>
                    </a:lnTo>
                    <a:lnTo>
                      <a:pt x="1682" y="1726"/>
                    </a:lnTo>
                    <a:lnTo>
                      <a:pt x="1682" y="1720"/>
                    </a:lnTo>
                    <a:lnTo>
                      <a:pt x="1679" y="1714"/>
                    </a:lnTo>
                    <a:lnTo>
                      <a:pt x="1676" y="1708"/>
                    </a:lnTo>
                    <a:lnTo>
                      <a:pt x="1671" y="1702"/>
                    </a:lnTo>
                    <a:lnTo>
                      <a:pt x="1665" y="1694"/>
                    </a:lnTo>
                    <a:lnTo>
                      <a:pt x="1659" y="1686"/>
                    </a:lnTo>
                    <a:lnTo>
                      <a:pt x="1645" y="1665"/>
                    </a:lnTo>
                    <a:lnTo>
                      <a:pt x="1624" y="1628"/>
                    </a:lnTo>
                    <a:lnTo>
                      <a:pt x="1621" y="1620"/>
                    </a:lnTo>
                    <a:lnTo>
                      <a:pt x="1618" y="1611"/>
                    </a:lnTo>
                    <a:lnTo>
                      <a:pt x="1614" y="1593"/>
                    </a:lnTo>
                    <a:lnTo>
                      <a:pt x="1614" y="1578"/>
                    </a:lnTo>
                    <a:lnTo>
                      <a:pt x="1612" y="1570"/>
                    </a:lnTo>
                    <a:lnTo>
                      <a:pt x="1644" y="1610"/>
                    </a:lnTo>
                    <a:lnTo>
                      <a:pt x="1645" y="1614"/>
                    </a:lnTo>
                    <a:lnTo>
                      <a:pt x="1647" y="1620"/>
                    </a:lnTo>
                    <a:lnTo>
                      <a:pt x="1652" y="1625"/>
                    </a:lnTo>
                    <a:lnTo>
                      <a:pt x="1656" y="1629"/>
                    </a:lnTo>
                    <a:lnTo>
                      <a:pt x="1661" y="1629"/>
                    </a:lnTo>
                    <a:lnTo>
                      <a:pt x="1665" y="1631"/>
                    </a:lnTo>
                    <a:lnTo>
                      <a:pt x="1670" y="1629"/>
                    </a:lnTo>
                    <a:lnTo>
                      <a:pt x="1676" y="1628"/>
                    </a:lnTo>
                    <a:lnTo>
                      <a:pt x="1689" y="1620"/>
                    </a:lnTo>
                    <a:lnTo>
                      <a:pt x="1697" y="1616"/>
                    </a:lnTo>
                    <a:lnTo>
                      <a:pt x="1703" y="1610"/>
                    </a:lnTo>
                    <a:lnTo>
                      <a:pt x="1707" y="1603"/>
                    </a:lnTo>
                    <a:lnTo>
                      <a:pt x="1712" y="1596"/>
                    </a:lnTo>
                    <a:lnTo>
                      <a:pt x="1718" y="1582"/>
                    </a:lnTo>
                    <a:lnTo>
                      <a:pt x="1721" y="1569"/>
                    </a:lnTo>
                    <a:lnTo>
                      <a:pt x="1721" y="1555"/>
                    </a:lnTo>
                    <a:lnTo>
                      <a:pt x="1721" y="1546"/>
                    </a:lnTo>
                    <a:lnTo>
                      <a:pt x="1721" y="1537"/>
                    </a:lnTo>
                    <a:lnTo>
                      <a:pt x="1679" y="1510"/>
                    </a:lnTo>
                    <a:lnTo>
                      <a:pt x="1679" y="1463"/>
                    </a:lnTo>
                    <a:lnTo>
                      <a:pt x="1724" y="1448"/>
                    </a:lnTo>
                    <a:lnTo>
                      <a:pt x="1721" y="1487"/>
                    </a:lnTo>
                    <a:lnTo>
                      <a:pt x="1722" y="1490"/>
                    </a:lnTo>
                    <a:lnTo>
                      <a:pt x="1727" y="1499"/>
                    </a:lnTo>
                    <a:lnTo>
                      <a:pt x="1732" y="1502"/>
                    </a:lnTo>
                    <a:lnTo>
                      <a:pt x="1735" y="1505"/>
                    </a:lnTo>
                    <a:lnTo>
                      <a:pt x="1739" y="1507"/>
                    </a:lnTo>
                    <a:lnTo>
                      <a:pt x="1744" y="1505"/>
                    </a:lnTo>
                    <a:lnTo>
                      <a:pt x="1751" y="1499"/>
                    </a:lnTo>
                    <a:lnTo>
                      <a:pt x="1756" y="1492"/>
                    </a:lnTo>
                    <a:lnTo>
                      <a:pt x="1759" y="1483"/>
                    </a:lnTo>
                    <a:lnTo>
                      <a:pt x="1759" y="1456"/>
                    </a:lnTo>
                    <a:lnTo>
                      <a:pt x="1778" y="1442"/>
                    </a:lnTo>
                    <a:lnTo>
                      <a:pt x="1799" y="1427"/>
                    </a:lnTo>
                    <a:lnTo>
                      <a:pt x="1824" y="1409"/>
                    </a:lnTo>
                    <a:lnTo>
                      <a:pt x="1849" y="1389"/>
                    </a:lnTo>
                    <a:lnTo>
                      <a:pt x="1870" y="1368"/>
                    </a:lnTo>
                    <a:lnTo>
                      <a:pt x="1879" y="1359"/>
                    </a:lnTo>
                    <a:lnTo>
                      <a:pt x="1886" y="1350"/>
                    </a:lnTo>
                    <a:lnTo>
                      <a:pt x="1890" y="1341"/>
                    </a:lnTo>
                    <a:lnTo>
                      <a:pt x="1893" y="1333"/>
                    </a:lnTo>
                    <a:lnTo>
                      <a:pt x="1896" y="1311"/>
                    </a:lnTo>
                    <a:lnTo>
                      <a:pt x="1899" y="1297"/>
                    </a:lnTo>
                    <a:lnTo>
                      <a:pt x="1899" y="1288"/>
                    </a:lnTo>
                    <a:lnTo>
                      <a:pt x="1899" y="1283"/>
                    </a:lnTo>
                    <a:lnTo>
                      <a:pt x="1896" y="1279"/>
                    </a:lnTo>
                    <a:lnTo>
                      <a:pt x="1890" y="1267"/>
                    </a:lnTo>
                    <a:lnTo>
                      <a:pt x="1884" y="1250"/>
                    </a:lnTo>
                    <a:lnTo>
                      <a:pt x="1878" y="1229"/>
                    </a:lnTo>
                    <a:lnTo>
                      <a:pt x="1893" y="1184"/>
                    </a:lnTo>
                    <a:lnTo>
                      <a:pt x="1854" y="1179"/>
                    </a:lnTo>
                    <a:lnTo>
                      <a:pt x="1854" y="1157"/>
                    </a:lnTo>
                    <a:lnTo>
                      <a:pt x="1893" y="1142"/>
                    </a:lnTo>
                    <a:lnTo>
                      <a:pt x="1931" y="1142"/>
                    </a:lnTo>
                    <a:lnTo>
                      <a:pt x="1950" y="1176"/>
                    </a:lnTo>
                    <a:lnTo>
                      <a:pt x="1947" y="1234"/>
                    </a:lnTo>
                    <a:lnTo>
                      <a:pt x="1996" y="1211"/>
                    </a:lnTo>
                    <a:lnTo>
                      <a:pt x="1996" y="1161"/>
                    </a:lnTo>
                    <a:lnTo>
                      <a:pt x="1973" y="1129"/>
                    </a:lnTo>
                    <a:lnTo>
                      <a:pt x="1996" y="1104"/>
                    </a:lnTo>
                    <a:lnTo>
                      <a:pt x="2003" y="1077"/>
                    </a:lnTo>
                    <a:lnTo>
                      <a:pt x="2058" y="1069"/>
                    </a:lnTo>
                    <a:lnTo>
                      <a:pt x="2067" y="1060"/>
                    </a:lnTo>
                    <a:lnTo>
                      <a:pt x="2089" y="1039"/>
                    </a:lnTo>
                    <a:lnTo>
                      <a:pt x="2101" y="1025"/>
                    </a:lnTo>
                    <a:lnTo>
                      <a:pt x="2112" y="1012"/>
                    </a:lnTo>
                    <a:lnTo>
                      <a:pt x="2121" y="1000"/>
                    </a:lnTo>
                    <a:lnTo>
                      <a:pt x="2127" y="989"/>
                    </a:lnTo>
                    <a:lnTo>
                      <a:pt x="2135" y="953"/>
                    </a:lnTo>
                    <a:lnTo>
                      <a:pt x="2141" y="929"/>
                    </a:lnTo>
                    <a:lnTo>
                      <a:pt x="2144" y="902"/>
                    </a:lnTo>
                    <a:lnTo>
                      <a:pt x="2147" y="876"/>
                    </a:lnTo>
                    <a:lnTo>
                      <a:pt x="2147" y="865"/>
                    </a:lnTo>
                    <a:lnTo>
                      <a:pt x="2145" y="855"/>
                    </a:lnTo>
                    <a:lnTo>
                      <a:pt x="2144" y="847"/>
                    </a:lnTo>
                    <a:lnTo>
                      <a:pt x="2141" y="841"/>
                    </a:lnTo>
                    <a:lnTo>
                      <a:pt x="2136" y="837"/>
                    </a:lnTo>
                    <a:lnTo>
                      <a:pt x="2130" y="835"/>
                    </a:lnTo>
                    <a:lnTo>
                      <a:pt x="2120" y="835"/>
                    </a:lnTo>
                    <a:lnTo>
                      <a:pt x="2113" y="834"/>
                    </a:lnTo>
                    <a:lnTo>
                      <a:pt x="2112" y="832"/>
                    </a:lnTo>
                    <a:lnTo>
                      <a:pt x="2112" y="831"/>
                    </a:lnTo>
                    <a:lnTo>
                      <a:pt x="2116" y="829"/>
                    </a:lnTo>
                    <a:lnTo>
                      <a:pt x="2120" y="828"/>
                    </a:lnTo>
                    <a:lnTo>
                      <a:pt x="2095" y="835"/>
                    </a:lnTo>
                    <a:lnTo>
                      <a:pt x="2107" y="800"/>
                    </a:lnTo>
                    <a:lnTo>
                      <a:pt x="2142" y="763"/>
                    </a:lnTo>
                    <a:lnTo>
                      <a:pt x="2172" y="701"/>
                    </a:lnTo>
                    <a:lnTo>
                      <a:pt x="2264" y="705"/>
                    </a:lnTo>
                    <a:lnTo>
                      <a:pt x="2322" y="723"/>
                    </a:lnTo>
                    <a:lnTo>
                      <a:pt x="2369" y="708"/>
                    </a:lnTo>
                    <a:lnTo>
                      <a:pt x="2394" y="663"/>
                    </a:lnTo>
                    <a:lnTo>
                      <a:pt x="2441" y="656"/>
                    </a:lnTo>
                    <a:lnTo>
                      <a:pt x="2430" y="669"/>
                    </a:lnTo>
                    <a:lnTo>
                      <a:pt x="2418" y="686"/>
                    </a:lnTo>
                    <a:lnTo>
                      <a:pt x="2406" y="708"/>
                    </a:lnTo>
                    <a:lnTo>
                      <a:pt x="2394" y="739"/>
                    </a:lnTo>
                    <a:lnTo>
                      <a:pt x="2388" y="755"/>
                    </a:lnTo>
                    <a:lnTo>
                      <a:pt x="2382" y="775"/>
                    </a:lnTo>
                    <a:lnTo>
                      <a:pt x="2378" y="794"/>
                    </a:lnTo>
                    <a:lnTo>
                      <a:pt x="2375" y="817"/>
                    </a:lnTo>
                    <a:lnTo>
                      <a:pt x="2373" y="841"/>
                    </a:lnTo>
                    <a:lnTo>
                      <a:pt x="2372" y="865"/>
                    </a:lnTo>
                    <a:lnTo>
                      <a:pt x="2384" y="912"/>
                    </a:lnTo>
                    <a:lnTo>
                      <a:pt x="2434" y="835"/>
                    </a:lnTo>
                    <a:lnTo>
                      <a:pt x="2440" y="828"/>
                    </a:lnTo>
                    <a:lnTo>
                      <a:pt x="2452" y="813"/>
                    </a:lnTo>
                    <a:lnTo>
                      <a:pt x="2458" y="802"/>
                    </a:lnTo>
                    <a:lnTo>
                      <a:pt x="2462" y="793"/>
                    </a:lnTo>
                    <a:lnTo>
                      <a:pt x="2465" y="784"/>
                    </a:lnTo>
                    <a:lnTo>
                      <a:pt x="2465" y="781"/>
                    </a:lnTo>
                    <a:lnTo>
                      <a:pt x="2464" y="778"/>
                    </a:lnTo>
                    <a:lnTo>
                      <a:pt x="2449" y="745"/>
                    </a:lnTo>
                    <a:lnTo>
                      <a:pt x="2441" y="723"/>
                    </a:lnTo>
                    <a:lnTo>
                      <a:pt x="2446" y="717"/>
                    </a:lnTo>
                    <a:lnTo>
                      <a:pt x="2456" y="702"/>
                    </a:lnTo>
                    <a:lnTo>
                      <a:pt x="2471" y="686"/>
                    </a:lnTo>
                    <a:lnTo>
                      <a:pt x="2479" y="678"/>
                    </a:lnTo>
                    <a:lnTo>
                      <a:pt x="2486" y="67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0" name="Freeform 16"/>
              <p:cNvSpPr>
                <a:spLocks/>
              </p:cNvSpPr>
              <p:nvPr/>
            </p:nvSpPr>
            <p:spPr bwMode="auto">
              <a:xfrm>
                <a:off x="7443788" y="3032125"/>
                <a:ext cx="68262" cy="254000"/>
              </a:xfrm>
              <a:custGeom>
                <a:avLst/>
                <a:gdLst>
                  <a:gd name="T0" fmla="*/ 5 w 43"/>
                  <a:gd name="T1" fmla="*/ 160 h 160"/>
                  <a:gd name="T2" fmla="*/ 35 w 43"/>
                  <a:gd name="T3" fmla="*/ 145 h 160"/>
                  <a:gd name="T4" fmla="*/ 35 w 43"/>
                  <a:gd name="T5" fmla="*/ 107 h 160"/>
                  <a:gd name="T6" fmla="*/ 43 w 43"/>
                  <a:gd name="T7" fmla="*/ 65 h 160"/>
                  <a:gd name="T8" fmla="*/ 35 w 43"/>
                  <a:gd name="T9" fmla="*/ 11 h 160"/>
                  <a:gd name="T10" fmla="*/ 23 w 43"/>
                  <a:gd name="T11" fmla="*/ 0 h 160"/>
                  <a:gd name="T12" fmla="*/ 8 w 43"/>
                  <a:gd name="T13" fmla="*/ 26 h 160"/>
                  <a:gd name="T14" fmla="*/ 8 w 43"/>
                  <a:gd name="T15" fmla="*/ 88 h 160"/>
                  <a:gd name="T16" fmla="*/ 0 w 43"/>
                  <a:gd name="T17" fmla="*/ 138 h 160"/>
                  <a:gd name="T18" fmla="*/ 5 w 43"/>
                  <a:gd name="T19" fmla="*/ 160 h 1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160"/>
                  <a:gd name="T32" fmla="*/ 43 w 43"/>
                  <a:gd name="T33" fmla="*/ 160 h 1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160">
                    <a:moveTo>
                      <a:pt x="5" y="160"/>
                    </a:moveTo>
                    <a:lnTo>
                      <a:pt x="35" y="145"/>
                    </a:lnTo>
                    <a:lnTo>
                      <a:pt x="35" y="107"/>
                    </a:lnTo>
                    <a:lnTo>
                      <a:pt x="43" y="65"/>
                    </a:lnTo>
                    <a:lnTo>
                      <a:pt x="35" y="11"/>
                    </a:lnTo>
                    <a:lnTo>
                      <a:pt x="23" y="0"/>
                    </a:lnTo>
                    <a:lnTo>
                      <a:pt x="8" y="26"/>
                    </a:lnTo>
                    <a:lnTo>
                      <a:pt x="8" y="88"/>
                    </a:lnTo>
                    <a:lnTo>
                      <a:pt x="0" y="138"/>
                    </a:lnTo>
                    <a:lnTo>
                      <a:pt x="5" y="1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1" name="Freeform 17"/>
              <p:cNvSpPr>
                <a:spLocks/>
              </p:cNvSpPr>
              <p:nvPr/>
            </p:nvSpPr>
            <p:spPr bwMode="auto">
              <a:xfrm>
                <a:off x="7396163" y="3341688"/>
                <a:ext cx="127000" cy="79375"/>
              </a:xfrm>
              <a:custGeom>
                <a:avLst/>
                <a:gdLst>
                  <a:gd name="T0" fmla="*/ 27 w 80"/>
                  <a:gd name="T1" fmla="*/ 47 h 50"/>
                  <a:gd name="T2" fmla="*/ 0 w 80"/>
                  <a:gd name="T3" fmla="*/ 50 h 50"/>
                  <a:gd name="T4" fmla="*/ 18 w 80"/>
                  <a:gd name="T5" fmla="*/ 7 h 50"/>
                  <a:gd name="T6" fmla="*/ 50 w 80"/>
                  <a:gd name="T7" fmla="*/ 0 h 50"/>
                  <a:gd name="T8" fmla="*/ 80 w 80"/>
                  <a:gd name="T9" fmla="*/ 30 h 50"/>
                  <a:gd name="T10" fmla="*/ 61 w 80"/>
                  <a:gd name="T11" fmla="*/ 50 h 50"/>
                  <a:gd name="T12" fmla="*/ 27 w 80"/>
                  <a:gd name="T13" fmla="*/ 47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50"/>
                  <a:gd name="T23" fmla="*/ 80 w 80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50">
                    <a:moveTo>
                      <a:pt x="27" y="47"/>
                    </a:moveTo>
                    <a:lnTo>
                      <a:pt x="0" y="50"/>
                    </a:lnTo>
                    <a:lnTo>
                      <a:pt x="18" y="7"/>
                    </a:lnTo>
                    <a:lnTo>
                      <a:pt x="50" y="0"/>
                    </a:lnTo>
                    <a:lnTo>
                      <a:pt x="80" y="30"/>
                    </a:lnTo>
                    <a:lnTo>
                      <a:pt x="61" y="50"/>
                    </a:lnTo>
                    <a:lnTo>
                      <a:pt x="27" y="4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2" name="Freeform 18"/>
              <p:cNvSpPr>
                <a:spLocks/>
              </p:cNvSpPr>
              <p:nvPr/>
            </p:nvSpPr>
            <p:spPr bwMode="auto">
              <a:xfrm>
                <a:off x="7194550" y="3451225"/>
                <a:ext cx="257175" cy="230188"/>
              </a:xfrm>
              <a:custGeom>
                <a:avLst/>
                <a:gdLst>
                  <a:gd name="T0" fmla="*/ 135 w 162"/>
                  <a:gd name="T1" fmla="*/ 8 h 145"/>
                  <a:gd name="T2" fmla="*/ 115 w 162"/>
                  <a:gd name="T3" fmla="*/ 28 h 145"/>
                  <a:gd name="T4" fmla="*/ 100 w 162"/>
                  <a:gd name="T5" fmla="*/ 46 h 145"/>
                  <a:gd name="T6" fmla="*/ 88 w 162"/>
                  <a:gd name="T7" fmla="*/ 50 h 145"/>
                  <a:gd name="T8" fmla="*/ 73 w 162"/>
                  <a:gd name="T9" fmla="*/ 61 h 145"/>
                  <a:gd name="T10" fmla="*/ 70 w 162"/>
                  <a:gd name="T11" fmla="*/ 88 h 145"/>
                  <a:gd name="T12" fmla="*/ 23 w 162"/>
                  <a:gd name="T13" fmla="*/ 88 h 145"/>
                  <a:gd name="T14" fmla="*/ 0 w 162"/>
                  <a:gd name="T15" fmla="*/ 111 h 145"/>
                  <a:gd name="T16" fmla="*/ 23 w 162"/>
                  <a:gd name="T17" fmla="*/ 135 h 145"/>
                  <a:gd name="T18" fmla="*/ 62 w 162"/>
                  <a:gd name="T19" fmla="*/ 142 h 145"/>
                  <a:gd name="T20" fmla="*/ 85 w 162"/>
                  <a:gd name="T21" fmla="*/ 145 h 145"/>
                  <a:gd name="T22" fmla="*/ 115 w 162"/>
                  <a:gd name="T23" fmla="*/ 130 h 145"/>
                  <a:gd name="T24" fmla="*/ 130 w 162"/>
                  <a:gd name="T25" fmla="*/ 77 h 145"/>
                  <a:gd name="T26" fmla="*/ 150 w 162"/>
                  <a:gd name="T27" fmla="*/ 50 h 145"/>
                  <a:gd name="T28" fmla="*/ 162 w 162"/>
                  <a:gd name="T29" fmla="*/ 23 h 145"/>
                  <a:gd name="T30" fmla="*/ 162 w 162"/>
                  <a:gd name="T31" fmla="*/ 0 h 145"/>
                  <a:gd name="T32" fmla="*/ 135 w 162"/>
                  <a:gd name="T33" fmla="*/ 8 h 1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2"/>
                  <a:gd name="T52" fmla="*/ 0 h 145"/>
                  <a:gd name="T53" fmla="*/ 162 w 162"/>
                  <a:gd name="T54" fmla="*/ 145 h 1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2" h="145">
                    <a:moveTo>
                      <a:pt x="135" y="8"/>
                    </a:moveTo>
                    <a:lnTo>
                      <a:pt x="115" y="28"/>
                    </a:lnTo>
                    <a:lnTo>
                      <a:pt x="100" y="46"/>
                    </a:lnTo>
                    <a:lnTo>
                      <a:pt x="88" y="50"/>
                    </a:lnTo>
                    <a:lnTo>
                      <a:pt x="73" y="61"/>
                    </a:lnTo>
                    <a:lnTo>
                      <a:pt x="70" y="88"/>
                    </a:lnTo>
                    <a:lnTo>
                      <a:pt x="23" y="88"/>
                    </a:lnTo>
                    <a:lnTo>
                      <a:pt x="0" y="111"/>
                    </a:lnTo>
                    <a:lnTo>
                      <a:pt x="23" y="135"/>
                    </a:lnTo>
                    <a:lnTo>
                      <a:pt x="62" y="142"/>
                    </a:lnTo>
                    <a:lnTo>
                      <a:pt x="85" y="145"/>
                    </a:lnTo>
                    <a:lnTo>
                      <a:pt x="115" y="130"/>
                    </a:lnTo>
                    <a:lnTo>
                      <a:pt x="130" y="77"/>
                    </a:lnTo>
                    <a:lnTo>
                      <a:pt x="150" y="50"/>
                    </a:lnTo>
                    <a:lnTo>
                      <a:pt x="162" y="23"/>
                    </a:lnTo>
                    <a:lnTo>
                      <a:pt x="162" y="0"/>
                    </a:lnTo>
                    <a:lnTo>
                      <a:pt x="135" y="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3" name="Freeform 19"/>
              <p:cNvSpPr>
                <a:spLocks/>
              </p:cNvSpPr>
              <p:nvPr/>
            </p:nvSpPr>
            <p:spPr bwMode="auto">
              <a:xfrm>
                <a:off x="7159625" y="3681413"/>
                <a:ext cx="71438" cy="50800"/>
              </a:xfrm>
              <a:custGeom>
                <a:avLst/>
                <a:gdLst>
                  <a:gd name="T0" fmla="*/ 18 w 45"/>
                  <a:gd name="T1" fmla="*/ 27 h 32"/>
                  <a:gd name="T2" fmla="*/ 0 w 45"/>
                  <a:gd name="T3" fmla="*/ 8 h 32"/>
                  <a:gd name="T4" fmla="*/ 27 w 45"/>
                  <a:gd name="T5" fmla="*/ 0 h 32"/>
                  <a:gd name="T6" fmla="*/ 45 w 45"/>
                  <a:gd name="T7" fmla="*/ 12 h 32"/>
                  <a:gd name="T8" fmla="*/ 37 w 45"/>
                  <a:gd name="T9" fmla="*/ 32 h 32"/>
                  <a:gd name="T10" fmla="*/ 18 w 45"/>
                  <a:gd name="T11" fmla="*/ 27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18" y="27"/>
                    </a:moveTo>
                    <a:lnTo>
                      <a:pt x="0" y="8"/>
                    </a:lnTo>
                    <a:lnTo>
                      <a:pt x="27" y="0"/>
                    </a:lnTo>
                    <a:lnTo>
                      <a:pt x="45" y="12"/>
                    </a:lnTo>
                    <a:lnTo>
                      <a:pt x="37" y="32"/>
                    </a:lnTo>
                    <a:lnTo>
                      <a:pt x="18" y="2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4" name="Freeform 20"/>
              <p:cNvSpPr>
                <a:spLocks/>
              </p:cNvSpPr>
              <p:nvPr/>
            </p:nvSpPr>
            <p:spPr bwMode="auto">
              <a:xfrm>
                <a:off x="6950075" y="3890963"/>
                <a:ext cx="106363" cy="77787"/>
              </a:xfrm>
              <a:custGeom>
                <a:avLst/>
                <a:gdLst>
                  <a:gd name="T0" fmla="*/ 25 w 67"/>
                  <a:gd name="T1" fmla="*/ 49 h 49"/>
                  <a:gd name="T2" fmla="*/ 47 w 67"/>
                  <a:gd name="T3" fmla="*/ 37 h 49"/>
                  <a:gd name="T4" fmla="*/ 67 w 67"/>
                  <a:gd name="T5" fmla="*/ 7 h 49"/>
                  <a:gd name="T6" fmla="*/ 40 w 67"/>
                  <a:gd name="T7" fmla="*/ 0 h 49"/>
                  <a:gd name="T8" fmla="*/ 0 w 67"/>
                  <a:gd name="T9" fmla="*/ 30 h 49"/>
                  <a:gd name="T10" fmla="*/ 25 w 67"/>
                  <a:gd name="T11" fmla="*/ 49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49"/>
                  <a:gd name="T20" fmla="*/ 67 w 67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49">
                    <a:moveTo>
                      <a:pt x="25" y="49"/>
                    </a:moveTo>
                    <a:lnTo>
                      <a:pt x="47" y="37"/>
                    </a:lnTo>
                    <a:lnTo>
                      <a:pt x="67" y="7"/>
                    </a:lnTo>
                    <a:lnTo>
                      <a:pt x="40" y="0"/>
                    </a:lnTo>
                    <a:lnTo>
                      <a:pt x="0" y="30"/>
                    </a:lnTo>
                    <a:lnTo>
                      <a:pt x="25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5" name="Freeform 21"/>
              <p:cNvSpPr>
                <a:spLocks/>
              </p:cNvSpPr>
              <p:nvPr/>
            </p:nvSpPr>
            <p:spPr bwMode="auto">
              <a:xfrm>
                <a:off x="6740525" y="4333875"/>
                <a:ext cx="217488" cy="241300"/>
              </a:xfrm>
              <a:custGeom>
                <a:avLst/>
                <a:gdLst>
                  <a:gd name="T0" fmla="*/ 117 w 137"/>
                  <a:gd name="T1" fmla="*/ 0 h 152"/>
                  <a:gd name="T2" fmla="*/ 80 w 137"/>
                  <a:gd name="T3" fmla="*/ 10 h 152"/>
                  <a:gd name="T4" fmla="*/ 42 w 137"/>
                  <a:gd name="T5" fmla="*/ 30 h 152"/>
                  <a:gd name="T6" fmla="*/ 18 w 137"/>
                  <a:gd name="T7" fmla="*/ 60 h 152"/>
                  <a:gd name="T8" fmla="*/ 18 w 137"/>
                  <a:gd name="T9" fmla="*/ 60 h 152"/>
                  <a:gd name="T10" fmla="*/ 15 w 137"/>
                  <a:gd name="T11" fmla="*/ 62 h 152"/>
                  <a:gd name="T12" fmla="*/ 9 w 137"/>
                  <a:gd name="T13" fmla="*/ 66 h 152"/>
                  <a:gd name="T14" fmla="*/ 3 w 137"/>
                  <a:gd name="T15" fmla="*/ 72 h 152"/>
                  <a:gd name="T16" fmla="*/ 0 w 137"/>
                  <a:gd name="T17" fmla="*/ 75 h 152"/>
                  <a:gd name="T18" fmla="*/ 0 w 137"/>
                  <a:gd name="T19" fmla="*/ 80 h 152"/>
                  <a:gd name="T20" fmla="*/ 0 w 137"/>
                  <a:gd name="T21" fmla="*/ 80 h 152"/>
                  <a:gd name="T22" fmla="*/ 0 w 137"/>
                  <a:gd name="T23" fmla="*/ 86 h 152"/>
                  <a:gd name="T24" fmla="*/ 3 w 137"/>
                  <a:gd name="T25" fmla="*/ 95 h 152"/>
                  <a:gd name="T26" fmla="*/ 10 w 137"/>
                  <a:gd name="T27" fmla="*/ 115 h 152"/>
                  <a:gd name="T28" fmla="*/ 22 w 137"/>
                  <a:gd name="T29" fmla="*/ 142 h 152"/>
                  <a:gd name="T30" fmla="*/ 60 w 137"/>
                  <a:gd name="T31" fmla="*/ 152 h 152"/>
                  <a:gd name="T32" fmla="*/ 102 w 137"/>
                  <a:gd name="T33" fmla="*/ 107 h 152"/>
                  <a:gd name="T34" fmla="*/ 102 w 137"/>
                  <a:gd name="T35" fmla="*/ 107 h 152"/>
                  <a:gd name="T36" fmla="*/ 110 w 137"/>
                  <a:gd name="T37" fmla="*/ 104 h 152"/>
                  <a:gd name="T38" fmla="*/ 116 w 137"/>
                  <a:gd name="T39" fmla="*/ 99 h 152"/>
                  <a:gd name="T40" fmla="*/ 123 w 137"/>
                  <a:gd name="T41" fmla="*/ 95 h 152"/>
                  <a:gd name="T42" fmla="*/ 129 w 137"/>
                  <a:gd name="T43" fmla="*/ 89 h 152"/>
                  <a:gd name="T44" fmla="*/ 135 w 137"/>
                  <a:gd name="T45" fmla="*/ 81 h 152"/>
                  <a:gd name="T46" fmla="*/ 135 w 137"/>
                  <a:gd name="T47" fmla="*/ 77 h 152"/>
                  <a:gd name="T48" fmla="*/ 137 w 137"/>
                  <a:gd name="T49" fmla="*/ 74 h 152"/>
                  <a:gd name="T50" fmla="*/ 135 w 137"/>
                  <a:gd name="T51" fmla="*/ 69 h 152"/>
                  <a:gd name="T52" fmla="*/ 132 w 137"/>
                  <a:gd name="T53" fmla="*/ 65 h 152"/>
                  <a:gd name="T54" fmla="*/ 132 w 137"/>
                  <a:gd name="T55" fmla="*/ 65 h 152"/>
                  <a:gd name="T56" fmla="*/ 128 w 137"/>
                  <a:gd name="T57" fmla="*/ 56 h 152"/>
                  <a:gd name="T58" fmla="*/ 125 w 137"/>
                  <a:gd name="T59" fmla="*/ 45 h 152"/>
                  <a:gd name="T60" fmla="*/ 122 w 137"/>
                  <a:gd name="T61" fmla="*/ 35 h 152"/>
                  <a:gd name="T62" fmla="*/ 120 w 137"/>
                  <a:gd name="T63" fmla="*/ 24 h 152"/>
                  <a:gd name="T64" fmla="*/ 117 w 137"/>
                  <a:gd name="T65" fmla="*/ 6 h 152"/>
                  <a:gd name="T66" fmla="*/ 117 w 137"/>
                  <a:gd name="T67" fmla="*/ 0 h 152"/>
                  <a:gd name="T68" fmla="*/ 117 w 137"/>
                  <a:gd name="T69" fmla="*/ 0 h 1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7"/>
                  <a:gd name="T106" fmla="*/ 0 h 152"/>
                  <a:gd name="T107" fmla="*/ 137 w 137"/>
                  <a:gd name="T108" fmla="*/ 152 h 1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7" h="152">
                    <a:moveTo>
                      <a:pt x="117" y="0"/>
                    </a:moveTo>
                    <a:lnTo>
                      <a:pt x="80" y="10"/>
                    </a:lnTo>
                    <a:lnTo>
                      <a:pt x="42" y="30"/>
                    </a:lnTo>
                    <a:lnTo>
                      <a:pt x="18" y="60"/>
                    </a:lnTo>
                    <a:lnTo>
                      <a:pt x="15" y="62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80"/>
                    </a:lnTo>
                    <a:lnTo>
                      <a:pt x="0" y="86"/>
                    </a:lnTo>
                    <a:lnTo>
                      <a:pt x="3" y="95"/>
                    </a:lnTo>
                    <a:lnTo>
                      <a:pt x="10" y="115"/>
                    </a:lnTo>
                    <a:lnTo>
                      <a:pt x="22" y="142"/>
                    </a:lnTo>
                    <a:lnTo>
                      <a:pt x="60" y="152"/>
                    </a:lnTo>
                    <a:lnTo>
                      <a:pt x="102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3" y="95"/>
                    </a:lnTo>
                    <a:lnTo>
                      <a:pt x="129" y="89"/>
                    </a:lnTo>
                    <a:lnTo>
                      <a:pt x="135" y="81"/>
                    </a:lnTo>
                    <a:lnTo>
                      <a:pt x="135" y="77"/>
                    </a:lnTo>
                    <a:lnTo>
                      <a:pt x="137" y="74"/>
                    </a:lnTo>
                    <a:lnTo>
                      <a:pt x="135" y="69"/>
                    </a:lnTo>
                    <a:lnTo>
                      <a:pt x="132" y="65"/>
                    </a:lnTo>
                    <a:lnTo>
                      <a:pt x="128" y="56"/>
                    </a:lnTo>
                    <a:lnTo>
                      <a:pt x="125" y="45"/>
                    </a:lnTo>
                    <a:lnTo>
                      <a:pt x="122" y="35"/>
                    </a:lnTo>
                    <a:lnTo>
                      <a:pt x="120" y="24"/>
                    </a:lnTo>
                    <a:lnTo>
                      <a:pt x="117" y="6"/>
                    </a:lnTo>
                    <a:lnTo>
                      <a:pt x="11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6" name="Freeform 22"/>
              <p:cNvSpPr>
                <a:spLocks/>
              </p:cNvSpPr>
              <p:nvPr/>
            </p:nvSpPr>
            <p:spPr bwMode="auto">
              <a:xfrm>
                <a:off x="5321300" y="4740275"/>
                <a:ext cx="188913" cy="346075"/>
              </a:xfrm>
              <a:custGeom>
                <a:avLst/>
                <a:gdLst>
                  <a:gd name="T0" fmla="*/ 119 w 119"/>
                  <a:gd name="T1" fmla="*/ 70 h 218"/>
                  <a:gd name="T2" fmla="*/ 107 w 119"/>
                  <a:gd name="T3" fmla="*/ 23 h 218"/>
                  <a:gd name="T4" fmla="*/ 92 w 119"/>
                  <a:gd name="T5" fmla="*/ 0 h 218"/>
                  <a:gd name="T6" fmla="*/ 72 w 119"/>
                  <a:gd name="T7" fmla="*/ 23 h 218"/>
                  <a:gd name="T8" fmla="*/ 35 w 119"/>
                  <a:gd name="T9" fmla="*/ 58 h 218"/>
                  <a:gd name="T10" fmla="*/ 35 w 119"/>
                  <a:gd name="T11" fmla="*/ 58 h 218"/>
                  <a:gd name="T12" fmla="*/ 29 w 119"/>
                  <a:gd name="T13" fmla="*/ 62 h 218"/>
                  <a:gd name="T14" fmla="*/ 18 w 119"/>
                  <a:gd name="T15" fmla="*/ 71 h 218"/>
                  <a:gd name="T16" fmla="*/ 10 w 119"/>
                  <a:gd name="T17" fmla="*/ 77 h 218"/>
                  <a:gd name="T18" fmla="*/ 6 w 119"/>
                  <a:gd name="T19" fmla="*/ 85 h 218"/>
                  <a:gd name="T20" fmla="*/ 1 w 119"/>
                  <a:gd name="T21" fmla="*/ 93 h 218"/>
                  <a:gd name="T22" fmla="*/ 0 w 119"/>
                  <a:gd name="T23" fmla="*/ 100 h 218"/>
                  <a:gd name="T24" fmla="*/ 0 w 119"/>
                  <a:gd name="T25" fmla="*/ 100 h 218"/>
                  <a:gd name="T26" fmla="*/ 1 w 119"/>
                  <a:gd name="T27" fmla="*/ 117 h 218"/>
                  <a:gd name="T28" fmla="*/ 6 w 119"/>
                  <a:gd name="T29" fmla="*/ 136 h 218"/>
                  <a:gd name="T30" fmla="*/ 12 w 119"/>
                  <a:gd name="T31" fmla="*/ 157 h 218"/>
                  <a:gd name="T32" fmla="*/ 12 w 119"/>
                  <a:gd name="T33" fmla="*/ 200 h 218"/>
                  <a:gd name="T34" fmla="*/ 12 w 119"/>
                  <a:gd name="T35" fmla="*/ 200 h 218"/>
                  <a:gd name="T36" fmla="*/ 16 w 119"/>
                  <a:gd name="T37" fmla="*/ 204 h 218"/>
                  <a:gd name="T38" fmla="*/ 30 w 119"/>
                  <a:gd name="T39" fmla="*/ 212 h 218"/>
                  <a:gd name="T40" fmla="*/ 36 w 119"/>
                  <a:gd name="T41" fmla="*/ 215 h 218"/>
                  <a:gd name="T42" fmla="*/ 42 w 119"/>
                  <a:gd name="T43" fmla="*/ 218 h 218"/>
                  <a:gd name="T44" fmla="*/ 47 w 119"/>
                  <a:gd name="T45" fmla="*/ 218 h 218"/>
                  <a:gd name="T46" fmla="*/ 48 w 119"/>
                  <a:gd name="T47" fmla="*/ 216 h 218"/>
                  <a:gd name="T48" fmla="*/ 50 w 119"/>
                  <a:gd name="T49" fmla="*/ 215 h 218"/>
                  <a:gd name="T50" fmla="*/ 50 w 119"/>
                  <a:gd name="T51" fmla="*/ 215 h 218"/>
                  <a:gd name="T52" fmla="*/ 65 w 119"/>
                  <a:gd name="T53" fmla="*/ 160 h 218"/>
                  <a:gd name="T54" fmla="*/ 89 w 119"/>
                  <a:gd name="T55" fmla="*/ 103 h 218"/>
                  <a:gd name="T56" fmla="*/ 119 w 119"/>
                  <a:gd name="T57" fmla="*/ 70 h 21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19"/>
                  <a:gd name="T88" fmla="*/ 0 h 218"/>
                  <a:gd name="T89" fmla="*/ 119 w 119"/>
                  <a:gd name="T90" fmla="*/ 218 h 21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19" h="218">
                    <a:moveTo>
                      <a:pt x="119" y="70"/>
                    </a:moveTo>
                    <a:lnTo>
                      <a:pt x="107" y="23"/>
                    </a:lnTo>
                    <a:lnTo>
                      <a:pt x="92" y="0"/>
                    </a:lnTo>
                    <a:lnTo>
                      <a:pt x="72" y="23"/>
                    </a:lnTo>
                    <a:lnTo>
                      <a:pt x="35" y="58"/>
                    </a:lnTo>
                    <a:lnTo>
                      <a:pt x="29" y="62"/>
                    </a:lnTo>
                    <a:lnTo>
                      <a:pt x="18" y="71"/>
                    </a:lnTo>
                    <a:lnTo>
                      <a:pt x="10" y="77"/>
                    </a:lnTo>
                    <a:lnTo>
                      <a:pt x="6" y="85"/>
                    </a:lnTo>
                    <a:lnTo>
                      <a:pt x="1" y="93"/>
                    </a:lnTo>
                    <a:lnTo>
                      <a:pt x="0" y="100"/>
                    </a:lnTo>
                    <a:lnTo>
                      <a:pt x="1" y="117"/>
                    </a:lnTo>
                    <a:lnTo>
                      <a:pt x="6" y="136"/>
                    </a:lnTo>
                    <a:lnTo>
                      <a:pt x="12" y="157"/>
                    </a:lnTo>
                    <a:lnTo>
                      <a:pt x="12" y="200"/>
                    </a:lnTo>
                    <a:lnTo>
                      <a:pt x="16" y="204"/>
                    </a:lnTo>
                    <a:lnTo>
                      <a:pt x="30" y="212"/>
                    </a:lnTo>
                    <a:lnTo>
                      <a:pt x="36" y="215"/>
                    </a:lnTo>
                    <a:lnTo>
                      <a:pt x="42" y="218"/>
                    </a:lnTo>
                    <a:lnTo>
                      <a:pt x="47" y="218"/>
                    </a:lnTo>
                    <a:lnTo>
                      <a:pt x="48" y="216"/>
                    </a:lnTo>
                    <a:lnTo>
                      <a:pt x="50" y="215"/>
                    </a:lnTo>
                    <a:lnTo>
                      <a:pt x="65" y="160"/>
                    </a:lnTo>
                    <a:lnTo>
                      <a:pt x="89" y="103"/>
                    </a:lnTo>
                    <a:lnTo>
                      <a:pt x="119" y="7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7" name="Freeform 23"/>
              <p:cNvSpPr>
                <a:spLocks/>
              </p:cNvSpPr>
              <p:nvPr/>
            </p:nvSpPr>
            <p:spPr bwMode="auto">
              <a:xfrm>
                <a:off x="6451600" y="4405313"/>
                <a:ext cx="209550" cy="201612"/>
              </a:xfrm>
              <a:custGeom>
                <a:avLst/>
                <a:gdLst>
                  <a:gd name="T0" fmla="*/ 85 w 132"/>
                  <a:gd name="T1" fmla="*/ 119 h 127"/>
                  <a:gd name="T2" fmla="*/ 70 w 132"/>
                  <a:gd name="T3" fmla="*/ 89 h 127"/>
                  <a:gd name="T4" fmla="*/ 43 w 132"/>
                  <a:gd name="T5" fmla="*/ 50 h 127"/>
                  <a:gd name="T6" fmla="*/ 0 w 132"/>
                  <a:gd name="T7" fmla="*/ 8 h 127"/>
                  <a:gd name="T8" fmla="*/ 32 w 132"/>
                  <a:gd name="T9" fmla="*/ 0 h 127"/>
                  <a:gd name="T10" fmla="*/ 74 w 132"/>
                  <a:gd name="T11" fmla="*/ 20 h 127"/>
                  <a:gd name="T12" fmla="*/ 100 w 132"/>
                  <a:gd name="T13" fmla="*/ 74 h 127"/>
                  <a:gd name="T14" fmla="*/ 100 w 132"/>
                  <a:gd name="T15" fmla="*/ 74 h 127"/>
                  <a:gd name="T16" fmla="*/ 108 w 132"/>
                  <a:gd name="T17" fmla="*/ 82 h 127"/>
                  <a:gd name="T18" fmla="*/ 123 w 132"/>
                  <a:gd name="T19" fmla="*/ 100 h 127"/>
                  <a:gd name="T20" fmla="*/ 129 w 132"/>
                  <a:gd name="T21" fmla="*/ 110 h 127"/>
                  <a:gd name="T22" fmla="*/ 132 w 132"/>
                  <a:gd name="T23" fmla="*/ 118 h 127"/>
                  <a:gd name="T24" fmla="*/ 132 w 132"/>
                  <a:gd name="T25" fmla="*/ 122 h 127"/>
                  <a:gd name="T26" fmla="*/ 130 w 132"/>
                  <a:gd name="T27" fmla="*/ 125 h 127"/>
                  <a:gd name="T28" fmla="*/ 127 w 132"/>
                  <a:gd name="T29" fmla="*/ 127 h 127"/>
                  <a:gd name="T30" fmla="*/ 124 w 132"/>
                  <a:gd name="T31" fmla="*/ 127 h 127"/>
                  <a:gd name="T32" fmla="*/ 124 w 132"/>
                  <a:gd name="T33" fmla="*/ 127 h 127"/>
                  <a:gd name="T34" fmla="*/ 106 w 132"/>
                  <a:gd name="T35" fmla="*/ 125 h 127"/>
                  <a:gd name="T36" fmla="*/ 94 w 132"/>
                  <a:gd name="T37" fmla="*/ 124 h 127"/>
                  <a:gd name="T38" fmla="*/ 88 w 132"/>
                  <a:gd name="T39" fmla="*/ 121 h 127"/>
                  <a:gd name="T40" fmla="*/ 85 w 132"/>
                  <a:gd name="T41" fmla="*/ 119 h 127"/>
                  <a:gd name="T42" fmla="*/ 85 w 132"/>
                  <a:gd name="T43" fmla="*/ 119 h 12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2"/>
                  <a:gd name="T67" fmla="*/ 0 h 127"/>
                  <a:gd name="T68" fmla="*/ 132 w 132"/>
                  <a:gd name="T69" fmla="*/ 127 h 12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2" h="127">
                    <a:moveTo>
                      <a:pt x="85" y="119"/>
                    </a:moveTo>
                    <a:lnTo>
                      <a:pt x="70" y="89"/>
                    </a:lnTo>
                    <a:lnTo>
                      <a:pt x="43" y="50"/>
                    </a:lnTo>
                    <a:lnTo>
                      <a:pt x="0" y="8"/>
                    </a:lnTo>
                    <a:lnTo>
                      <a:pt x="32" y="0"/>
                    </a:lnTo>
                    <a:lnTo>
                      <a:pt x="74" y="20"/>
                    </a:lnTo>
                    <a:lnTo>
                      <a:pt x="100" y="74"/>
                    </a:lnTo>
                    <a:lnTo>
                      <a:pt x="108" y="82"/>
                    </a:lnTo>
                    <a:lnTo>
                      <a:pt x="123" y="100"/>
                    </a:lnTo>
                    <a:lnTo>
                      <a:pt x="129" y="110"/>
                    </a:lnTo>
                    <a:lnTo>
                      <a:pt x="132" y="118"/>
                    </a:lnTo>
                    <a:lnTo>
                      <a:pt x="132" y="122"/>
                    </a:lnTo>
                    <a:lnTo>
                      <a:pt x="130" y="125"/>
                    </a:lnTo>
                    <a:lnTo>
                      <a:pt x="127" y="127"/>
                    </a:lnTo>
                    <a:lnTo>
                      <a:pt x="124" y="127"/>
                    </a:lnTo>
                    <a:lnTo>
                      <a:pt x="106" y="125"/>
                    </a:lnTo>
                    <a:lnTo>
                      <a:pt x="94" y="124"/>
                    </a:lnTo>
                    <a:lnTo>
                      <a:pt x="88" y="121"/>
                    </a:lnTo>
                    <a:lnTo>
                      <a:pt x="85" y="11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8" name="Freeform 24"/>
              <p:cNvSpPr>
                <a:spLocks/>
              </p:cNvSpPr>
              <p:nvPr/>
            </p:nvSpPr>
            <p:spPr bwMode="auto">
              <a:xfrm>
                <a:off x="6696075" y="4625975"/>
                <a:ext cx="158750" cy="90488"/>
              </a:xfrm>
              <a:custGeom>
                <a:avLst/>
                <a:gdLst>
                  <a:gd name="T0" fmla="*/ 0 w 100"/>
                  <a:gd name="T1" fmla="*/ 42 h 57"/>
                  <a:gd name="T2" fmla="*/ 0 w 100"/>
                  <a:gd name="T3" fmla="*/ 0 h 57"/>
                  <a:gd name="T4" fmla="*/ 38 w 100"/>
                  <a:gd name="T5" fmla="*/ 15 h 57"/>
                  <a:gd name="T6" fmla="*/ 100 w 100"/>
                  <a:gd name="T7" fmla="*/ 35 h 57"/>
                  <a:gd name="T8" fmla="*/ 73 w 100"/>
                  <a:gd name="T9" fmla="*/ 53 h 57"/>
                  <a:gd name="T10" fmla="*/ 28 w 100"/>
                  <a:gd name="T11" fmla="*/ 57 h 57"/>
                  <a:gd name="T12" fmla="*/ 0 w 100"/>
                  <a:gd name="T13" fmla="*/ 42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0"/>
                  <a:gd name="T22" fmla="*/ 0 h 57"/>
                  <a:gd name="T23" fmla="*/ 100 w 100"/>
                  <a:gd name="T24" fmla="*/ 57 h 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0" h="57">
                    <a:moveTo>
                      <a:pt x="0" y="42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8" y="57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19" name="Freeform 25"/>
              <p:cNvSpPr>
                <a:spLocks/>
              </p:cNvSpPr>
              <p:nvPr/>
            </p:nvSpPr>
            <p:spPr bwMode="auto">
              <a:xfrm>
                <a:off x="6915150" y="4443413"/>
                <a:ext cx="141288" cy="174625"/>
              </a:xfrm>
              <a:custGeom>
                <a:avLst/>
                <a:gdLst>
                  <a:gd name="T0" fmla="*/ 65 w 89"/>
                  <a:gd name="T1" fmla="*/ 110 h 110"/>
                  <a:gd name="T2" fmla="*/ 22 w 89"/>
                  <a:gd name="T3" fmla="*/ 91 h 110"/>
                  <a:gd name="T4" fmla="*/ 0 w 89"/>
                  <a:gd name="T5" fmla="*/ 83 h 110"/>
                  <a:gd name="T6" fmla="*/ 22 w 89"/>
                  <a:gd name="T7" fmla="*/ 46 h 110"/>
                  <a:gd name="T8" fmla="*/ 65 w 89"/>
                  <a:gd name="T9" fmla="*/ 0 h 110"/>
                  <a:gd name="T10" fmla="*/ 89 w 89"/>
                  <a:gd name="T11" fmla="*/ 41 h 110"/>
                  <a:gd name="T12" fmla="*/ 77 w 89"/>
                  <a:gd name="T13" fmla="*/ 58 h 110"/>
                  <a:gd name="T14" fmla="*/ 65 w 89"/>
                  <a:gd name="T15" fmla="*/ 110 h 1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9"/>
                  <a:gd name="T25" fmla="*/ 0 h 110"/>
                  <a:gd name="T26" fmla="*/ 89 w 89"/>
                  <a:gd name="T27" fmla="*/ 110 h 1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9" h="110">
                    <a:moveTo>
                      <a:pt x="65" y="110"/>
                    </a:moveTo>
                    <a:lnTo>
                      <a:pt x="22" y="91"/>
                    </a:lnTo>
                    <a:lnTo>
                      <a:pt x="0" y="83"/>
                    </a:lnTo>
                    <a:lnTo>
                      <a:pt x="22" y="46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8"/>
                    </a:lnTo>
                    <a:lnTo>
                      <a:pt x="65" y="1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0" name="Freeform 26"/>
              <p:cNvSpPr>
                <a:spLocks/>
              </p:cNvSpPr>
              <p:nvPr/>
            </p:nvSpPr>
            <p:spPr bwMode="auto">
              <a:xfrm>
                <a:off x="7216775" y="4502150"/>
                <a:ext cx="433388" cy="219075"/>
              </a:xfrm>
              <a:custGeom>
                <a:avLst/>
                <a:gdLst>
                  <a:gd name="T0" fmla="*/ 86 w 273"/>
                  <a:gd name="T1" fmla="*/ 66 h 138"/>
                  <a:gd name="T2" fmla="*/ 81 w 273"/>
                  <a:gd name="T3" fmla="*/ 43 h 138"/>
                  <a:gd name="T4" fmla="*/ 81 w 273"/>
                  <a:gd name="T5" fmla="*/ 43 h 138"/>
                  <a:gd name="T6" fmla="*/ 68 w 273"/>
                  <a:gd name="T7" fmla="*/ 40 h 138"/>
                  <a:gd name="T8" fmla="*/ 38 w 273"/>
                  <a:gd name="T9" fmla="*/ 34 h 138"/>
                  <a:gd name="T10" fmla="*/ 23 w 273"/>
                  <a:gd name="T11" fmla="*/ 30 h 138"/>
                  <a:gd name="T12" fmla="*/ 9 w 273"/>
                  <a:gd name="T13" fmla="*/ 24 h 138"/>
                  <a:gd name="T14" fmla="*/ 4 w 273"/>
                  <a:gd name="T15" fmla="*/ 21 h 138"/>
                  <a:gd name="T16" fmla="*/ 1 w 273"/>
                  <a:gd name="T17" fmla="*/ 16 h 138"/>
                  <a:gd name="T18" fmla="*/ 0 w 273"/>
                  <a:gd name="T19" fmla="*/ 13 h 138"/>
                  <a:gd name="T20" fmla="*/ 1 w 273"/>
                  <a:gd name="T21" fmla="*/ 9 h 138"/>
                  <a:gd name="T22" fmla="*/ 1 w 273"/>
                  <a:gd name="T23" fmla="*/ 9 h 138"/>
                  <a:gd name="T24" fmla="*/ 4 w 273"/>
                  <a:gd name="T25" fmla="*/ 4 h 138"/>
                  <a:gd name="T26" fmla="*/ 9 w 273"/>
                  <a:gd name="T27" fmla="*/ 3 h 138"/>
                  <a:gd name="T28" fmla="*/ 14 w 273"/>
                  <a:gd name="T29" fmla="*/ 1 h 138"/>
                  <a:gd name="T30" fmla="*/ 18 w 273"/>
                  <a:gd name="T31" fmla="*/ 0 h 138"/>
                  <a:gd name="T32" fmla="*/ 32 w 273"/>
                  <a:gd name="T33" fmla="*/ 0 h 138"/>
                  <a:gd name="T34" fmla="*/ 44 w 273"/>
                  <a:gd name="T35" fmla="*/ 3 h 138"/>
                  <a:gd name="T36" fmla="*/ 68 w 273"/>
                  <a:gd name="T37" fmla="*/ 9 h 138"/>
                  <a:gd name="T38" fmla="*/ 78 w 273"/>
                  <a:gd name="T39" fmla="*/ 13 h 138"/>
                  <a:gd name="T40" fmla="*/ 140 w 273"/>
                  <a:gd name="T41" fmla="*/ 9 h 138"/>
                  <a:gd name="T42" fmla="*/ 163 w 273"/>
                  <a:gd name="T43" fmla="*/ 43 h 138"/>
                  <a:gd name="T44" fmla="*/ 208 w 273"/>
                  <a:gd name="T45" fmla="*/ 43 h 138"/>
                  <a:gd name="T46" fmla="*/ 223 w 273"/>
                  <a:gd name="T47" fmla="*/ 89 h 138"/>
                  <a:gd name="T48" fmla="*/ 273 w 273"/>
                  <a:gd name="T49" fmla="*/ 116 h 138"/>
                  <a:gd name="T50" fmla="*/ 273 w 273"/>
                  <a:gd name="T51" fmla="*/ 116 h 138"/>
                  <a:gd name="T52" fmla="*/ 269 w 273"/>
                  <a:gd name="T53" fmla="*/ 122 h 138"/>
                  <a:gd name="T54" fmla="*/ 261 w 273"/>
                  <a:gd name="T55" fmla="*/ 128 h 138"/>
                  <a:gd name="T56" fmla="*/ 252 w 273"/>
                  <a:gd name="T57" fmla="*/ 134 h 138"/>
                  <a:gd name="T58" fmla="*/ 240 w 273"/>
                  <a:gd name="T59" fmla="*/ 138 h 138"/>
                  <a:gd name="T60" fmla="*/ 232 w 273"/>
                  <a:gd name="T61" fmla="*/ 138 h 138"/>
                  <a:gd name="T62" fmla="*/ 225 w 273"/>
                  <a:gd name="T63" fmla="*/ 138 h 138"/>
                  <a:gd name="T64" fmla="*/ 217 w 273"/>
                  <a:gd name="T65" fmla="*/ 137 h 138"/>
                  <a:gd name="T66" fmla="*/ 208 w 273"/>
                  <a:gd name="T67" fmla="*/ 134 h 138"/>
                  <a:gd name="T68" fmla="*/ 199 w 273"/>
                  <a:gd name="T69" fmla="*/ 129 h 138"/>
                  <a:gd name="T70" fmla="*/ 190 w 273"/>
                  <a:gd name="T71" fmla="*/ 123 h 138"/>
                  <a:gd name="T72" fmla="*/ 190 w 273"/>
                  <a:gd name="T73" fmla="*/ 123 h 138"/>
                  <a:gd name="T74" fmla="*/ 174 w 273"/>
                  <a:gd name="T75" fmla="*/ 111 h 138"/>
                  <a:gd name="T76" fmla="*/ 166 w 273"/>
                  <a:gd name="T77" fmla="*/ 105 h 138"/>
                  <a:gd name="T78" fmla="*/ 166 w 273"/>
                  <a:gd name="T79" fmla="*/ 105 h 138"/>
                  <a:gd name="T80" fmla="*/ 164 w 273"/>
                  <a:gd name="T81" fmla="*/ 102 h 138"/>
                  <a:gd name="T82" fmla="*/ 166 w 273"/>
                  <a:gd name="T83" fmla="*/ 101 h 138"/>
                  <a:gd name="T84" fmla="*/ 172 w 273"/>
                  <a:gd name="T85" fmla="*/ 102 h 138"/>
                  <a:gd name="T86" fmla="*/ 186 w 273"/>
                  <a:gd name="T87" fmla="*/ 108 h 138"/>
                  <a:gd name="T88" fmla="*/ 158 w 273"/>
                  <a:gd name="T89" fmla="*/ 135 h 138"/>
                  <a:gd name="T90" fmla="*/ 128 w 273"/>
                  <a:gd name="T91" fmla="*/ 113 h 138"/>
                  <a:gd name="T92" fmla="*/ 94 w 273"/>
                  <a:gd name="T93" fmla="*/ 96 h 138"/>
                  <a:gd name="T94" fmla="*/ 74 w 273"/>
                  <a:gd name="T95" fmla="*/ 108 h 138"/>
                  <a:gd name="T96" fmla="*/ 63 w 273"/>
                  <a:gd name="T97" fmla="*/ 78 h 138"/>
                  <a:gd name="T98" fmla="*/ 86 w 273"/>
                  <a:gd name="T99" fmla="*/ 66 h 13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3"/>
                  <a:gd name="T151" fmla="*/ 0 h 138"/>
                  <a:gd name="T152" fmla="*/ 273 w 273"/>
                  <a:gd name="T153" fmla="*/ 138 h 13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3" h="138">
                    <a:moveTo>
                      <a:pt x="86" y="66"/>
                    </a:moveTo>
                    <a:lnTo>
                      <a:pt x="81" y="43"/>
                    </a:lnTo>
                    <a:lnTo>
                      <a:pt x="68" y="40"/>
                    </a:lnTo>
                    <a:lnTo>
                      <a:pt x="38" y="34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4" y="21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8" y="13"/>
                    </a:lnTo>
                    <a:lnTo>
                      <a:pt x="140" y="9"/>
                    </a:lnTo>
                    <a:lnTo>
                      <a:pt x="163" y="43"/>
                    </a:lnTo>
                    <a:lnTo>
                      <a:pt x="208" y="43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9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8"/>
                    </a:lnTo>
                    <a:lnTo>
                      <a:pt x="232" y="138"/>
                    </a:lnTo>
                    <a:lnTo>
                      <a:pt x="225" y="138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29"/>
                    </a:lnTo>
                    <a:lnTo>
                      <a:pt x="190" y="123"/>
                    </a:lnTo>
                    <a:lnTo>
                      <a:pt x="174" y="111"/>
                    </a:lnTo>
                    <a:lnTo>
                      <a:pt x="166" y="105"/>
                    </a:lnTo>
                    <a:lnTo>
                      <a:pt x="164" y="102"/>
                    </a:lnTo>
                    <a:lnTo>
                      <a:pt x="166" y="101"/>
                    </a:lnTo>
                    <a:lnTo>
                      <a:pt x="172" y="102"/>
                    </a:lnTo>
                    <a:lnTo>
                      <a:pt x="186" y="108"/>
                    </a:lnTo>
                    <a:lnTo>
                      <a:pt x="158" y="135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8"/>
                    </a:lnTo>
                    <a:lnTo>
                      <a:pt x="63" y="78"/>
                    </a:lnTo>
                    <a:lnTo>
                      <a:pt x="86" y="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1" name="Freeform 27"/>
              <p:cNvSpPr>
                <a:spLocks/>
              </p:cNvSpPr>
              <p:nvPr/>
            </p:nvSpPr>
            <p:spPr bwMode="auto">
              <a:xfrm>
                <a:off x="6831013" y="4733925"/>
                <a:ext cx="874712" cy="695325"/>
              </a:xfrm>
              <a:custGeom>
                <a:avLst/>
                <a:gdLst>
                  <a:gd name="T0" fmla="*/ 294 w 551"/>
                  <a:gd name="T1" fmla="*/ 66 h 438"/>
                  <a:gd name="T2" fmla="*/ 329 w 551"/>
                  <a:gd name="T3" fmla="*/ 32 h 438"/>
                  <a:gd name="T4" fmla="*/ 329 w 551"/>
                  <a:gd name="T5" fmla="*/ 0 h 438"/>
                  <a:gd name="T6" fmla="*/ 272 w 551"/>
                  <a:gd name="T7" fmla="*/ 0 h 438"/>
                  <a:gd name="T8" fmla="*/ 253 w 551"/>
                  <a:gd name="T9" fmla="*/ 7 h 438"/>
                  <a:gd name="T10" fmla="*/ 195 w 551"/>
                  <a:gd name="T11" fmla="*/ 42 h 438"/>
                  <a:gd name="T12" fmla="*/ 130 w 551"/>
                  <a:gd name="T13" fmla="*/ 50 h 438"/>
                  <a:gd name="T14" fmla="*/ 107 w 551"/>
                  <a:gd name="T15" fmla="*/ 81 h 438"/>
                  <a:gd name="T16" fmla="*/ 90 w 551"/>
                  <a:gd name="T17" fmla="*/ 106 h 438"/>
                  <a:gd name="T18" fmla="*/ 87 w 551"/>
                  <a:gd name="T19" fmla="*/ 115 h 438"/>
                  <a:gd name="T20" fmla="*/ 86 w 551"/>
                  <a:gd name="T21" fmla="*/ 121 h 438"/>
                  <a:gd name="T22" fmla="*/ 74 w 551"/>
                  <a:gd name="T23" fmla="*/ 137 h 438"/>
                  <a:gd name="T24" fmla="*/ 10 w 551"/>
                  <a:gd name="T25" fmla="*/ 149 h 438"/>
                  <a:gd name="T26" fmla="*/ 10 w 551"/>
                  <a:gd name="T27" fmla="*/ 238 h 438"/>
                  <a:gd name="T28" fmla="*/ 10 w 551"/>
                  <a:gd name="T29" fmla="*/ 296 h 438"/>
                  <a:gd name="T30" fmla="*/ 13 w 551"/>
                  <a:gd name="T31" fmla="*/ 315 h 438"/>
                  <a:gd name="T32" fmla="*/ 23 w 551"/>
                  <a:gd name="T33" fmla="*/ 362 h 438"/>
                  <a:gd name="T34" fmla="*/ 26 w 551"/>
                  <a:gd name="T35" fmla="*/ 376 h 438"/>
                  <a:gd name="T36" fmla="*/ 30 w 551"/>
                  <a:gd name="T37" fmla="*/ 379 h 438"/>
                  <a:gd name="T38" fmla="*/ 50 w 551"/>
                  <a:gd name="T39" fmla="*/ 380 h 438"/>
                  <a:gd name="T40" fmla="*/ 84 w 551"/>
                  <a:gd name="T41" fmla="*/ 374 h 438"/>
                  <a:gd name="T42" fmla="*/ 195 w 551"/>
                  <a:gd name="T43" fmla="*/ 349 h 438"/>
                  <a:gd name="T44" fmla="*/ 237 w 551"/>
                  <a:gd name="T45" fmla="*/ 323 h 438"/>
                  <a:gd name="T46" fmla="*/ 276 w 551"/>
                  <a:gd name="T47" fmla="*/ 331 h 438"/>
                  <a:gd name="T48" fmla="*/ 306 w 551"/>
                  <a:gd name="T49" fmla="*/ 341 h 438"/>
                  <a:gd name="T50" fmla="*/ 324 w 551"/>
                  <a:gd name="T51" fmla="*/ 353 h 438"/>
                  <a:gd name="T52" fmla="*/ 329 w 551"/>
                  <a:gd name="T53" fmla="*/ 356 h 438"/>
                  <a:gd name="T54" fmla="*/ 383 w 551"/>
                  <a:gd name="T55" fmla="*/ 426 h 438"/>
                  <a:gd name="T56" fmla="*/ 388 w 551"/>
                  <a:gd name="T57" fmla="*/ 430 h 438"/>
                  <a:gd name="T58" fmla="*/ 407 w 551"/>
                  <a:gd name="T59" fmla="*/ 436 h 438"/>
                  <a:gd name="T60" fmla="*/ 436 w 551"/>
                  <a:gd name="T61" fmla="*/ 438 h 438"/>
                  <a:gd name="T62" fmla="*/ 483 w 551"/>
                  <a:gd name="T63" fmla="*/ 406 h 438"/>
                  <a:gd name="T64" fmla="*/ 486 w 551"/>
                  <a:gd name="T65" fmla="*/ 401 h 438"/>
                  <a:gd name="T66" fmla="*/ 506 w 551"/>
                  <a:gd name="T67" fmla="*/ 377 h 438"/>
                  <a:gd name="T68" fmla="*/ 509 w 551"/>
                  <a:gd name="T69" fmla="*/ 364 h 438"/>
                  <a:gd name="T70" fmla="*/ 509 w 551"/>
                  <a:gd name="T71" fmla="*/ 334 h 438"/>
                  <a:gd name="T72" fmla="*/ 551 w 551"/>
                  <a:gd name="T73" fmla="*/ 219 h 438"/>
                  <a:gd name="T74" fmla="*/ 536 w 551"/>
                  <a:gd name="T75" fmla="*/ 190 h 438"/>
                  <a:gd name="T76" fmla="*/ 513 w 551"/>
                  <a:gd name="T77" fmla="*/ 155 h 438"/>
                  <a:gd name="T78" fmla="*/ 506 w 551"/>
                  <a:gd name="T79" fmla="*/ 146 h 438"/>
                  <a:gd name="T80" fmla="*/ 469 w 551"/>
                  <a:gd name="T81" fmla="*/ 118 h 438"/>
                  <a:gd name="T82" fmla="*/ 436 w 551"/>
                  <a:gd name="T83" fmla="*/ 54 h 438"/>
                  <a:gd name="T84" fmla="*/ 386 w 551"/>
                  <a:gd name="T85" fmla="*/ 81 h 4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1"/>
                  <a:gd name="T130" fmla="*/ 0 h 438"/>
                  <a:gd name="T131" fmla="*/ 551 w 551"/>
                  <a:gd name="T132" fmla="*/ 438 h 4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51" h="438">
                    <a:moveTo>
                      <a:pt x="391" y="92"/>
                    </a:moveTo>
                    <a:lnTo>
                      <a:pt x="294" y="66"/>
                    </a:lnTo>
                    <a:lnTo>
                      <a:pt x="299" y="32"/>
                    </a:lnTo>
                    <a:lnTo>
                      <a:pt x="329" y="32"/>
                    </a:lnTo>
                    <a:lnTo>
                      <a:pt x="329" y="0"/>
                    </a:lnTo>
                    <a:lnTo>
                      <a:pt x="272" y="0"/>
                    </a:lnTo>
                    <a:lnTo>
                      <a:pt x="264" y="3"/>
                    </a:lnTo>
                    <a:lnTo>
                      <a:pt x="253" y="7"/>
                    </a:lnTo>
                    <a:lnTo>
                      <a:pt x="228" y="21"/>
                    </a:lnTo>
                    <a:lnTo>
                      <a:pt x="195" y="42"/>
                    </a:lnTo>
                    <a:lnTo>
                      <a:pt x="167" y="50"/>
                    </a:lnTo>
                    <a:lnTo>
                      <a:pt x="130" y="50"/>
                    </a:lnTo>
                    <a:lnTo>
                      <a:pt x="107" y="81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4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40"/>
                    </a:lnTo>
                    <a:lnTo>
                      <a:pt x="23" y="362"/>
                    </a:lnTo>
                    <a:lnTo>
                      <a:pt x="26" y="376"/>
                    </a:lnTo>
                    <a:lnTo>
                      <a:pt x="27" y="377"/>
                    </a:lnTo>
                    <a:lnTo>
                      <a:pt x="30" y="379"/>
                    </a:lnTo>
                    <a:lnTo>
                      <a:pt x="39" y="380"/>
                    </a:lnTo>
                    <a:lnTo>
                      <a:pt x="50" y="380"/>
                    </a:lnTo>
                    <a:lnTo>
                      <a:pt x="62" y="379"/>
                    </a:lnTo>
                    <a:lnTo>
                      <a:pt x="84" y="374"/>
                    </a:lnTo>
                    <a:lnTo>
                      <a:pt x="95" y="373"/>
                    </a:lnTo>
                    <a:lnTo>
                      <a:pt x="195" y="349"/>
                    </a:lnTo>
                    <a:lnTo>
                      <a:pt x="237" y="323"/>
                    </a:lnTo>
                    <a:lnTo>
                      <a:pt x="249" y="324"/>
                    </a:lnTo>
                    <a:lnTo>
                      <a:pt x="276" y="331"/>
                    </a:lnTo>
                    <a:lnTo>
                      <a:pt x="291" y="337"/>
                    </a:lnTo>
                    <a:lnTo>
                      <a:pt x="306" y="341"/>
                    </a:lnTo>
                    <a:lnTo>
                      <a:pt x="320" y="349"/>
                    </a:lnTo>
                    <a:lnTo>
                      <a:pt x="324" y="353"/>
                    </a:lnTo>
                    <a:lnTo>
                      <a:pt x="329" y="356"/>
                    </a:lnTo>
                    <a:lnTo>
                      <a:pt x="359" y="394"/>
                    </a:lnTo>
                    <a:lnTo>
                      <a:pt x="383" y="426"/>
                    </a:lnTo>
                    <a:lnTo>
                      <a:pt x="388" y="430"/>
                    </a:lnTo>
                    <a:lnTo>
                      <a:pt x="397" y="435"/>
                    </a:lnTo>
                    <a:lnTo>
                      <a:pt x="407" y="436"/>
                    </a:lnTo>
                    <a:lnTo>
                      <a:pt x="418" y="438"/>
                    </a:lnTo>
                    <a:lnTo>
                      <a:pt x="436" y="438"/>
                    </a:lnTo>
                    <a:lnTo>
                      <a:pt x="444" y="438"/>
                    </a:lnTo>
                    <a:lnTo>
                      <a:pt x="483" y="406"/>
                    </a:lnTo>
                    <a:lnTo>
                      <a:pt x="486" y="401"/>
                    </a:lnTo>
                    <a:lnTo>
                      <a:pt x="495" y="391"/>
                    </a:lnTo>
                    <a:lnTo>
                      <a:pt x="506" y="377"/>
                    </a:lnTo>
                    <a:lnTo>
                      <a:pt x="509" y="371"/>
                    </a:lnTo>
                    <a:lnTo>
                      <a:pt x="509" y="364"/>
                    </a:lnTo>
                    <a:lnTo>
                      <a:pt x="509" y="334"/>
                    </a:lnTo>
                    <a:lnTo>
                      <a:pt x="540" y="284"/>
                    </a:lnTo>
                    <a:lnTo>
                      <a:pt x="551" y="219"/>
                    </a:lnTo>
                    <a:lnTo>
                      <a:pt x="536" y="190"/>
                    </a:lnTo>
                    <a:lnTo>
                      <a:pt x="521" y="166"/>
                    </a:lnTo>
                    <a:lnTo>
                      <a:pt x="513" y="155"/>
                    </a:lnTo>
                    <a:lnTo>
                      <a:pt x="506" y="146"/>
                    </a:lnTo>
                    <a:lnTo>
                      <a:pt x="487" y="131"/>
                    </a:lnTo>
                    <a:lnTo>
                      <a:pt x="469" y="118"/>
                    </a:lnTo>
                    <a:lnTo>
                      <a:pt x="448" y="104"/>
                    </a:lnTo>
                    <a:lnTo>
                      <a:pt x="436" y="54"/>
                    </a:lnTo>
                    <a:lnTo>
                      <a:pt x="383" y="7"/>
                    </a:lnTo>
                    <a:lnTo>
                      <a:pt x="386" y="81"/>
                    </a:lnTo>
                    <a:lnTo>
                      <a:pt x="391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2" name="Freeform 28"/>
              <p:cNvSpPr>
                <a:spLocks/>
              </p:cNvSpPr>
              <p:nvPr/>
            </p:nvSpPr>
            <p:spPr bwMode="auto">
              <a:xfrm>
                <a:off x="7443788" y="5483225"/>
                <a:ext cx="195262" cy="103188"/>
              </a:xfrm>
              <a:custGeom>
                <a:avLst/>
                <a:gdLst>
                  <a:gd name="T0" fmla="*/ 65 w 123"/>
                  <a:gd name="T1" fmla="*/ 65 h 65"/>
                  <a:gd name="T2" fmla="*/ 35 w 123"/>
                  <a:gd name="T3" fmla="*/ 46 h 65"/>
                  <a:gd name="T4" fmla="*/ 0 w 123"/>
                  <a:gd name="T5" fmla="*/ 16 h 65"/>
                  <a:gd name="T6" fmla="*/ 31 w 123"/>
                  <a:gd name="T7" fmla="*/ 0 h 65"/>
                  <a:gd name="T8" fmla="*/ 73 w 123"/>
                  <a:gd name="T9" fmla="*/ 3 h 65"/>
                  <a:gd name="T10" fmla="*/ 123 w 123"/>
                  <a:gd name="T11" fmla="*/ 11 h 65"/>
                  <a:gd name="T12" fmla="*/ 100 w 123"/>
                  <a:gd name="T13" fmla="*/ 38 h 65"/>
                  <a:gd name="T14" fmla="*/ 65 w 123"/>
                  <a:gd name="T15" fmla="*/ 65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3"/>
                  <a:gd name="T25" fmla="*/ 0 h 65"/>
                  <a:gd name="T26" fmla="*/ 123 w 123"/>
                  <a:gd name="T27" fmla="*/ 65 h 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3" h="65">
                    <a:moveTo>
                      <a:pt x="65" y="65"/>
                    </a:moveTo>
                    <a:lnTo>
                      <a:pt x="35" y="46"/>
                    </a:lnTo>
                    <a:lnTo>
                      <a:pt x="0" y="16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3" y="11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3" name="Freeform 29"/>
              <p:cNvSpPr>
                <a:spLocks/>
              </p:cNvSpPr>
              <p:nvPr/>
            </p:nvSpPr>
            <p:spPr bwMode="auto">
              <a:xfrm>
                <a:off x="8016875" y="5483225"/>
                <a:ext cx="182563" cy="187325"/>
              </a:xfrm>
              <a:custGeom>
                <a:avLst/>
                <a:gdLst>
                  <a:gd name="T0" fmla="*/ 42 w 115"/>
                  <a:gd name="T1" fmla="*/ 118 h 118"/>
                  <a:gd name="T2" fmla="*/ 0 w 115"/>
                  <a:gd name="T3" fmla="*/ 100 h 118"/>
                  <a:gd name="T4" fmla="*/ 42 w 115"/>
                  <a:gd name="T5" fmla="*/ 53 h 118"/>
                  <a:gd name="T6" fmla="*/ 42 w 115"/>
                  <a:gd name="T7" fmla="*/ 3 h 118"/>
                  <a:gd name="T8" fmla="*/ 76 w 115"/>
                  <a:gd name="T9" fmla="*/ 0 h 118"/>
                  <a:gd name="T10" fmla="*/ 115 w 115"/>
                  <a:gd name="T11" fmla="*/ 0 h 118"/>
                  <a:gd name="T12" fmla="*/ 107 w 115"/>
                  <a:gd name="T13" fmla="*/ 53 h 118"/>
                  <a:gd name="T14" fmla="*/ 68 w 115"/>
                  <a:gd name="T15" fmla="*/ 88 h 118"/>
                  <a:gd name="T16" fmla="*/ 42 w 115"/>
                  <a:gd name="T17" fmla="*/ 118 h 1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5"/>
                  <a:gd name="T28" fmla="*/ 0 h 118"/>
                  <a:gd name="T29" fmla="*/ 115 w 115"/>
                  <a:gd name="T30" fmla="*/ 118 h 1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5" h="118">
                    <a:moveTo>
                      <a:pt x="42" y="118"/>
                    </a:moveTo>
                    <a:lnTo>
                      <a:pt x="0" y="100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6" y="0"/>
                    </a:lnTo>
                    <a:lnTo>
                      <a:pt x="115" y="0"/>
                    </a:lnTo>
                    <a:lnTo>
                      <a:pt x="107" y="53"/>
                    </a:lnTo>
                    <a:lnTo>
                      <a:pt x="68" y="88"/>
                    </a:lnTo>
                    <a:lnTo>
                      <a:pt x="42" y="11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4" name="Freeform 30"/>
              <p:cNvSpPr>
                <a:spLocks/>
              </p:cNvSpPr>
              <p:nvPr/>
            </p:nvSpPr>
            <p:spPr bwMode="auto">
              <a:xfrm>
                <a:off x="8151813" y="5318125"/>
                <a:ext cx="169862" cy="134938"/>
              </a:xfrm>
              <a:custGeom>
                <a:avLst/>
                <a:gdLst>
                  <a:gd name="T0" fmla="*/ 25 w 107"/>
                  <a:gd name="T1" fmla="*/ 77 h 85"/>
                  <a:gd name="T2" fmla="*/ 0 w 107"/>
                  <a:gd name="T3" fmla="*/ 27 h 85"/>
                  <a:gd name="T4" fmla="*/ 25 w 107"/>
                  <a:gd name="T5" fmla="*/ 0 h 85"/>
                  <a:gd name="T6" fmla="*/ 25 w 107"/>
                  <a:gd name="T7" fmla="*/ 0 h 85"/>
                  <a:gd name="T8" fmla="*/ 30 w 107"/>
                  <a:gd name="T9" fmla="*/ 3 h 85"/>
                  <a:gd name="T10" fmla="*/ 42 w 107"/>
                  <a:gd name="T11" fmla="*/ 12 h 85"/>
                  <a:gd name="T12" fmla="*/ 57 w 107"/>
                  <a:gd name="T13" fmla="*/ 20 h 85"/>
                  <a:gd name="T14" fmla="*/ 65 w 107"/>
                  <a:gd name="T15" fmla="*/ 23 h 85"/>
                  <a:gd name="T16" fmla="*/ 72 w 107"/>
                  <a:gd name="T17" fmla="*/ 23 h 85"/>
                  <a:gd name="T18" fmla="*/ 72 w 107"/>
                  <a:gd name="T19" fmla="*/ 23 h 85"/>
                  <a:gd name="T20" fmla="*/ 86 w 107"/>
                  <a:gd name="T21" fmla="*/ 24 h 85"/>
                  <a:gd name="T22" fmla="*/ 92 w 107"/>
                  <a:gd name="T23" fmla="*/ 26 h 85"/>
                  <a:gd name="T24" fmla="*/ 98 w 107"/>
                  <a:gd name="T25" fmla="*/ 27 h 85"/>
                  <a:gd name="T26" fmla="*/ 102 w 107"/>
                  <a:gd name="T27" fmla="*/ 30 h 85"/>
                  <a:gd name="T28" fmla="*/ 105 w 107"/>
                  <a:gd name="T29" fmla="*/ 35 h 85"/>
                  <a:gd name="T30" fmla="*/ 107 w 107"/>
                  <a:gd name="T31" fmla="*/ 40 h 85"/>
                  <a:gd name="T32" fmla="*/ 107 w 107"/>
                  <a:gd name="T33" fmla="*/ 47 h 85"/>
                  <a:gd name="T34" fmla="*/ 107 w 107"/>
                  <a:gd name="T35" fmla="*/ 47 h 85"/>
                  <a:gd name="T36" fmla="*/ 104 w 107"/>
                  <a:gd name="T37" fmla="*/ 53 h 85"/>
                  <a:gd name="T38" fmla="*/ 99 w 107"/>
                  <a:gd name="T39" fmla="*/ 59 h 85"/>
                  <a:gd name="T40" fmla="*/ 95 w 107"/>
                  <a:gd name="T41" fmla="*/ 65 h 85"/>
                  <a:gd name="T42" fmla="*/ 89 w 107"/>
                  <a:gd name="T43" fmla="*/ 71 h 85"/>
                  <a:gd name="T44" fmla="*/ 80 w 107"/>
                  <a:gd name="T45" fmla="*/ 79 h 85"/>
                  <a:gd name="T46" fmla="*/ 75 w 107"/>
                  <a:gd name="T47" fmla="*/ 80 h 85"/>
                  <a:gd name="T48" fmla="*/ 49 w 107"/>
                  <a:gd name="T49" fmla="*/ 85 h 85"/>
                  <a:gd name="T50" fmla="*/ 25 w 107"/>
                  <a:gd name="T51" fmla="*/ 77 h 8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7"/>
                  <a:gd name="T79" fmla="*/ 0 h 85"/>
                  <a:gd name="T80" fmla="*/ 107 w 107"/>
                  <a:gd name="T81" fmla="*/ 85 h 8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7" h="85">
                    <a:moveTo>
                      <a:pt x="25" y="77"/>
                    </a:moveTo>
                    <a:lnTo>
                      <a:pt x="0" y="27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20"/>
                    </a:lnTo>
                    <a:lnTo>
                      <a:pt x="65" y="23"/>
                    </a:lnTo>
                    <a:lnTo>
                      <a:pt x="72" y="23"/>
                    </a:lnTo>
                    <a:lnTo>
                      <a:pt x="86" y="24"/>
                    </a:lnTo>
                    <a:lnTo>
                      <a:pt x="92" y="26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40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9"/>
                    </a:lnTo>
                    <a:lnTo>
                      <a:pt x="75" y="80"/>
                    </a:lnTo>
                    <a:lnTo>
                      <a:pt x="49" y="85"/>
                    </a:lnTo>
                    <a:lnTo>
                      <a:pt x="25" y="7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5" name="Freeform 31"/>
              <p:cNvSpPr>
                <a:spLocks/>
              </p:cNvSpPr>
              <p:nvPr/>
            </p:nvSpPr>
            <p:spPr bwMode="auto">
              <a:xfrm>
                <a:off x="684213" y="2166938"/>
                <a:ext cx="2928937" cy="3719512"/>
              </a:xfrm>
              <a:custGeom>
                <a:avLst/>
                <a:gdLst>
                  <a:gd name="T0" fmla="*/ 0 w 1845"/>
                  <a:gd name="T1" fmla="*/ 120 h 2343"/>
                  <a:gd name="T2" fmla="*/ 513 w 1845"/>
                  <a:gd name="T3" fmla="*/ 40 h 2343"/>
                  <a:gd name="T4" fmla="*/ 602 w 1845"/>
                  <a:gd name="T5" fmla="*/ 67 h 2343"/>
                  <a:gd name="T6" fmla="*/ 714 w 1845"/>
                  <a:gd name="T7" fmla="*/ 88 h 2343"/>
                  <a:gd name="T8" fmla="*/ 750 w 1845"/>
                  <a:gd name="T9" fmla="*/ 147 h 2343"/>
                  <a:gd name="T10" fmla="*/ 954 w 1845"/>
                  <a:gd name="T11" fmla="*/ 127 h 2343"/>
                  <a:gd name="T12" fmla="*/ 1019 w 1845"/>
                  <a:gd name="T13" fmla="*/ 94 h 2343"/>
                  <a:gd name="T14" fmla="*/ 984 w 1845"/>
                  <a:gd name="T15" fmla="*/ 0 h 2343"/>
                  <a:gd name="T16" fmla="*/ 1032 w 1845"/>
                  <a:gd name="T17" fmla="*/ 46 h 2343"/>
                  <a:gd name="T18" fmla="*/ 1112 w 1845"/>
                  <a:gd name="T19" fmla="*/ 124 h 2343"/>
                  <a:gd name="T20" fmla="*/ 1179 w 1845"/>
                  <a:gd name="T21" fmla="*/ 76 h 2343"/>
                  <a:gd name="T22" fmla="*/ 1144 w 1845"/>
                  <a:gd name="T23" fmla="*/ 186 h 2343"/>
                  <a:gd name="T24" fmla="*/ 1041 w 1845"/>
                  <a:gd name="T25" fmla="*/ 277 h 2343"/>
                  <a:gd name="T26" fmla="*/ 1004 w 1845"/>
                  <a:gd name="T27" fmla="*/ 372 h 2343"/>
                  <a:gd name="T28" fmla="*/ 1035 w 1845"/>
                  <a:gd name="T29" fmla="*/ 384 h 2343"/>
                  <a:gd name="T30" fmla="*/ 1091 w 1845"/>
                  <a:gd name="T31" fmla="*/ 464 h 2343"/>
                  <a:gd name="T32" fmla="*/ 1229 w 1845"/>
                  <a:gd name="T33" fmla="*/ 434 h 2343"/>
                  <a:gd name="T34" fmla="*/ 1283 w 1845"/>
                  <a:gd name="T35" fmla="*/ 307 h 2343"/>
                  <a:gd name="T36" fmla="*/ 1370 w 1845"/>
                  <a:gd name="T37" fmla="*/ 399 h 2343"/>
                  <a:gd name="T38" fmla="*/ 1488 w 1845"/>
                  <a:gd name="T39" fmla="*/ 456 h 2343"/>
                  <a:gd name="T40" fmla="*/ 1405 w 1845"/>
                  <a:gd name="T41" fmla="*/ 610 h 2343"/>
                  <a:gd name="T42" fmla="*/ 1422 w 1845"/>
                  <a:gd name="T43" fmla="*/ 699 h 2343"/>
                  <a:gd name="T44" fmla="*/ 1348 w 1845"/>
                  <a:gd name="T45" fmla="*/ 767 h 2343"/>
                  <a:gd name="T46" fmla="*/ 1248 w 1845"/>
                  <a:gd name="T47" fmla="*/ 847 h 2343"/>
                  <a:gd name="T48" fmla="*/ 1194 w 1845"/>
                  <a:gd name="T49" fmla="*/ 1058 h 2343"/>
                  <a:gd name="T50" fmla="*/ 1090 w 1845"/>
                  <a:gd name="T51" fmla="*/ 992 h 2343"/>
                  <a:gd name="T52" fmla="*/ 973 w 1845"/>
                  <a:gd name="T53" fmla="*/ 1031 h 2343"/>
                  <a:gd name="T54" fmla="*/ 1055 w 1845"/>
                  <a:gd name="T55" fmla="*/ 1167 h 2343"/>
                  <a:gd name="T56" fmla="*/ 1123 w 1845"/>
                  <a:gd name="T57" fmla="*/ 1208 h 2343"/>
                  <a:gd name="T58" fmla="*/ 1164 w 1845"/>
                  <a:gd name="T59" fmla="*/ 1231 h 2343"/>
                  <a:gd name="T60" fmla="*/ 1224 w 1845"/>
                  <a:gd name="T61" fmla="*/ 1314 h 2343"/>
                  <a:gd name="T62" fmla="*/ 1405 w 1845"/>
                  <a:gd name="T63" fmla="*/ 1292 h 2343"/>
                  <a:gd name="T64" fmla="*/ 1556 w 1845"/>
                  <a:gd name="T65" fmla="*/ 1330 h 2343"/>
                  <a:gd name="T66" fmla="*/ 1620 w 1845"/>
                  <a:gd name="T67" fmla="*/ 1418 h 2343"/>
                  <a:gd name="T68" fmla="*/ 1697 w 1845"/>
                  <a:gd name="T69" fmla="*/ 1474 h 2343"/>
                  <a:gd name="T70" fmla="*/ 1804 w 1845"/>
                  <a:gd name="T71" fmla="*/ 1487 h 2343"/>
                  <a:gd name="T72" fmla="*/ 1845 w 1845"/>
                  <a:gd name="T73" fmla="*/ 1543 h 2343"/>
                  <a:gd name="T74" fmla="*/ 1772 w 1845"/>
                  <a:gd name="T75" fmla="*/ 1680 h 2343"/>
                  <a:gd name="T76" fmla="*/ 1754 w 1845"/>
                  <a:gd name="T77" fmla="*/ 1768 h 2343"/>
                  <a:gd name="T78" fmla="*/ 1660 w 1845"/>
                  <a:gd name="T79" fmla="*/ 1868 h 2343"/>
                  <a:gd name="T80" fmla="*/ 1531 w 1845"/>
                  <a:gd name="T81" fmla="*/ 2020 h 2343"/>
                  <a:gd name="T82" fmla="*/ 1467 w 1845"/>
                  <a:gd name="T83" fmla="*/ 2073 h 2343"/>
                  <a:gd name="T84" fmla="*/ 1420 w 1845"/>
                  <a:gd name="T85" fmla="*/ 2231 h 2343"/>
                  <a:gd name="T86" fmla="*/ 1337 w 1845"/>
                  <a:gd name="T87" fmla="*/ 2343 h 2343"/>
                  <a:gd name="T88" fmla="*/ 1310 w 1845"/>
                  <a:gd name="T89" fmla="*/ 2005 h 2343"/>
                  <a:gd name="T90" fmla="*/ 1348 w 1845"/>
                  <a:gd name="T91" fmla="*/ 1836 h 2343"/>
                  <a:gd name="T92" fmla="*/ 1340 w 1845"/>
                  <a:gd name="T93" fmla="*/ 1677 h 2343"/>
                  <a:gd name="T94" fmla="*/ 1254 w 1845"/>
                  <a:gd name="T95" fmla="*/ 1594 h 2343"/>
                  <a:gd name="T96" fmla="*/ 1188 w 1845"/>
                  <a:gd name="T97" fmla="*/ 1475 h 2343"/>
                  <a:gd name="T98" fmla="*/ 1248 w 1845"/>
                  <a:gd name="T99" fmla="*/ 1357 h 2343"/>
                  <a:gd name="T100" fmla="*/ 1078 w 1845"/>
                  <a:gd name="T101" fmla="*/ 1261 h 2343"/>
                  <a:gd name="T102" fmla="*/ 893 w 1845"/>
                  <a:gd name="T103" fmla="*/ 1181 h 2343"/>
                  <a:gd name="T104" fmla="*/ 887 w 1845"/>
                  <a:gd name="T105" fmla="*/ 1093 h 2343"/>
                  <a:gd name="T106" fmla="*/ 777 w 1845"/>
                  <a:gd name="T107" fmla="*/ 986 h 2343"/>
                  <a:gd name="T108" fmla="*/ 815 w 1845"/>
                  <a:gd name="T109" fmla="*/ 1096 h 2343"/>
                  <a:gd name="T110" fmla="*/ 647 w 1845"/>
                  <a:gd name="T111" fmla="*/ 900 h 2343"/>
                  <a:gd name="T112" fmla="*/ 613 w 1845"/>
                  <a:gd name="T113" fmla="*/ 837 h 2343"/>
                  <a:gd name="T114" fmla="*/ 608 w 1845"/>
                  <a:gd name="T115" fmla="*/ 728 h 2343"/>
                  <a:gd name="T116" fmla="*/ 256 w 1845"/>
                  <a:gd name="T117" fmla="*/ 372 h 234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845"/>
                  <a:gd name="T178" fmla="*/ 0 h 2343"/>
                  <a:gd name="T179" fmla="*/ 1845 w 1845"/>
                  <a:gd name="T180" fmla="*/ 2343 h 234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845" h="2343">
                    <a:moveTo>
                      <a:pt x="114" y="403"/>
                    </a:moveTo>
                    <a:lnTo>
                      <a:pt x="90" y="403"/>
                    </a:lnTo>
                    <a:lnTo>
                      <a:pt x="65" y="388"/>
                    </a:lnTo>
                    <a:lnTo>
                      <a:pt x="30" y="361"/>
                    </a:lnTo>
                    <a:lnTo>
                      <a:pt x="30" y="329"/>
                    </a:lnTo>
                    <a:lnTo>
                      <a:pt x="75" y="284"/>
                    </a:lnTo>
                    <a:lnTo>
                      <a:pt x="80" y="242"/>
                    </a:lnTo>
                    <a:lnTo>
                      <a:pt x="33" y="242"/>
                    </a:lnTo>
                    <a:lnTo>
                      <a:pt x="18" y="197"/>
                    </a:lnTo>
                    <a:lnTo>
                      <a:pt x="72" y="189"/>
                    </a:lnTo>
                    <a:lnTo>
                      <a:pt x="25" y="154"/>
                    </a:lnTo>
                    <a:lnTo>
                      <a:pt x="0" y="120"/>
                    </a:lnTo>
                    <a:lnTo>
                      <a:pt x="18" y="92"/>
                    </a:lnTo>
                    <a:lnTo>
                      <a:pt x="83" y="80"/>
                    </a:lnTo>
                    <a:lnTo>
                      <a:pt x="90" y="35"/>
                    </a:lnTo>
                    <a:lnTo>
                      <a:pt x="152" y="5"/>
                    </a:lnTo>
                    <a:lnTo>
                      <a:pt x="195" y="35"/>
                    </a:lnTo>
                    <a:lnTo>
                      <a:pt x="259" y="40"/>
                    </a:lnTo>
                    <a:lnTo>
                      <a:pt x="309" y="40"/>
                    </a:lnTo>
                    <a:lnTo>
                      <a:pt x="344" y="55"/>
                    </a:lnTo>
                    <a:lnTo>
                      <a:pt x="382" y="77"/>
                    </a:lnTo>
                    <a:lnTo>
                      <a:pt x="413" y="97"/>
                    </a:lnTo>
                    <a:lnTo>
                      <a:pt x="463" y="85"/>
                    </a:lnTo>
                    <a:lnTo>
                      <a:pt x="513" y="40"/>
                    </a:lnTo>
                    <a:lnTo>
                      <a:pt x="519" y="37"/>
                    </a:lnTo>
                    <a:lnTo>
                      <a:pt x="534" y="34"/>
                    </a:lnTo>
                    <a:lnTo>
                      <a:pt x="542" y="34"/>
                    </a:lnTo>
                    <a:lnTo>
                      <a:pt x="551" y="34"/>
                    </a:lnTo>
                    <a:lnTo>
                      <a:pt x="560" y="37"/>
                    </a:lnTo>
                    <a:lnTo>
                      <a:pt x="566" y="43"/>
                    </a:lnTo>
                    <a:lnTo>
                      <a:pt x="573" y="50"/>
                    </a:lnTo>
                    <a:lnTo>
                      <a:pt x="582" y="56"/>
                    </a:lnTo>
                    <a:lnTo>
                      <a:pt x="592" y="62"/>
                    </a:lnTo>
                    <a:lnTo>
                      <a:pt x="602" y="67"/>
                    </a:lnTo>
                    <a:lnTo>
                      <a:pt x="622" y="74"/>
                    </a:lnTo>
                    <a:lnTo>
                      <a:pt x="635" y="77"/>
                    </a:lnTo>
                    <a:lnTo>
                      <a:pt x="646" y="76"/>
                    </a:lnTo>
                    <a:lnTo>
                      <a:pt x="659" y="73"/>
                    </a:lnTo>
                    <a:lnTo>
                      <a:pt x="669" y="73"/>
                    </a:lnTo>
                    <a:lnTo>
                      <a:pt x="678" y="73"/>
                    </a:lnTo>
                    <a:lnTo>
                      <a:pt x="687" y="74"/>
                    </a:lnTo>
                    <a:lnTo>
                      <a:pt x="696" y="77"/>
                    </a:lnTo>
                    <a:lnTo>
                      <a:pt x="706" y="82"/>
                    </a:lnTo>
                    <a:lnTo>
                      <a:pt x="714" y="88"/>
                    </a:lnTo>
                    <a:lnTo>
                      <a:pt x="720" y="94"/>
                    </a:lnTo>
                    <a:lnTo>
                      <a:pt x="726" y="98"/>
                    </a:lnTo>
                    <a:lnTo>
                      <a:pt x="732" y="107"/>
                    </a:lnTo>
                    <a:lnTo>
                      <a:pt x="735" y="112"/>
                    </a:lnTo>
                    <a:lnTo>
                      <a:pt x="735" y="117"/>
                    </a:lnTo>
                    <a:lnTo>
                      <a:pt x="736" y="129"/>
                    </a:lnTo>
                    <a:lnTo>
                      <a:pt x="738" y="135"/>
                    </a:lnTo>
                    <a:lnTo>
                      <a:pt x="741" y="141"/>
                    </a:lnTo>
                    <a:lnTo>
                      <a:pt x="746" y="145"/>
                    </a:lnTo>
                    <a:lnTo>
                      <a:pt x="750" y="147"/>
                    </a:lnTo>
                    <a:lnTo>
                      <a:pt x="800" y="147"/>
                    </a:lnTo>
                    <a:lnTo>
                      <a:pt x="827" y="147"/>
                    </a:lnTo>
                    <a:lnTo>
                      <a:pt x="835" y="127"/>
                    </a:lnTo>
                    <a:lnTo>
                      <a:pt x="838" y="126"/>
                    </a:lnTo>
                    <a:lnTo>
                      <a:pt x="847" y="124"/>
                    </a:lnTo>
                    <a:lnTo>
                      <a:pt x="860" y="123"/>
                    </a:lnTo>
                    <a:lnTo>
                      <a:pt x="877" y="123"/>
                    </a:lnTo>
                    <a:lnTo>
                      <a:pt x="898" y="126"/>
                    </a:lnTo>
                    <a:lnTo>
                      <a:pt x="924" y="127"/>
                    </a:lnTo>
                    <a:lnTo>
                      <a:pt x="954" y="127"/>
                    </a:lnTo>
                    <a:lnTo>
                      <a:pt x="976" y="127"/>
                    </a:lnTo>
                    <a:lnTo>
                      <a:pt x="1004" y="127"/>
                    </a:lnTo>
                    <a:lnTo>
                      <a:pt x="1008" y="123"/>
                    </a:lnTo>
                    <a:lnTo>
                      <a:pt x="1013" y="118"/>
                    </a:lnTo>
                    <a:lnTo>
                      <a:pt x="1017" y="112"/>
                    </a:lnTo>
                    <a:lnTo>
                      <a:pt x="1020" y="104"/>
                    </a:lnTo>
                    <a:lnTo>
                      <a:pt x="1022" y="101"/>
                    </a:lnTo>
                    <a:lnTo>
                      <a:pt x="1020" y="98"/>
                    </a:lnTo>
                    <a:lnTo>
                      <a:pt x="1019" y="94"/>
                    </a:lnTo>
                    <a:lnTo>
                      <a:pt x="1017" y="91"/>
                    </a:lnTo>
                    <a:lnTo>
                      <a:pt x="1013" y="88"/>
                    </a:lnTo>
                    <a:lnTo>
                      <a:pt x="1007" y="85"/>
                    </a:lnTo>
                    <a:lnTo>
                      <a:pt x="995" y="79"/>
                    </a:lnTo>
                    <a:lnTo>
                      <a:pt x="986" y="71"/>
                    </a:lnTo>
                    <a:lnTo>
                      <a:pt x="978" y="65"/>
                    </a:lnTo>
                    <a:lnTo>
                      <a:pt x="973" y="58"/>
                    </a:lnTo>
                    <a:lnTo>
                      <a:pt x="966" y="47"/>
                    </a:lnTo>
                    <a:lnTo>
                      <a:pt x="964" y="43"/>
                    </a:lnTo>
                    <a:lnTo>
                      <a:pt x="972" y="20"/>
                    </a:lnTo>
                    <a:lnTo>
                      <a:pt x="984" y="0"/>
                    </a:lnTo>
                    <a:lnTo>
                      <a:pt x="1011" y="0"/>
                    </a:lnTo>
                    <a:lnTo>
                      <a:pt x="1011" y="6"/>
                    </a:lnTo>
                    <a:lnTo>
                      <a:pt x="1013" y="18"/>
                    </a:lnTo>
                    <a:lnTo>
                      <a:pt x="1013" y="24"/>
                    </a:lnTo>
                    <a:lnTo>
                      <a:pt x="1016" y="29"/>
                    </a:lnTo>
                    <a:lnTo>
                      <a:pt x="1019" y="34"/>
                    </a:lnTo>
                    <a:lnTo>
                      <a:pt x="1022" y="35"/>
                    </a:lnTo>
                    <a:lnTo>
                      <a:pt x="1025" y="37"/>
                    </a:lnTo>
                    <a:lnTo>
                      <a:pt x="1026" y="38"/>
                    </a:lnTo>
                    <a:lnTo>
                      <a:pt x="1032" y="46"/>
                    </a:lnTo>
                    <a:lnTo>
                      <a:pt x="1037" y="56"/>
                    </a:lnTo>
                    <a:lnTo>
                      <a:pt x="1041" y="70"/>
                    </a:lnTo>
                    <a:lnTo>
                      <a:pt x="1049" y="94"/>
                    </a:lnTo>
                    <a:lnTo>
                      <a:pt x="1053" y="104"/>
                    </a:lnTo>
                    <a:lnTo>
                      <a:pt x="1061" y="109"/>
                    </a:lnTo>
                    <a:lnTo>
                      <a:pt x="1069" y="114"/>
                    </a:lnTo>
                    <a:lnTo>
                      <a:pt x="1079" y="120"/>
                    </a:lnTo>
                    <a:lnTo>
                      <a:pt x="1090" y="123"/>
                    </a:lnTo>
                    <a:lnTo>
                      <a:pt x="1102" y="126"/>
                    </a:lnTo>
                    <a:lnTo>
                      <a:pt x="1106" y="126"/>
                    </a:lnTo>
                    <a:lnTo>
                      <a:pt x="1112" y="124"/>
                    </a:lnTo>
                    <a:lnTo>
                      <a:pt x="1117" y="123"/>
                    </a:lnTo>
                    <a:lnTo>
                      <a:pt x="1121" y="120"/>
                    </a:lnTo>
                    <a:lnTo>
                      <a:pt x="1129" y="112"/>
                    </a:lnTo>
                    <a:lnTo>
                      <a:pt x="1137" y="104"/>
                    </a:lnTo>
                    <a:lnTo>
                      <a:pt x="1146" y="89"/>
                    </a:lnTo>
                    <a:lnTo>
                      <a:pt x="1152" y="77"/>
                    </a:lnTo>
                    <a:lnTo>
                      <a:pt x="1153" y="73"/>
                    </a:lnTo>
                    <a:lnTo>
                      <a:pt x="1162" y="73"/>
                    </a:lnTo>
                    <a:lnTo>
                      <a:pt x="1170" y="73"/>
                    </a:lnTo>
                    <a:lnTo>
                      <a:pt x="1179" y="76"/>
                    </a:lnTo>
                    <a:lnTo>
                      <a:pt x="1183" y="79"/>
                    </a:lnTo>
                    <a:lnTo>
                      <a:pt x="1186" y="82"/>
                    </a:lnTo>
                    <a:lnTo>
                      <a:pt x="1188" y="86"/>
                    </a:lnTo>
                    <a:lnTo>
                      <a:pt x="1189" y="92"/>
                    </a:lnTo>
                    <a:lnTo>
                      <a:pt x="1189" y="100"/>
                    </a:lnTo>
                    <a:lnTo>
                      <a:pt x="1188" y="109"/>
                    </a:lnTo>
                    <a:lnTo>
                      <a:pt x="1185" y="120"/>
                    </a:lnTo>
                    <a:lnTo>
                      <a:pt x="1179" y="130"/>
                    </a:lnTo>
                    <a:lnTo>
                      <a:pt x="1167" y="154"/>
                    </a:lnTo>
                    <a:lnTo>
                      <a:pt x="1155" y="172"/>
                    </a:lnTo>
                    <a:lnTo>
                      <a:pt x="1144" y="186"/>
                    </a:lnTo>
                    <a:lnTo>
                      <a:pt x="1133" y="195"/>
                    </a:lnTo>
                    <a:lnTo>
                      <a:pt x="1126" y="201"/>
                    </a:lnTo>
                    <a:lnTo>
                      <a:pt x="1120" y="206"/>
                    </a:lnTo>
                    <a:lnTo>
                      <a:pt x="1114" y="207"/>
                    </a:lnTo>
                    <a:lnTo>
                      <a:pt x="1064" y="215"/>
                    </a:lnTo>
                    <a:lnTo>
                      <a:pt x="1106" y="249"/>
                    </a:lnTo>
                    <a:lnTo>
                      <a:pt x="1087" y="257"/>
                    </a:lnTo>
                    <a:lnTo>
                      <a:pt x="1067" y="264"/>
                    </a:lnTo>
                    <a:lnTo>
                      <a:pt x="1049" y="272"/>
                    </a:lnTo>
                    <a:lnTo>
                      <a:pt x="1041" y="277"/>
                    </a:lnTo>
                    <a:lnTo>
                      <a:pt x="1035" y="283"/>
                    </a:lnTo>
                    <a:lnTo>
                      <a:pt x="1031" y="289"/>
                    </a:lnTo>
                    <a:lnTo>
                      <a:pt x="1026" y="295"/>
                    </a:lnTo>
                    <a:lnTo>
                      <a:pt x="1025" y="301"/>
                    </a:lnTo>
                    <a:lnTo>
                      <a:pt x="1023" y="307"/>
                    </a:lnTo>
                    <a:lnTo>
                      <a:pt x="1022" y="319"/>
                    </a:lnTo>
                    <a:lnTo>
                      <a:pt x="1022" y="325"/>
                    </a:lnTo>
                    <a:lnTo>
                      <a:pt x="1019" y="332"/>
                    </a:lnTo>
                    <a:lnTo>
                      <a:pt x="1013" y="347"/>
                    </a:lnTo>
                    <a:lnTo>
                      <a:pt x="1007" y="364"/>
                    </a:lnTo>
                    <a:lnTo>
                      <a:pt x="1004" y="372"/>
                    </a:lnTo>
                    <a:lnTo>
                      <a:pt x="1004" y="379"/>
                    </a:lnTo>
                    <a:lnTo>
                      <a:pt x="1004" y="382"/>
                    </a:lnTo>
                    <a:lnTo>
                      <a:pt x="1005" y="385"/>
                    </a:lnTo>
                    <a:lnTo>
                      <a:pt x="1007" y="385"/>
                    </a:lnTo>
                    <a:lnTo>
                      <a:pt x="1008" y="387"/>
                    </a:lnTo>
                    <a:lnTo>
                      <a:pt x="1014" y="385"/>
                    </a:lnTo>
                    <a:lnTo>
                      <a:pt x="1020" y="382"/>
                    </a:lnTo>
                    <a:lnTo>
                      <a:pt x="1026" y="381"/>
                    </a:lnTo>
                    <a:lnTo>
                      <a:pt x="1032" y="381"/>
                    </a:lnTo>
                    <a:lnTo>
                      <a:pt x="1034" y="382"/>
                    </a:lnTo>
                    <a:lnTo>
                      <a:pt x="1035" y="384"/>
                    </a:lnTo>
                    <a:lnTo>
                      <a:pt x="1037" y="387"/>
                    </a:lnTo>
                    <a:lnTo>
                      <a:pt x="1037" y="391"/>
                    </a:lnTo>
                    <a:lnTo>
                      <a:pt x="1038" y="396"/>
                    </a:lnTo>
                    <a:lnTo>
                      <a:pt x="1040" y="402"/>
                    </a:lnTo>
                    <a:lnTo>
                      <a:pt x="1046" y="412"/>
                    </a:lnTo>
                    <a:lnTo>
                      <a:pt x="1055" y="421"/>
                    </a:lnTo>
                    <a:lnTo>
                      <a:pt x="1064" y="432"/>
                    </a:lnTo>
                    <a:lnTo>
                      <a:pt x="1082" y="450"/>
                    </a:lnTo>
                    <a:lnTo>
                      <a:pt x="1088" y="458"/>
                    </a:lnTo>
                    <a:lnTo>
                      <a:pt x="1091" y="461"/>
                    </a:lnTo>
                    <a:lnTo>
                      <a:pt x="1091" y="464"/>
                    </a:lnTo>
                    <a:lnTo>
                      <a:pt x="1093" y="467"/>
                    </a:lnTo>
                    <a:lnTo>
                      <a:pt x="1094" y="471"/>
                    </a:lnTo>
                    <a:lnTo>
                      <a:pt x="1103" y="479"/>
                    </a:lnTo>
                    <a:lnTo>
                      <a:pt x="1115" y="486"/>
                    </a:lnTo>
                    <a:lnTo>
                      <a:pt x="1129" y="495"/>
                    </a:lnTo>
                    <a:lnTo>
                      <a:pt x="1156" y="509"/>
                    </a:lnTo>
                    <a:lnTo>
                      <a:pt x="1168" y="514"/>
                    </a:lnTo>
                    <a:lnTo>
                      <a:pt x="1191" y="560"/>
                    </a:lnTo>
                    <a:lnTo>
                      <a:pt x="1210" y="556"/>
                    </a:lnTo>
                    <a:lnTo>
                      <a:pt x="1226" y="506"/>
                    </a:lnTo>
                    <a:lnTo>
                      <a:pt x="1229" y="434"/>
                    </a:lnTo>
                    <a:lnTo>
                      <a:pt x="1229" y="391"/>
                    </a:lnTo>
                    <a:lnTo>
                      <a:pt x="1232" y="376"/>
                    </a:lnTo>
                    <a:lnTo>
                      <a:pt x="1236" y="360"/>
                    </a:lnTo>
                    <a:lnTo>
                      <a:pt x="1242" y="341"/>
                    </a:lnTo>
                    <a:lnTo>
                      <a:pt x="1248" y="325"/>
                    </a:lnTo>
                    <a:lnTo>
                      <a:pt x="1253" y="319"/>
                    </a:lnTo>
                    <a:lnTo>
                      <a:pt x="1259" y="313"/>
                    </a:lnTo>
                    <a:lnTo>
                      <a:pt x="1263" y="308"/>
                    </a:lnTo>
                    <a:lnTo>
                      <a:pt x="1269" y="305"/>
                    </a:lnTo>
                    <a:lnTo>
                      <a:pt x="1275" y="305"/>
                    </a:lnTo>
                    <a:lnTo>
                      <a:pt x="1283" y="307"/>
                    </a:lnTo>
                    <a:lnTo>
                      <a:pt x="1297" y="314"/>
                    </a:lnTo>
                    <a:lnTo>
                      <a:pt x="1310" y="323"/>
                    </a:lnTo>
                    <a:lnTo>
                      <a:pt x="1322" y="334"/>
                    </a:lnTo>
                    <a:lnTo>
                      <a:pt x="1333" y="344"/>
                    </a:lnTo>
                    <a:lnTo>
                      <a:pt x="1342" y="355"/>
                    </a:lnTo>
                    <a:lnTo>
                      <a:pt x="1349" y="364"/>
                    </a:lnTo>
                    <a:lnTo>
                      <a:pt x="1355" y="375"/>
                    </a:lnTo>
                    <a:lnTo>
                      <a:pt x="1360" y="384"/>
                    </a:lnTo>
                    <a:lnTo>
                      <a:pt x="1364" y="391"/>
                    </a:lnTo>
                    <a:lnTo>
                      <a:pt x="1370" y="399"/>
                    </a:lnTo>
                    <a:lnTo>
                      <a:pt x="1380" y="405"/>
                    </a:lnTo>
                    <a:lnTo>
                      <a:pt x="1389" y="409"/>
                    </a:lnTo>
                    <a:lnTo>
                      <a:pt x="1405" y="415"/>
                    </a:lnTo>
                    <a:lnTo>
                      <a:pt x="1413" y="418"/>
                    </a:lnTo>
                    <a:lnTo>
                      <a:pt x="1420" y="372"/>
                    </a:lnTo>
                    <a:lnTo>
                      <a:pt x="1431" y="384"/>
                    </a:lnTo>
                    <a:lnTo>
                      <a:pt x="1455" y="409"/>
                    </a:lnTo>
                    <a:lnTo>
                      <a:pt x="1467" y="424"/>
                    </a:lnTo>
                    <a:lnTo>
                      <a:pt x="1479" y="438"/>
                    </a:lnTo>
                    <a:lnTo>
                      <a:pt x="1487" y="452"/>
                    </a:lnTo>
                    <a:lnTo>
                      <a:pt x="1488" y="456"/>
                    </a:lnTo>
                    <a:lnTo>
                      <a:pt x="1490" y="461"/>
                    </a:lnTo>
                    <a:lnTo>
                      <a:pt x="1491" y="470"/>
                    </a:lnTo>
                    <a:lnTo>
                      <a:pt x="1494" y="485"/>
                    </a:lnTo>
                    <a:lnTo>
                      <a:pt x="1505" y="520"/>
                    </a:lnTo>
                    <a:lnTo>
                      <a:pt x="1520" y="563"/>
                    </a:lnTo>
                    <a:lnTo>
                      <a:pt x="1475" y="603"/>
                    </a:lnTo>
                    <a:lnTo>
                      <a:pt x="1446" y="603"/>
                    </a:lnTo>
                    <a:lnTo>
                      <a:pt x="1423" y="606"/>
                    </a:lnTo>
                    <a:lnTo>
                      <a:pt x="1413" y="607"/>
                    </a:lnTo>
                    <a:lnTo>
                      <a:pt x="1405" y="610"/>
                    </a:lnTo>
                    <a:lnTo>
                      <a:pt x="1399" y="615"/>
                    </a:lnTo>
                    <a:lnTo>
                      <a:pt x="1392" y="621"/>
                    </a:lnTo>
                    <a:lnTo>
                      <a:pt x="1377" y="636"/>
                    </a:lnTo>
                    <a:lnTo>
                      <a:pt x="1360" y="655"/>
                    </a:lnTo>
                    <a:lnTo>
                      <a:pt x="1386" y="663"/>
                    </a:lnTo>
                    <a:lnTo>
                      <a:pt x="1432" y="663"/>
                    </a:lnTo>
                    <a:lnTo>
                      <a:pt x="1431" y="671"/>
                    </a:lnTo>
                    <a:lnTo>
                      <a:pt x="1428" y="684"/>
                    </a:lnTo>
                    <a:lnTo>
                      <a:pt x="1426" y="692"/>
                    </a:lnTo>
                    <a:lnTo>
                      <a:pt x="1422" y="699"/>
                    </a:lnTo>
                    <a:lnTo>
                      <a:pt x="1419" y="704"/>
                    </a:lnTo>
                    <a:lnTo>
                      <a:pt x="1416" y="705"/>
                    </a:lnTo>
                    <a:lnTo>
                      <a:pt x="1413" y="705"/>
                    </a:lnTo>
                    <a:lnTo>
                      <a:pt x="1407" y="707"/>
                    </a:lnTo>
                    <a:lnTo>
                      <a:pt x="1399" y="710"/>
                    </a:lnTo>
                    <a:lnTo>
                      <a:pt x="1384" y="719"/>
                    </a:lnTo>
                    <a:lnTo>
                      <a:pt x="1367" y="732"/>
                    </a:lnTo>
                    <a:lnTo>
                      <a:pt x="1358" y="746"/>
                    </a:lnTo>
                    <a:lnTo>
                      <a:pt x="1352" y="757"/>
                    </a:lnTo>
                    <a:lnTo>
                      <a:pt x="1348" y="767"/>
                    </a:lnTo>
                    <a:lnTo>
                      <a:pt x="1334" y="800"/>
                    </a:lnTo>
                    <a:lnTo>
                      <a:pt x="1325" y="824"/>
                    </a:lnTo>
                    <a:lnTo>
                      <a:pt x="1286" y="832"/>
                    </a:lnTo>
                    <a:lnTo>
                      <a:pt x="1284" y="831"/>
                    </a:lnTo>
                    <a:lnTo>
                      <a:pt x="1281" y="829"/>
                    </a:lnTo>
                    <a:lnTo>
                      <a:pt x="1274" y="831"/>
                    </a:lnTo>
                    <a:lnTo>
                      <a:pt x="1269" y="832"/>
                    </a:lnTo>
                    <a:lnTo>
                      <a:pt x="1263" y="837"/>
                    </a:lnTo>
                    <a:lnTo>
                      <a:pt x="1248" y="847"/>
                    </a:lnTo>
                    <a:lnTo>
                      <a:pt x="1241" y="862"/>
                    </a:lnTo>
                    <a:lnTo>
                      <a:pt x="1224" y="895"/>
                    </a:lnTo>
                    <a:lnTo>
                      <a:pt x="1213" y="917"/>
                    </a:lnTo>
                    <a:lnTo>
                      <a:pt x="1206" y="936"/>
                    </a:lnTo>
                    <a:lnTo>
                      <a:pt x="1200" y="954"/>
                    </a:lnTo>
                    <a:lnTo>
                      <a:pt x="1198" y="969"/>
                    </a:lnTo>
                    <a:lnTo>
                      <a:pt x="1198" y="1051"/>
                    </a:lnTo>
                    <a:lnTo>
                      <a:pt x="1197" y="1055"/>
                    </a:lnTo>
                    <a:lnTo>
                      <a:pt x="1194" y="1058"/>
                    </a:lnTo>
                    <a:lnTo>
                      <a:pt x="1189" y="1060"/>
                    </a:lnTo>
                    <a:lnTo>
                      <a:pt x="1183" y="1060"/>
                    </a:lnTo>
                    <a:lnTo>
                      <a:pt x="1173" y="1058"/>
                    </a:lnTo>
                    <a:lnTo>
                      <a:pt x="1168" y="1058"/>
                    </a:lnTo>
                    <a:lnTo>
                      <a:pt x="1149" y="1012"/>
                    </a:lnTo>
                    <a:lnTo>
                      <a:pt x="1127" y="1003"/>
                    </a:lnTo>
                    <a:lnTo>
                      <a:pt x="1111" y="997"/>
                    </a:lnTo>
                    <a:lnTo>
                      <a:pt x="1105" y="994"/>
                    </a:lnTo>
                    <a:lnTo>
                      <a:pt x="1099" y="994"/>
                    </a:lnTo>
                    <a:lnTo>
                      <a:pt x="1090" y="992"/>
                    </a:lnTo>
                    <a:lnTo>
                      <a:pt x="1079" y="991"/>
                    </a:lnTo>
                    <a:lnTo>
                      <a:pt x="1063" y="989"/>
                    </a:lnTo>
                    <a:lnTo>
                      <a:pt x="1053" y="991"/>
                    </a:lnTo>
                    <a:lnTo>
                      <a:pt x="1041" y="994"/>
                    </a:lnTo>
                    <a:lnTo>
                      <a:pt x="1026" y="997"/>
                    </a:lnTo>
                    <a:lnTo>
                      <a:pt x="1010" y="1003"/>
                    </a:lnTo>
                    <a:lnTo>
                      <a:pt x="1001" y="1007"/>
                    </a:lnTo>
                    <a:lnTo>
                      <a:pt x="992" y="1012"/>
                    </a:lnTo>
                    <a:lnTo>
                      <a:pt x="984" y="1016"/>
                    </a:lnTo>
                    <a:lnTo>
                      <a:pt x="978" y="1024"/>
                    </a:lnTo>
                    <a:lnTo>
                      <a:pt x="973" y="1031"/>
                    </a:lnTo>
                    <a:lnTo>
                      <a:pt x="970" y="1040"/>
                    </a:lnTo>
                    <a:lnTo>
                      <a:pt x="969" y="1051"/>
                    </a:lnTo>
                    <a:lnTo>
                      <a:pt x="970" y="1061"/>
                    </a:lnTo>
                    <a:lnTo>
                      <a:pt x="975" y="1075"/>
                    </a:lnTo>
                    <a:lnTo>
                      <a:pt x="981" y="1089"/>
                    </a:lnTo>
                    <a:lnTo>
                      <a:pt x="992" y="1105"/>
                    </a:lnTo>
                    <a:lnTo>
                      <a:pt x="1007" y="1123"/>
                    </a:lnTo>
                    <a:lnTo>
                      <a:pt x="1022" y="1140"/>
                    </a:lnTo>
                    <a:lnTo>
                      <a:pt x="1035" y="1152"/>
                    </a:lnTo>
                    <a:lnTo>
                      <a:pt x="1046" y="1161"/>
                    </a:lnTo>
                    <a:lnTo>
                      <a:pt x="1055" y="1167"/>
                    </a:lnTo>
                    <a:lnTo>
                      <a:pt x="1063" y="1169"/>
                    </a:lnTo>
                    <a:lnTo>
                      <a:pt x="1067" y="1170"/>
                    </a:lnTo>
                    <a:lnTo>
                      <a:pt x="1072" y="1167"/>
                    </a:lnTo>
                    <a:lnTo>
                      <a:pt x="1075" y="1164"/>
                    </a:lnTo>
                    <a:lnTo>
                      <a:pt x="1076" y="1160"/>
                    </a:lnTo>
                    <a:lnTo>
                      <a:pt x="1078" y="1155"/>
                    </a:lnTo>
                    <a:lnTo>
                      <a:pt x="1078" y="1143"/>
                    </a:lnTo>
                    <a:lnTo>
                      <a:pt x="1076" y="1131"/>
                    </a:lnTo>
                    <a:lnTo>
                      <a:pt x="1121" y="1161"/>
                    </a:lnTo>
                    <a:lnTo>
                      <a:pt x="1118" y="1211"/>
                    </a:lnTo>
                    <a:lnTo>
                      <a:pt x="1123" y="1208"/>
                    </a:lnTo>
                    <a:lnTo>
                      <a:pt x="1133" y="1202"/>
                    </a:lnTo>
                    <a:lnTo>
                      <a:pt x="1140" y="1199"/>
                    </a:lnTo>
                    <a:lnTo>
                      <a:pt x="1146" y="1200"/>
                    </a:lnTo>
                    <a:lnTo>
                      <a:pt x="1147" y="1202"/>
                    </a:lnTo>
                    <a:lnTo>
                      <a:pt x="1150" y="1203"/>
                    </a:lnTo>
                    <a:lnTo>
                      <a:pt x="1152" y="1206"/>
                    </a:lnTo>
                    <a:lnTo>
                      <a:pt x="1153" y="1211"/>
                    </a:lnTo>
                    <a:lnTo>
                      <a:pt x="1155" y="1220"/>
                    </a:lnTo>
                    <a:lnTo>
                      <a:pt x="1156" y="1224"/>
                    </a:lnTo>
                    <a:lnTo>
                      <a:pt x="1159" y="1228"/>
                    </a:lnTo>
                    <a:lnTo>
                      <a:pt x="1164" y="1231"/>
                    </a:lnTo>
                    <a:lnTo>
                      <a:pt x="1168" y="1234"/>
                    </a:lnTo>
                    <a:lnTo>
                      <a:pt x="1173" y="1240"/>
                    </a:lnTo>
                    <a:lnTo>
                      <a:pt x="1177" y="1249"/>
                    </a:lnTo>
                    <a:lnTo>
                      <a:pt x="1183" y="1261"/>
                    </a:lnTo>
                    <a:lnTo>
                      <a:pt x="1189" y="1276"/>
                    </a:lnTo>
                    <a:lnTo>
                      <a:pt x="1195" y="1288"/>
                    </a:lnTo>
                    <a:lnTo>
                      <a:pt x="1201" y="1297"/>
                    </a:lnTo>
                    <a:lnTo>
                      <a:pt x="1207" y="1304"/>
                    </a:lnTo>
                    <a:lnTo>
                      <a:pt x="1213" y="1309"/>
                    </a:lnTo>
                    <a:lnTo>
                      <a:pt x="1220" y="1312"/>
                    </a:lnTo>
                    <a:lnTo>
                      <a:pt x="1224" y="1314"/>
                    </a:lnTo>
                    <a:lnTo>
                      <a:pt x="1229" y="1315"/>
                    </a:lnTo>
                    <a:lnTo>
                      <a:pt x="1235" y="1314"/>
                    </a:lnTo>
                    <a:lnTo>
                      <a:pt x="1239" y="1311"/>
                    </a:lnTo>
                    <a:lnTo>
                      <a:pt x="1253" y="1300"/>
                    </a:lnTo>
                    <a:lnTo>
                      <a:pt x="1268" y="1289"/>
                    </a:lnTo>
                    <a:lnTo>
                      <a:pt x="1275" y="1285"/>
                    </a:lnTo>
                    <a:lnTo>
                      <a:pt x="1283" y="1285"/>
                    </a:lnTo>
                    <a:lnTo>
                      <a:pt x="1346" y="1288"/>
                    </a:lnTo>
                    <a:lnTo>
                      <a:pt x="1405" y="1292"/>
                    </a:lnTo>
                    <a:lnTo>
                      <a:pt x="1426" y="1289"/>
                    </a:lnTo>
                    <a:lnTo>
                      <a:pt x="1443" y="1289"/>
                    </a:lnTo>
                    <a:lnTo>
                      <a:pt x="1461" y="1288"/>
                    </a:lnTo>
                    <a:lnTo>
                      <a:pt x="1481" y="1289"/>
                    </a:lnTo>
                    <a:lnTo>
                      <a:pt x="1500" y="1294"/>
                    </a:lnTo>
                    <a:lnTo>
                      <a:pt x="1509" y="1297"/>
                    </a:lnTo>
                    <a:lnTo>
                      <a:pt x="1518" y="1300"/>
                    </a:lnTo>
                    <a:lnTo>
                      <a:pt x="1526" y="1304"/>
                    </a:lnTo>
                    <a:lnTo>
                      <a:pt x="1532" y="1311"/>
                    </a:lnTo>
                    <a:lnTo>
                      <a:pt x="1544" y="1323"/>
                    </a:lnTo>
                    <a:lnTo>
                      <a:pt x="1556" y="1330"/>
                    </a:lnTo>
                    <a:lnTo>
                      <a:pt x="1570" y="1336"/>
                    </a:lnTo>
                    <a:lnTo>
                      <a:pt x="1582" y="1342"/>
                    </a:lnTo>
                    <a:lnTo>
                      <a:pt x="1594" y="1347"/>
                    </a:lnTo>
                    <a:lnTo>
                      <a:pt x="1604" y="1353"/>
                    </a:lnTo>
                    <a:lnTo>
                      <a:pt x="1608" y="1357"/>
                    </a:lnTo>
                    <a:lnTo>
                      <a:pt x="1612" y="1362"/>
                    </a:lnTo>
                    <a:lnTo>
                      <a:pt x="1614" y="1366"/>
                    </a:lnTo>
                    <a:lnTo>
                      <a:pt x="1617" y="1372"/>
                    </a:lnTo>
                    <a:lnTo>
                      <a:pt x="1618" y="1384"/>
                    </a:lnTo>
                    <a:lnTo>
                      <a:pt x="1620" y="1397"/>
                    </a:lnTo>
                    <a:lnTo>
                      <a:pt x="1620" y="1418"/>
                    </a:lnTo>
                    <a:lnTo>
                      <a:pt x="1617" y="1436"/>
                    </a:lnTo>
                    <a:lnTo>
                      <a:pt x="1617" y="1449"/>
                    </a:lnTo>
                    <a:lnTo>
                      <a:pt x="1618" y="1454"/>
                    </a:lnTo>
                    <a:lnTo>
                      <a:pt x="1623" y="1458"/>
                    </a:lnTo>
                    <a:lnTo>
                      <a:pt x="1630" y="1461"/>
                    </a:lnTo>
                    <a:lnTo>
                      <a:pt x="1638" y="1464"/>
                    </a:lnTo>
                    <a:lnTo>
                      <a:pt x="1659" y="1468"/>
                    </a:lnTo>
                    <a:lnTo>
                      <a:pt x="1677" y="1468"/>
                    </a:lnTo>
                    <a:lnTo>
                      <a:pt x="1686" y="1469"/>
                    </a:lnTo>
                    <a:lnTo>
                      <a:pt x="1697" y="1474"/>
                    </a:lnTo>
                    <a:lnTo>
                      <a:pt x="1706" y="1480"/>
                    </a:lnTo>
                    <a:lnTo>
                      <a:pt x="1715" y="1487"/>
                    </a:lnTo>
                    <a:lnTo>
                      <a:pt x="1730" y="1501"/>
                    </a:lnTo>
                    <a:lnTo>
                      <a:pt x="1734" y="1507"/>
                    </a:lnTo>
                    <a:lnTo>
                      <a:pt x="1751" y="1499"/>
                    </a:lnTo>
                    <a:lnTo>
                      <a:pt x="1765" y="1493"/>
                    </a:lnTo>
                    <a:lnTo>
                      <a:pt x="1771" y="1492"/>
                    </a:lnTo>
                    <a:lnTo>
                      <a:pt x="1777" y="1492"/>
                    </a:lnTo>
                    <a:lnTo>
                      <a:pt x="1790" y="1489"/>
                    </a:lnTo>
                    <a:lnTo>
                      <a:pt x="1804" y="1487"/>
                    </a:lnTo>
                    <a:lnTo>
                      <a:pt x="1811" y="1487"/>
                    </a:lnTo>
                    <a:lnTo>
                      <a:pt x="1816" y="1490"/>
                    </a:lnTo>
                    <a:lnTo>
                      <a:pt x="1820" y="1495"/>
                    </a:lnTo>
                    <a:lnTo>
                      <a:pt x="1823" y="1502"/>
                    </a:lnTo>
                    <a:lnTo>
                      <a:pt x="1825" y="1507"/>
                    </a:lnTo>
                    <a:lnTo>
                      <a:pt x="1826" y="1511"/>
                    </a:lnTo>
                    <a:lnTo>
                      <a:pt x="1831" y="1517"/>
                    </a:lnTo>
                    <a:lnTo>
                      <a:pt x="1837" y="1523"/>
                    </a:lnTo>
                    <a:lnTo>
                      <a:pt x="1843" y="1531"/>
                    </a:lnTo>
                    <a:lnTo>
                      <a:pt x="1845" y="1537"/>
                    </a:lnTo>
                    <a:lnTo>
                      <a:pt x="1845" y="1543"/>
                    </a:lnTo>
                    <a:lnTo>
                      <a:pt x="1845" y="1551"/>
                    </a:lnTo>
                    <a:lnTo>
                      <a:pt x="1843" y="1560"/>
                    </a:lnTo>
                    <a:lnTo>
                      <a:pt x="1840" y="1570"/>
                    </a:lnTo>
                    <a:lnTo>
                      <a:pt x="1835" y="1584"/>
                    </a:lnTo>
                    <a:lnTo>
                      <a:pt x="1819" y="1617"/>
                    </a:lnTo>
                    <a:lnTo>
                      <a:pt x="1810" y="1635"/>
                    </a:lnTo>
                    <a:lnTo>
                      <a:pt x="1801" y="1649"/>
                    </a:lnTo>
                    <a:lnTo>
                      <a:pt x="1793" y="1661"/>
                    </a:lnTo>
                    <a:lnTo>
                      <a:pt x="1786" y="1670"/>
                    </a:lnTo>
                    <a:lnTo>
                      <a:pt x="1778" y="1676"/>
                    </a:lnTo>
                    <a:lnTo>
                      <a:pt x="1772" y="1680"/>
                    </a:lnTo>
                    <a:lnTo>
                      <a:pt x="1768" y="1682"/>
                    </a:lnTo>
                    <a:lnTo>
                      <a:pt x="1763" y="1683"/>
                    </a:lnTo>
                    <a:lnTo>
                      <a:pt x="1757" y="1683"/>
                    </a:lnTo>
                    <a:lnTo>
                      <a:pt x="1752" y="1682"/>
                    </a:lnTo>
                    <a:lnTo>
                      <a:pt x="1749" y="1682"/>
                    </a:lnTo>
                    <a:lnTo>
                      <a:pt x="1751" y="1686"/>
                    </a:lnTo>
                    <a:lnTo>
                      <a:pt x="1752" y="1703"/>
                    </a:lnTo>
                    <a:lnTo>
                      <a:pt x="1754" y="1723"/>
                    </a:lnTo>
                    <a:lnTo>
                      <a:pt x="1754" y="1763"/>
                    </a:lnTo>
                    <a:lnTo>
                      <a:pt x="1754" y="1768"/>
                    </a:lnTo>
                    <a:lnTo>
                      <a:pt x="1751" y="1771"/>
                    </a:lnTo>
                    <a:lnTo>
                      <a:pt x="1743" y="1780"/>
                    </a:lnTo>
                    <a:lnTo>
                      <a:pt x="1733" y="1786"/>
                    </a:lnTo>
                    <a:lnTo>
                      <a:pt x="1719" y="1792"/>
                    </a:lnTo>
                    <a:lnTo>
                      <a:pt x="1697" y="1803"/>
                    </a:lnTo>
                    <a:lnTo>
                      <a:pt x="1684" y="1806"/>
                    </a:lnTo>
                    <a:lnTo>
                      <a:pt x="1678" y="1827"/>
                    </a:lnTo>
                    <a:lnTo>
                      <a:pt x="1672" y="1843"/>
                    </a:lnTo>
                    <a:lnTo>
                      <a:pt x="1666" y="1858"/>
                    </a:lnTo>
                    <a:lnTo>
                      <a:pt x="1660" y="1868"/>
                    </a:lnTo>
                    <a:lnTo>
                      <a:pt x="1651" y="1878"/>
                    </a:lnTo>
                    <a:lnTo>
                      <a:pt x="1624" y="1905"/>
                    </a:lnTo>
                    <a:lnTo>
                      <a:pt x="1597" y="1932"/>
                    </a:lnTo>
                    <a:lnTo>
                      <a:pt x="1586" y="1941"/>
                    </a:lnTo>
                    <a:lnTo>
                      <a:pt x="1577" y="1948"/>
                    </a:lnTo>
                    <a:lnTo>
                      <a:pt x="1527" y="1970"/>
                    </a:lnTo>
                    <a:lnTo>
                      <a:pt x="1559" y="2000"/>
                    </a:lnTo>
                    <a:lnTo>
                      <a:pt x="1555" y="2003"/>
                    </a:lnTo>
                    <a:lnTo>
                      <a:pt x="1546" y="2011"/>
                    </a:lnTo>
                    <a:lnTo>
                      <a:pt x="1531" y="2020"/>
                    </a:lnTo>
                    <a:lnTo>
                      <a:pt x="1523" y="2025"/>
                    </a:lnTo>
                    <a:lnTo>
                      <a:pt x="1512" y="2028"/>
                    </a:lnTo>
                    <a:lnTo>
                      <a:pt x="1503" y="2031"/>
                    </a:lnTo>
                    <a:lnTo>
                      <a:pt x="1494" y="2035"/>
                    </a:lnTo>
                    <a:lnTo>
                      <a:pt x="1487" y="2040"/>
                    </a:lnTo>
                    <a:lnTo>
                      <a:pt x="1481" y="2046"/>
                    </a:lnTo>
                    <a:lnTo>
                      <a:pt x="1476" y="2053"/>
                    </a:lnTo>
                    <a:lnTo>
                      <a:pt x="1472" y="2059"/>
                    </a:lnTo>
                    <a:lnTo>
                      <a:pt x="1469" y="2067"/>
                    </a:lnTo>
                    <a:lnTo>
                      <a:pt x="1467" y="2073"/>
                    </a:lnTo>
                    <a:lnTo>
                      <a:pt x="1464" y="2080"/>
                    </a:lnTo>
                    <a:lnTo>
                      <a:pt x="1460" y="2086"/>
                    </a:lnTo>
                    <a:lnTo>
                      <a:pt x="1447" y="2097"/>
                    </a:lnTo>
                    <a:lnTo>
                      <a:pt x="1441" y="2103"/>
                    </a:lnTo>
                    <a:lnTo>
                      <a:pt x="1437" y="2112"/>
                    </a:lnTo>
                    <a:lnTo>
                      <a:pt x="1434" y="2123"/>
                    </a:lnTo>
                    <a:lnTo>
                      <a:pt x="1432" y="2135"/>
                    </a:lnTo>
                    <a:lnTo>
                      <a:pt x="1431" y="2165"/>
                    </a:lnTo>
                    <a:lnTo>
                      <a:pt x="1428" y="2197"/>
                    </a:lnTo>
                    <a:lnTo>
                      <a:pt x="1422" y="2222"/>
                    </a:lnTo>
                    <a:lnTo>
                      <a:pt x="1420" y="2231"/>
                    </a:lnTo>
                    <a:lnTo>
                      <a:pt x="1417" y="2239"/>
                    </a:lnTo>
                    <a:lnTo>
                      <a:pt x="1398" y="2266"/>
                    </a:lnTo>
                    <a:lnTo>
                      <a:pt x="1387" y="2284"/>
                    </a:lnTo>
                    <a:lnTo>
                      <a:pt x="1378" y="2299"/>
                    </a:lnTo>
                    <a:lnTo>
                      <a:pt x="1375" y="2307"/>
                    </a:lnTo>
                    <a:lnTo>
                      <a:pt x="1370" y="2314"/>
                    </a:lnTo>
                    <a:lnTo>
                      <a:pt x="1358" y="2328"/>
                    </a:lnTo>
                    <a:lnTo>
                      <a:pt x="1343" y="2341"/>
                    </a:lnTo>
                    <a:lnTo>
                      <a:pt x="1337" y="2343"/>
                    </a:lnTo>
                    <a:lnTo>
                      <a:pt x="1331" y="2343"/>
                    </a:lnTo>
                    <a:lnTo>
                      <a:pt x="1324" y="2341"/>
                    </a:lnTo>
                    <a:lnTo>
                      <a:pt x="1315" y="2338"/>
                    </a:lnTo>
                    <a:lnTo>
                      <a:pt x="1309" y="2334"/>
                    </a:lnTo>
                    <a:lnTo>
                      <a:pt x="1306" y="2329"/>
                    </a:lnTo>
                    <a:lnTo>
                      <a:pt x="1304" y="2326"/>
                    </a:lnTo>
                    <a:lnTo>
                      <a:pt x="1303" y="2320"/>
                    </a:lnTo>
                    <a:lnTo>
                      <a:pt x="1303" y="2314"/>
                    </a:lnTo>
                    <a:lnTo>
                      <a:pt x="1303" y="2177"/>
                    </a:lnTo>
                    <a:lnTo>
                      <a:pt x="1310" y="2005"/>
                    </a:lnTo>
                    <a:lnTo>
                      <a:pt x="1328" y="1964"/>
                    </a:lnTo>
                    <a:lnTo>
                      <a:pt x="1342" y="1935"/>
                    </a:lnTo>
                    <a:lnTo>
                      <a:pt x="1346" y="1923"/>
                    </a:lnTo>
                    <a:lnTo>
                      <a:pt x="1348" y="1916"/>
                    </a:lnTo>
                    <a:lnTo>
                      <a:pt x="1346" y="1902"/>
                    </a:lnTo>
                    <a:lnTo>
                      <a:pt x="1342" y="1881"/>
                    </a:lnTo>
                    <a:lnTo>
                      <a:pt x="1342" y="1869"/>
                    </a:lnTo>
                    <a:lnTo>
                      <a:pt x="1342" y="1857"/>
                    </a:lnTo>
                    <a:lnTo>
                      <a:pt x="1343" y="1845"/>
                    </a:lnTo>
                    <a:lnTo>
                      <a:pt x="1348" y="1836"/>
                    </a:lnTo>
                    <a:lnTo>
                      <a:pt x="1352" y="1825"/>
                    </a:lnTo>
                    <a:lnTo>
                      <a:pt x="1355" y="1813"/>
                    </a:lnTo>
                    <a:lnTo>
                      <a:pt x="1358" y="1800"/>
                    </a:lnTo>
                    <a:lnTo>
                      <a:pt x="1358" y="1783"/>
                    </a:lnTo>
                    <a:lnTo>
                      <a:pt x="1358" y="1753"/>
                    </a:lnTo>
                    <a:lnTo>
                      <a:pt x="1355" y="1729"/>
                    </a:lnTo>
                    <a:lnTo>
                      <a:pt x="1352" y="1708"/>
                    </a:lnTo>
                    <a:lnTo>
                      <a:pt x="1349" y="1697"/>
                    </a:lnTo>
                    <a:lnTo>
                      <a:pt x="1345" y="1686"/>
                    </a:lnTo>
                    <a:lnTo>
                      <a:pt x="1340" y="1677"/>
                    </a:lnTo>
                    <a:lnTo>
                      <a:pt x="1333" y="1670"/>
                    </a:lnTo>
                    <a:lnTo>
                      <a:pt x="1322" y="1664"/>
                    </a:lnTo>
                    <a:lnTo>
                      <a:pt x="1310" y="1659"/>
                    </a:lnTo>
                    <a:lnTo>
                      <a:pt x="1303" y="1658"/>
                    </a:lnTo>
                    <a:lnTo>
                      <a:pt x="1297" y="1655"/>
                    </a:lnTo>
                    <a:lnTo>
                      <a:pt x="1290" y="1650"/>
                    </a:lnTo>
                    <a:lnTo>
                      <a:pt x="1284" y="1646"/>
                    </a:lnTo>
                    <a:lnTo>
                      <a:pt x="1274" y="1634"/>
                    </a:lnTo>
                    <a:lnTo>
                      <a:pt x="1266" y="1620"/>
                    </a:lnTo>
                    <a:lnTo>
                      <a:pt x="1259" y="1606"/>
                    </a:lnTo>
                    <a:lnTo>
                      <a:pt x="1254" y="1594"/>
                    </a:lnTo>
                    <a:lnTo>
                      <a:pt x="1248" y="1575"/>
                    </a:lnTo>
                    <a:lnTo>
                      <a:pt x="1245" y="1570"/>
                    </a:lnTo>
                    <a:lnTo>
                      <a:pt x="1242" y="1564"/>
                    </a:lnTo>
                    <a:lnTo>
                      <a:pt x="1230" y="1554"/>
                    </a:lnTo>
                    <a:lnTo>
                      <a:pt x="1217" y="1540"/>
                    </a:lnTo>
                    <a:lnTo>
                      <a:pt x="1210" y="1531"/>
                    </a:lnTo>
                    <a:lnTo>
                      <a:pt x="1206" y="1522"/>
                    </a:lnTo>
                    <a:lnTo>
                      <a:pt x="1198" y="1502"/>
                    </a:lnTo>
                    <a:lnTo>
                      <a:pt x="1191" y="1484"/>
                    </a:lnTo>
                    <a:lnTo>
                      <a:pt x="1188" y="1475"/>
                    </a:lnTo>
                    <a:lnTo>
                      <a:pt x="1186" y="1466"/>
                    </a:lnTo>
                    <a:lnTo>
                      <a:pt x="1186" y="1457"/>
                    </a:lnTo>
                    <a:lnTo>
                      <a:pt x="1186" y="1449"/>
                    </a:lnTo>
                    <a:lnTo>
                      <a:pt x="1189" y="1440"/>
                    </a:lnTo>
                    <a:lnTo>
                      <a:pt x="1195" y="1431"/>
                    </a:lnTo>
                    <a:lnTo>
                      <a:pt x="1203" y="1424"/>
                    </a:lnTo>
                    <a:lnTo>
                      <a:pt x="1212" y="1415"/>
                    </a:lnTo>
                    <a:lnTo>
                      <a:pt x="1226" y="1404"/>
                    </a:lnTo>
                    <a:lnTo>
                      <a:pt x="1233" y="1400"/>
                    </a:lnTo>
                    <a:lnTo>
                      <a:pt x="1248" y="1357"/>
                    </a:lnTo>
                    <a:lnTo>
                      <a:pt x="1232" y="1353"/>
                    </a:lnTo>
                    <a:lnTo>
                      <a:pt x="1194" y="1339"/>
                    </a:lnTo>
                    <a:lnTo>
                      <a:pt x="1173" y="1329"/>
                    </a:lnTo>
                    <a:lnTo>
                      <a:pt x="1152" y="1318"/>
                    </a:lnTo>
                    <a:lnTo>
                      <a:pt x="1132" y="1306"/>
                    </a:lnTo>
                    <a:lnTo>
                      <a:pt x="1124" y="1298"/>
                    </a:lnTo>
                    <a:lnTo>
                      <a:pt x="1118" y="1292"/>
                    </a:lnTo>
                    <a:lnTo>
                      <a:pt x="1106" y="1279"/>
                    </a:lnTo>
                    <a:lnTo>
                      <a:pt x="1096" y="1270"/>
                    </a:lnTo>
                    <a:lnTo>
                      <a:pt x="1087" y="1264"/>
                    </a:lnTo>
                    <a:lnTo>
                      <a:pt x="1078" y="1261"/>
                    </a:lnTo>
                    <a:lnTo>
                      <a:pt x="1070" y="1258"/>
                    </a:lnTo>
                    <a:lnTo>
                      <a:pt x="1066" y="1258"/>
                    </a:lnTo>
                    <a:lnTo>
                      <a:pt x="1061" y="1258"/>
                    </a:lnTo>
                    <a:lnTo>
                      <a:pt x="1034" y="1218"/>
                    </a:lnTo>
                    <a:lnTo>
                      <a:pt x="980" y="1218"/>
                    </a:lnTo>
                    <a:lnTo>
                      <a:pt x="966" y="1217"/>
                    </a:lnTo>
                    <a:lnTo>
                      <a:pt x="949" y="1211"/>
                    </a:lnTo>
                    <a:lnTo>
                      <a:pt x="931" y="1203"/>
                    </a:lnTo>
                    <a:lnTo>
                      <a:pt x="912" y="1193"/>
                    </a:lnTo>
                    <a:lnTo>
                      <a:pt x="893" y="1181"/>
                    </a:lnTo>
                    <a:lnTo>
                      <a:pt x="878" y="1169"/>
                    </a:lnTo>
                    <a:lnTo>
                      <a:pt x="868" y="1157"/>
                    </a:lnTo>
                    <a:lnTo>
                      <a:pt x="863" y="1152"/>
                    </a:lnTo>
                    <a:lnTo>
                      <a:pt x="862" y="1146"/>
                    </a:lnTo>
                    <a:lnTo>
                      <a:pt x="860" y="1137"/>
                    </a:lnTo>
                    <a:lnTo>
                      <a:pt x="862" y="1126"/>
                    </a:lnTo>
                    <a:lnTo>
                      <a:pt x="866" y="1117"/>
                    </a:lnTo>
                    <a:lnTo>
                      <a:pt x="872" y="1110"/>
                    </a:lnTo>
                    <a:lnTo>
                      <a:pt x="883" y="1098"/>
                    </a:lnTo>
                    <a:lnTo>
                      <a:pt x="887" y="1093"/>
                    </a:lnTo>
                    <a:lnTo>
                      <a:pt x="886" y="1093"/>
                    </a:lnTo>
                    <a:lnTo>
                      <a:pt x="884" y="1095"/>
                    </a:lnTo>
                    <a:lnTo>
                      <a:pt x="880" y="1095"/>
                    </a:lnTo>
                    <a:lnTo>
                      <a:pt x="875" y="1093"/>
                    </a:lnTo>
                    <a:lnTo>
                      <a:pt x="869" y="1089"/>
                    </a:lnTo>
                    <a:lnTo>
                      <a:pt x="860" y="1083"/>
                    </a:lnTo>
                    <a:lnTo>
                      <a:pt x="850" y="1074"/>
                    </a:lnTo>
                    <a:lnTo>
                      <a:pt x="826" y="1046"/>
                    </a:lnTo>
                    <a:lnTo>
                      <a:pt x="801" y="1018"/>
                    </a:lnTo>
                    <a:lnTo>
                      <a:pt x="777" y="986"/>
                    </a:lnTo>
                    <a:lnTo>
                      <a:pt x="779" y="997"/>
                    </a:lnTo>
                    <a:lnTo>
                      <a:pt x="785" y="1021"/>
                    </a:lnTo>
                    <a:lnTo>
                      <a:pt x="791" y="1046"/>
                    </a:lnTo>
                    <a:lnTo>
                      <a:pt x="795" y="1057"/>
                    </a:lnTo>
                    <a:lnTo>
                      <a:pt x="800" y="1061"/>
                    </a:lnTo>
                    <a:lnTo>
                      <a:pt x="804" y="1066"/>
                    </a:lnTo>
                    <a:lnTo>
                      <a:pt x="807" y="1071"/>
                    </a:lnTo>
                    <a:lnTo>
                      <a:pt x="815" y="1084"/>
                    </a:lnTo>
                    <a:lnTo>
                      <a:pt x="816" y="1089"/>
                    </a:lnTo>
                    <a:lnTo>
                      <a:pt x="816" y="1093"/>
                    </a:lnTo>
                    <a:lnTo>
                      <a:pt x="815" y="1096"/>
                    </a:lnTo>
                    <a:lnTo>
                      <a:pt x="812" y="1096"/>
                    </a:lnTo>
                    <a:lnTo>
                      <a:pt x="806" y="1093"/>
                    </a:lnTo>
                    <a:lnTo>
                      <a:pt x="798" y="1087"/>
                    </a:lnTo>
                    <a:lnTo>
                      <a:pt x="782" y="1068"/>
                    </a:lnTo>
                    <a:lnTo>
                      <a:pt x="762" y="1043"/>
                    </a:lnTo>
                    <a:lnTo>
                      <a:pt x="742" y="1022"/>
                    </a:lnTo>
                    <a:lnTo>
                      <a:pt x="702" y="974"/>
                    </a:lnTo>
                    <a:lnTo>
                      <a:pt x="681" y="947"/>
                    </a:lnTo>
                    <a:lnTo>
                      <a:pt x="661" y="921"/>
                    </a:lnTo>
                    <a:lnTo>
                      <a:pt x="647" y="900"/>
                    </a:lnTo>
                    <a:lnTo>
                      <a:pt x="644" y="892"/>
                    </a:lnTo>
                    <a:lnTo>
                      <a:pt x="643" y="886"/>
                    </a:lnTo>
                    <a:lnTo>
                      <a:pt x="643" y="882"/>
                    </a:lnTo>
                    <a:lnTo>
                      <a:pt x="641" y="877"/>
                    </a:lnTo>
                    <a:lnTo>
                      <a:pt x="635" y="873"/>
                    </a:lnTo>
                    <a:lnTo>
                      <a:pt x="622" y="864"/>
                    </a:lnTo>
                    <a:lnTo>
                      <a:pt x="616" y="858"/>
                    </a:lnTo>
                    <a:lnTo>
                      <a:pt x="613" y="855"/>
                    </a:lnTo>
                    <a:lnTo>
                      <a:pt x="613" y="850"/>
                    </a:lnTo>
                    <a:lnTo>
                      <a:pt x="613" y="844"/>
                    </a:lnTo>
                    <a:lnTo>
                      <a:pt x="613" y="837"/>
                    </a:lnTo>
                    <a:lnTo>
                      <a:pt x="616" y="827"/>
                    </a:lnTo>
                    <a:lnTo>
                      <a:pt x="620" y="817"/>
                    </a:lnTo>
                    <a:lnTo>
                      <a:pt x="625" y="805"/>
                    </a:lnTo>
                    <a:lnTo>
                      <a:pt x="626" y="794"/>
                    </a:lnTo>
                    <a:lnTo>
                      <a:pt x="628" y="785"/>
                    </a:lnTo>
                    <a:lnTo>
                      <a:pt x="628" y="776"/>
                    </a:lnTo>
                    <a:lnTo>
                      <a:pt x="628" y="767"/>
                    </a:lnTo>
                    <a:lnTo>
                      <a:pt x="626" y="760"/>
                    </a:lnTo>
                    <a:lnTo>
                      <a:pt x="620" y="746"/>
                    </a:lnTo>
                    <a:lnTo>
                      <a:pt x="614" y="735"/>
                    </a:lnTo>
                    <a:lnTo>
                      <a:pt x="608" y="728"/>
                    </a:lnTo>
                    <a:lnTo>
                      <a:pt x="601" y="720"/>
                    </a:lnTo>
                    <a:lnTo>
                      <a:pt x="601" y="675"/>
                    </a:lnTo>
                    <a:lnTo>
                      <a:pt x="593" y="633"/>
                    </a:lnTo>
                    <a:lnTo>
                      <a:pt x="543" y="571"/>
                    </a:lnTo>
                    <a:lnTo>
                      <a:pt x="531" y="521"/>
                    </a:lnTo>
                    <a:lnTo>
                      <a:pt x="489" y="464"/>
                    </a:lnTo>
                    <a:lnTo>
                      <a:pt x="428" y="406"/>
                    </a:lnTo>
                    <a:lnTo>
                      <a:pt x="394" y="396"/>
                    </a:lnTo>
                    <a:lnTo>
                      <a:pt x="347" y="396"/>
                    </a:lnTo>
                    <a:lnTo>
                      <a:pt x="324" y="369"/>
                    </a:lnTo>
                    <a:lnTo>
                      <a:pt x="290" y="369"/>
                    </a:lnTo>
                    <a:lnTo>
                      <a:pt x="256" y="372"/>
                    </a:lnTo>
                    <a:lnTo>
                      <a:pt x="229" y="361"/>
                    </a:lnTo>
                    <a:lnTo>
                      <a:pt x="210" y="391"/>
                    </a:lnTo>
                    <a:lnTo>
                      <a:pt x="167" y="438"/>
                    </a:lnTo>
                    <a:lnTo>
                      <a:pt x="148" y="471"/>
                    </a:lnTo>
                    <a:lnTo>
                      <a:pt x="102" y="471"/>
                    </a:lnTo>
                    <a:lnTo>
                      <a:pt x="98" y="434"/>
                    </a:lnTo>
                    <a:lnTo>
                      <a:pt x="114" y="40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6" name="Freeform 32"/>
              <p:cNvSpPr>
                <a:spLocks/>
              </p:cNvSpPr>
              <p:nvPr/>
            </p:nvSpPr>
            <p:spPr bwMode="auto">
              <a:xfrm>
                <a:off x="3041650" y="3128963"/>
                <a:ext cx="196850" cy="122237"/>
              </a:xfrm>
              <a:custGeom>
                <a:avLst/>
                <a:gdLst>
                  <a:gd name="T0" fmla="*/ 12 w 124"/>
                  <a:gd name="T1" fmla="*/ 77 h 77"/>
                  <a:gd name="T2" fmla="*/ 0 w 124"/>
                  <a:gd name="T3" fmla="*/ 49 h 77"/>
                  <a:gd name="T4" fmla="*/ 8 w 124"/>
                  <a:gd name="T5" fmla="*/ 19 h 77"/>
                  <a:gd name="T6" fmla="*/ 58 w 124"/>
                  <a:gd name="T7" fmla="*/ 0 h 77"/>
                  <a:gd name="T8" fmla="*/ 124 w 124"/>
                  <a:gd name="T9" fmla="*/ 19 h 77"/>
                  <a:gd name="T10" fmla="*/ 112 w 124"/>
                  <a:gd name="T11" fmla="*/ 54 h 77"/>
                  <a:gd name="T12" fmla="*/ 62 w 124"/>
                  <a:gd name="T13" fmla="*/ 54 h 77"/>
                  <a:gd name="T14" fmla="*/ 62 w 124"/>
                  <a:gd name="T15" fmla="*/ 54 h 77"/>
                  <a:gd name="T16" fmla="*/ 56 w 124"/>
                  <a:gd name="T17" fmla="*/ 58 h 77"/>
                  <a:gd name="T18" fmla="*/ 42 w 124"/>
                  <a:gd name="T19" fmla="*/ 66 h 77"/>
                  <a:gd name="T20" fmla="*/ 35 w 124"/>
                  <a:gd name="T21" fmla="*/ 71 h 77"/>
                  <a:gd name="T22" fmla="*/ 26 w 124"/>
                  <a:gd name="T23" fmla="*/ 75 h 77"/>
                  <a:gd name="T24" fmla="*/ 18 w 124"/>
                  <a:gd name="T25" fmla="*/ 77 h 77"/>
                  <a:gd name="T26" fmla="*/ 12 w 124"/>
                  <a:gd name="T27" fmla="*/ 77 h 77"/>
                  <a:gd name="T28" fmla="*/ 12 w 124"/>
                  <a:gd name="T29" fmla="*/ 77 h 7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77"/>
                  <a:gd name="T47" fmla="*/ 124 w 124"/>
                  <a:gd name="T48" fmla="*/ 77 h 7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77">
                    <a:moveTo>
                      <a:pt x="12" y="77"/>
                    </a:moveTo>
                    <a:lnTo>
                      <a:pt x="0" y="49"/>
                    </a:lnTo>
                    <a:lnTo>
                      <a:pt x="8" y="19"/>
                    </a:lnTo>
                    <a:lnTo>
                      <a:pt x="58" y="0"/>
                    </a:lnTo>
                    <a:lnTo>
                      <a:pt x="124" y="19"/>
                    </a:lnTo>
                    <a:lnTo>
                      <a:pt x="112" y="54"/>
                    </a:lnTo>
                    <a:lnTo>
                      <a:pt x="62" y="54"/>
                    </a:lnTo>
                    <a:lnTo>
                      <a:pt x="56" y="58"/>
                    </a:lnTo>
                    <a:lnTo>
                      <a:pt x="42" y="66"/>
                    </a:lnTo>
                    <a:lnTo>
                      <a:pt x="35" y="71"/>
                    </a:lnTo>
                    <a:lnTo>
                      <a:pt x="26" y="75"/>
                    </a:lnTo>
                    <a:lnTo>
                      <a:pt x="18" y="77"/>
                    </a:lnTo>
                    <a:lnTo>
                      <a:pt x="12" y="7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7" name="Freeform 33"/>
              <p:cNvSpPr>
                <a:spLocks/>
              </p:cNvSpPr>
              <p:nvPr/>
            </p:nvSpPr>
            <p:spPr bwMode="auto">
              <a:xfrm>
                <a:off x="2420938" y="2024063"/>
                <a:ext cx="568325" cy="673100"/>
              </a:xfrm>
              <a:custGeom>
                <a:avLst/>
                <a:gdLst>
                  <a:gd name="T0" fmla="*/ 234 w 358"/>
                  <a:gd name="T1" fmla="*/ 389 h 424"/>
                  <a:gd name="T2" fmla="*/ 181 w 358"/>
                  <a:gd name="T3" fmla="*/ 339 h 424"/>
                  <a:gd name="T4" fmla="*/ 132 w 358"/>
                  <a:gd name="T5" fmla="*/ 279 h 424"/>
                  <a:gd name="T6" fmla="*/ 189 w 358"/>
                  <a:gd name="T7" fmla="*/ 205 h 424"/>
                  <a:gd name="T8" fmla="*/ 104 w 358"/>
                  <a:gd name="T9" fmla="*/ 148 h 424"/>
                  <a:gd name="T10" fmla="*/ 0 w 358"/>
                  <a:gd name="T11" fmla="*/ 68 h 424"/>
                  <a:gd name="T12" fmla="*/ 62 w 358"/>
                  <a:gd name="T13" fmla="*/ 95 h 424"/>
                  <a:gd name="T14" fmla="*/ 61 w 358"/>
                  <a:gd name="T15" fmla="*/ 92 h 424"/>
                  <a:gd name="T16" fmla="*/ 59 w 358"/>
                  <a:gd name="T17" fmla="*/ 81 h 424"/>
                  <a:gd name="T18" fmla="*/ 62 w 358"/>
                  <a:gd name="T19" fmla="*/ 77 h 424"/>
                  <a:gd name="T20" fmla="*/ 67 w 358"/>
                  <a:gd name="T21" fmla="*/ 75 h 424"/>
                  <a:gd name="T22" fmla="*/ 70 w 358"/>
                  <a:gd name="T23" fmla="*/ 72 h 424"/>
                  <a:gd name="T24" fmla="*/ 68 w 358"/>
                  <a:gd name="T25" fmla="*/ 54 h 424"/>
                  <a:gd name="T26" fmla="*/ 61 w 358"/>
                  <a:gd name="T27" fmla="*/ 21 h 424"/>
                  <a:gd name="T28" fmla="*/ 59 w 358"/>
                  <a:gd name="T29" fmla="*/ 10 h 424"/>
                  <a:gd name="T30" fmla="*/ 74 w 358"/>
                  <a:gd name="T31" fmla="*/ 3 h 424"/>
                  <a:gd name="T32" fmla="*/ 86 w 358"/>
                  <a:gd name="T33" fmla="*/ 0 h 424"/>
                  <a:gd name="T34" fmla="*/ 92 w 358"/>
                  <a:gd name="T35" fmla="*/ 6 h 424"/>
                  <a:gd name="T36" fmla="*/ 94 w 358"/>
                  <a:gd name="T37" fmla="*/ 13 h 424"/>
                  <a:gd name="T38" fmla="*/ 92 w 358"/>
                  <a:gd name="T39" fmla="*/ 41 h 424"/>
                  <a:gd name="T40" fmla="*/ 98 w 358"/>
                  <a:gd name="T41" fmla="*/ 57 h 424"/>
                  <a:gd name="T42" fmla="*/ 106 w 358"/>
                  <a:gd name="T43" fmla="*/ 62 h 424"/>
                  <a:gd name="T44" fmla="*/ 116 w 358"/>
                  <a:gd name="T45" fmla="*/ 63 h 424"/>
                  <a:gd name="T46" fmla="*/ 127 w 358"/>
                  <a:gd name="T47" fmla="*/ 63 h 424"/>
                  <a:gd name="T48" fmla="*/ 145 w 358"/>
                  <a:gd name="T49" fmla="*/ 59 h 424"/>
                  <a:gd name="T50" fmla="*/ 160 w 358"/>
                  <a:gd name="T51" fmla="*/ 51 h 424"/>
                  <a:gd name="T52" fmla="*/ 246 w 358"/>
                  <a:gd name="T53" fmla="*/ 71 h 424"/>
                  <a:gd name="T54" fmla="*/ 251 w 358"/>
                  <a:gd name="T55" fmla="*/ 77 h 424"/>
                  <a:gd name="T56" fmla="*/ 267 w 358"/>
                  <a:gd name="T57" fmla="*/ 98 h 424"/>
                  <a:gd name="T58" fmla="*/ 275 w 358"/>
                  <a:gd name="T59" fmla="*/ 117 h 424"/>
                  <a:gd name="T60" fmla="*/ 276 w 358"/>
                  <a:gd name="T61" fmla="*/ 130 h 424"/>
                  <a:gd name="T62" fmla="*/ 281 w 358"/>
                  <a:gd name="T63" fmla="*/ 210 h 424"/>
                  <a:gd name="T64" fmla="*/ 358 w 358"/>
                  <a:gd name="T65" fmla="*/ 287 h 424"/>
                  <a:gd name="T66" fmla="*/ 308 w 358"/>
                  <a:gd name="T67" fmla="*/ 279 h 424"/>
                  <a:gd name="T68" fmla="*/ 281 w 358"/>
                  <a:gd name="T69" fmla="*/ 267 h 424"/>
                  <a:gd name="T70" fmla="*/ 281 w 358"/>
                  <a:gd name="T71" fmla="*/ 291 h 424"/>
                  <a:gd name="T72" fmla="*/ 284 w 358"/>
                  <a:gd name="T73" fmla="*/ 308 h 424"/>
                  <a:gd name="T74" fmla="*/ 290 w 358"/>
                  <a:gd name="T75" fmla="*/ 315 h 424"/>
                  <a:gd name="T76" fmla="*/ 292 w 358"/>
                  <a:gd name="T77" fmla="*/ 317 h 424"/>
                  <a:gd name="T78" fmla="*/ 305 w 358"/>
                  <a:gd name="T79" fmla="*/ 320 h 424"/>
                  <a:gd name="T80" fmla="*/ 310 w 358"/>
                  <a:gd name="T81" fmla="*/ 326 h 424"/>
                  <a:gd name="T82" fmla="*/ 311 w 358"/>
                  <a:gd name="T83" fmla="*/ 351 h 424"/>
                  <a:gd name="T84" fmla="*/ 311 w 358"/>
                  <a:gd name="T85" fmla="*/ 364 h 424"/>
                  <a:gd name="T86" fmla="*/ 305 w 358"/>
                  <a:gd name="T87" fmla="*/ 380 h 424"/>
                  <a:gd name="T88" fmla="*/ 295 w 358"/>
                  <a:gd name="T89" fmla="*/ 392 h 424"/>
                  <a:gd name="T90" fmla="*/ 292 w 358"/>
                  <a:gd name="T91" fmla="*/ 424 h 42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58"/>
                  <a:gd name="T139" fmla="*/ 0 h 424"/>
                  <a:gd name="T140" fmla="*/ 358 w 358"/>
                  <a:gd name="T141" fmla="*/ 424 h 42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58" h="424">
                    <a:moveTo>
                      <a:pt x="261" y="424"/>
                    </a:moveTo>
                    <a:lnTo>
                      <a:pt x="234" y="389"/>
                    </a:lnTo>
                    <a:lnTo>
                      <a:pt x="231" y="362"/>
                    </a:lnTo>
                    <a:lnTo>
                      <a:pt x="181" y="339"/>
                    </a:lnTo>
                    <a:lnTo>
                      <a:pt x="142" y="302"/>
                    </a:lnTo>
                    <a:lnTo>
                      <a:pt x="132" y="279"/>
                    </a:lnTo>
                    <a:lnTo>
                      <a:pt x="174" y="262"/>
                    </a:lnTo>
                    <a:lnTo>
                      <a:pt x="189" y="205"/>
                    </a:lnTo>
                    <a:lnTo>
                      <a:pt x="177" y="140"/>
                    </a:lnTo>
                    <a:lnTo>
                      <a:pt x="104" y="148"/>
                    </a:lnTo>
                    <a:lnTo>
                      <a:pt x="47" y="125"/>
                    </a:lnTo>
                    <a:lnTo>
                      <a:pt x="0" y="68"/>
                    </a:lnTo>
                    <a:lnTo>
                      <a:pt x="24" y="25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59" y="84"/>
                    </a:lnTo>
                    <a:lnTo>
                      <a:pt x="59" y="81"/>
                    </a:lnTo>
                    <a:lnTo>
                      <a:pt x="61" y="78"/>
                    </a:lnTo>
                    <a:lnTo>
                      <a:pt x="62" y="77"/>
                    </a:lnTo>
                    <a:lnTo>
                      <a:pt x="67" y="75"/>
                    </a:lnTo>
                    <a:lnTo>
                      <a:pt x="68" y="75"/>
                    </a:lnTo>
                    <a:lnTo>
                      <a:pt x="70" y="72"/>
                    </a:lnTo>
                    <a:lnTo>
                      <a:pt x="70" y="65"/>
                    </a:lnTo>
                    <a:lnTo>
                      <a:pt x="68" y="54"/>
                    </a:lnTo>
                    <a:lnTo>
                      <a:pt x="67" y="42"/>
                    </a:lnTo>
                    <a:lnTo>
                      <a:pt x="61" y="21"/>
                    </a:lnTo>
                    <a:lnTo>
                      <a:pt x="59" y="10"/>
                    </a:lnTo>
                    <a:lnTo>
                      <a:pt x="64" y="7"/>
                    </a:lnTo>
                    <a:lnTo>
                      <a:pt x="74" y="3"/>
                    </a:lnTo>
                    <a:lnTo>
                      <a:pt x="80" y="1"/>
                    </a:lnTo>
                    <a:lnTo>
                      <a:pt x="86" y="0"/>
                    </a:lnTo>
                    <a:lnTo>
                      <a:pt x="91" y="3"/>
                    </a:lnTo>
                    <a:lnTo>
                      <a:pt x="92" y="6"/>
                    </a:lnTo>
                    <a:lnTo>
                      <a:pt x="94" y="13"/>
                    </a:lnTo>
                    <a:lnTo>
                      <a:pt x="94" y="22"/>
                    </a:lnTo>
                    <a:lnTo>
                      <a:pt x="92" y="41"/>
                    </a:lnTo>
                    <a:lnTo>
                      <a:pt x="94" y="50"/>
                    </a:lnTo>
                    <a:lnTo>
                      <a:pt x="98" y="57"/>
                    </a:lnTo>
                    <a:lnTo>
                      <a:pt x="101" y="60"/>
                    </a:lnTo>
                    <a:lnTo>
                      <a:pt x="106" y="62"/>
                    </a:lnTo>
                    <a:lnTo>
                      <a:pt x="110" y="63"/>
                    </a:lnTo>
                    <a:lnTo>
                      <a:pt x="116" y="63"/>
                    </a:lnTo>
                    <a:lnTo>
                      <a:pt x="127" y="63"/>
                    </a:lnTo>
                    <a:lnTo>
                      <a:pt x="138" y="62"/>
                    </a:lnTo>
                    <a:lnTo>
                      <a:pt x="145" y="59"/>
                    </a:lnTo>
                    <a:lnTo>
                      <a:pt x="151" y="56"/>
                    </a:lnTo>
                    <a:lnTo>
                      <a:pt x="160" y="51"/>
                    </a:lnTo>
                    <a:lnTo>
                      <a:pt x="162" y="48"/>
                    </a:lnTo>
                    <a:lnTo>
                      <a:pt x="246" y="71"/>
                    </a:lnTo>
                    <a:lnTo>
                      <a:pt x="251" y="77"/>
                    </a:lnTo>
                    <a:lnTo>
                      <a:pt x="261" y="89"/>
                    </a:lnTo>
                    <a:lnTo>
                      <a:pt x="267" y="98"/>
                    </a:lnTo>
                    <a:lnTo>
                      <a:pt x="272" y="107"/>
                    </a:lnTo>
                    <a:lnTo>
                      <a:pt x="275" y="117"/>
                    </a:lnTo>
                    <a:lnTo>
                      <a:pt x="276" y="130"/>
                    </a:lnTo>
                    <a:lnTo>
                      <a:pt x="280" y="181"/>
                    </a:lnTo>
                    <a:lnTo>
                      <a:pt x="281" y="210"/>
                    </a:lnTo>
                    <a:lnTo>
                      <a:pt x="338" y="220"/>
                    </a:lnTo>
                    <a:lnTo>
                      <a:pt x="358" y="287"/>
                    </a:lnTo>
                    <a:lnTo>
                      <a:pt x="326" y="294"/>
                    </a:lnTo>
                    <a:lnTo>
                      <a:pt x="308" y="279"/>
                    </a:lnTo>
                    <a:lnTo>
                      <a:pt x="281" y="267"/>
                    </a:lnTo>
                    <a:lnTo>
                      <a:pt x="281" y="274"/>
                    </a:lnTo>
                    <a:lnTo>
                      <a:pt x="281" y="291"/>
                    </a:lnTo>
                    <a:lnTo>
                      <a:pt x="283" y="299"/>
                    </a:lnTo>
                    <a:lnTo>
                      <a:pt x="284" y="308"/>
                    </a:lnTo>
                    <a:lnTo>
                      <a:pt x="287" y="314"/>
                    </a:lnTo>
                    <a:lnTo>
                      <a:pt x="290" y="315"/>
                    </a:lnTo>
                    <a:lnTo>
                      <a:pt x="292" y="317"/>
                    </a:lnTo>
                    <a:lnTo>
                      <a:pt x="302" y="318"/>
                    </a:lnTo>
                    <a:lnTo>
                      <a:pt x="305" y="320"/>
                    </a:lnTo>
                    <a:lnTo>
                      <a:pt x="308" y="323"/>
                    </a:lnTo>
                    <a:lnTo>
                      <a:pt x="310" y="326"/>
                    </a:lnTo>
                    <a:lnTo>
                      <a:pt x="311" y="332"/>
                    </a:lnTo>
                    <a:lnTo>
                      <a:pt x="311" y="351"/>
                    </a:lnTo>
                    <a:lnTo>
                      <a:pt x="311" y="364"/>
                    </a:lnTo>
                    <a:lnTo>
                      <a:pt x="308" y="373"/>
                    </a:lnTo>
                    <a:lnTo>
                      <a:pt x="305" y="380"/>
                    </a:lnTo>
                    <a:lnTo>
                      <a:pt x="302" y="385"/>
                    </a:lnTo>
                    <a:lnTo>
                      <a:pt x="295" y="392"/>
                    </a:lnTo>
                    <a:lnTo>
                      <a:pt x="292" y="394"/>
                    </a:lnTo>
                    <a:lnTo>
                      <a:pt x="292" y="424"/>
                    </a:lnTo>
                    <a:lnTo>
                      <a:pt x="261" y="4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8" name="Freeform 34"/>
              <p:cNvSpPr>
                <a:spLocks/>
              </p:cNvSpPr>
              <p:nvPr/>
            </p:nvSpPr>
            <p:spPr bwMode="auto">
              <a:xfrm>
                <a:off x="2732088" y="1328738"/>
                <a:ext cx="1249362" cy="1430337"/>
              </a:xfrm>
              <a:custGeom>
                <a:avLst/>
                <a:gdLst>
                  <a:gd name="T0" fmla="*/ 292 w 787"/>
                  <a:gd name="T1" fmla="*/ 732 h 901"/>
                  <a:gd name="T2" fmla="*/ 295 w 787"/>
                  <a:gd name="T3" fmla="*/ 509 h 901"/>
                  <a:gd name="T4" fmla="*/ 230 w 787"/>
                  <a:gd name="T5" fmla="*/ 379 h 901"/>
                  <a:gd name="T6" fmla="*/ 62 w 787"/>
                  <a:gd name="T7" fmla="*/ 269 h 901"/>
                  <a:gd name="T8" fmla="*/ 0 w 787"/>
                  <a:gd name="T9" fmla="*/ 192 h 901"/>
                  <a:gd name="T10" fmla="*/ 2 w 787"/>
                  <a:gd name="T11" fmla="*/ 177 h 901"/>
                  <a:gd name="T12" fmla="*/ 13 w 787"/>
                  <a:gd name="T13" fmla="*/ 152 h 901"/>
                  <a:gd name="T14" fmla="*/ 26 w 787"/>
                  <a:gd name="T15" fmla="*/ 146 h 901"/>
                  <a:gd name="T16" fmla="*/ 44 w 787"/>
                  <a:gd name="T17" fmla="*/ 145 h 901"/>
                  <a:gd name="T18" fmla="*/ 145 w 787"/>
                  <a:gd name="T19" fmla="*/ 122 h 901"/>
                  <a:gd name="T20" fmla="*/ 183 w 787"/>
                  <a:gd name="T21" fmla="*/ 83 h 901"/>
                  <a:gd name="T22" fmla="*/ 206 w 787"/>
                  <a:gd name="T23" fmla="*/ 63 h 901"/>
                  <a:gd name="T24" fmla="*/ 236 w 787"/>
                  <a:gd name="T25" fmla="*/ 42 h 901"/>
                  <a:gd name="T26" fmla="*/ 257 w 787"/>
                  <a:gd name="T27" fmla="*/ 38 h 901"/>
                  <a:gd name="T28" fmla="*/ 299 w 787"/>
                  <a:gd name="T29" fmla="*/ 32 h 901"/>
                  <a:gd name="T30" fmla="*/ 334 w 787"/>
                  <a:gd name="T31" fmla="*/ 27 h 901"/>
                  <a:gd name="T32" fmla="*/ 372 w 787"/>
                  <a:gd name="T33" fmla="*/ 45 h 901"/>
                  <a:gd name="T34" fmla="*/ 402 w 787"/>
                  <a:gd name="T35" fmla="*/ 65 h 901"/>
                  <a:gd name="T36" fmla="*/ 429 w 787"/>
                  <a:gd name="T37" fmla="*/ 62 h 901"/>
                  <a:gd name="T38" fmla="*/ 452 w 787"/>
                  <a:gd name="T39" fmla="*/ 51 h 901"/>
                  <a:gd name="T40" fmla="*/ 462 w 787"/>
                  <a:gd name="T41" fmla="*/ 41 h 901"/>
                  <a:gd name="T42" fmla="*/ 496 w 787"/>
                  <a:gd name="T43" fmla="*/ 27 h 901"/>
                  <a:gd name="T44" fmla="*/ 541 w 787"/>
                  <a:gd name="T45" fmla="*/ 20 h 901"/>
                  <a:gd name="T46" fmla="*/ 625 w 787"/>
                  <a:gd name="T47" fmla="*/ 3 h 901"/>
                  <a:gd name="T48" fmla="*/ 657 w 787"/>
                  <a:gd name="T49" fmla="*/ 0 h 901"/>
                  <a:gd name="T50" fmla="*/ 693 w 787"/>
                  <a:gd name="T51" fmla="*/ 3 h 901"/>
                  <a:gd name="T52" fmla="*/ 704 w 787"/>
                  <a:gd name="T53" fmla="*/ 11 h 901"/>
                  <a:gd name="T54" fmla="*/ 705 w 787"/>
                  <a:gd name="T55" fmla="*/ 23 h 901"/>
                  <a:gd name="T56" fmla="*/ 704 w 787"/>
                  <a:gd name="T57" fmla="*/ 42 h 901"/>
                  <a:gd name="T58" fmla="*/ 721 w 787"/>
                  <a:gd name="T59" fmla="*/ 80 h 901"/>
                  <a:gd name="T60" fmla="*/ 754 w 787"/>
                  <a:gd name="T61" fmla="*/ 128 h 901"/>
                  <a:gd name="T62" fmla="*/ 784 w 787"/>
                  <a:gd name="T63" fmla="*/ 195 h 901"/>
                  <a:gd name="T64" fmla="*/ 787 w 787"/>
                  <a:gd name="T65" fmla="*/ 223 h 901"/>
                  <a:gd name="T66" fmla="*/ 779 w 787"/>
                  <a:gd name="T67" fmla="*/ 232 h 901"/>
                  <a:gd name="T68" fmla="*/ 757 w 787"/>
                  <a:gd name="T69" fmla="*/ 234 h 901"/>
                  <a:gd name="T70" fmla="*/ 742 w 787"/>
                  <a:gd name="T71" fmla="*/ 246 h 901"/>
                  <a:gd name="T72" fmla="*/ 736 w 787"/>
                  <a:gd name="T73" fmla="*/ 299 h 901"/>
                  <a:gd name="T74" fmla="*/ 736 w 787"/>
                  <a:gd name="T75" fmla="*/ 471 h 901"/>
                  <a:gd name="T76" fmla="*/ 736 w 787"/>
                  <a:gd name="T77" fmla="*/ 551 h 901"/>
                  <a:gd name="T78" fmla="*/ 727 w 787"/>
                  <a:gd name="T79" fmla="*/ 595 h 901"/>
                  <a:gd name="T80" fmla="*/ 713 w 787"/>
                  <a:gd name="T81" fmla="*/ 605 h 901"/>
                  <a:gd name="T82" fmla="*/ 662 w 787"/>
                  <a:gd name="T83" fmla="*/ 613 h 901"/>
                  <a:gd name="T84" fmla="*/ 627 w 787"/>
                  <a:gd name="T85" fmla="*/ 628 h 901"/>
                  <a:gd name="T86" fmla="*/ 607 w 787"/>
                  <a:gd name="T87" fmla="*/ 645 h 901"/>
                  <a:gd name="T88" fmla="*/ 556 w 787"/>
                  <a:gd name="T89" fmla="*/ 675 h 901"/>
                  <a:gd name="T90" fmla="*/ 544 w 787"/>
                  <a:gd name="T91" fmla="*/ 685 h 901"/>
                  <a:gd name="T92" fmla="*/ 533 w 787"/>
                  <a:gd name="T93" fmla="*/ 712 h 901"/>
                  <a:gd name="T94" fmla="*/ 512 w 787"/>
                  <a:gd name="T95" fmla="*/ 714 h 901"/>
                  <a:gd name="T96" fmla="*/ 499 w 787"/>
                  <a:gd name="T97" fmla="*/ 728 h 901"/>
                  <a:gd name="T98" fmla="*/ 476 w 787"/>
                  <a:gd name="T99" fmla="*/ 770 h 901"/>
                  <a:gd name="T100" fmla="*/ 461 w 787"/>
                  <a:gd name="T101" fmla="*/ 808 h 901"/>
                  <a:gd name="T102" fmla="*/ 461 w 787"/>
                  <a:gd name="T103" fmla="*/ 863 h 901"/>
                  <a:gd name="T104" fmla="*/ 461 w 787"/>
                  <a:gd name="T105" fmla="*/ 892 h 901"/>
                  <a:gd name="T106" fmla="*/ 447 w 787"/>
                  <a:gd name="T107" fmla="*/ 898 h 901"/>
                  <a:gd name="T108" fmla="*/ 394 w 787"/>
                  <a:gd name="T109" fmla="*/ 901 h 90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7"/>
                  <a:gd name="T166" fmla="*/ 0 h 901"/>
                  <a:gd name="T167" fmla="*/ 787 w 787"/>
                  <a:gd name="T168" fmla="*/ 901 h 90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7" h="901">
                    <a:moveTo>
                      <a:pt x="369" y="850"/>
                    </a:moveTo>
                    <a:lnTo>
                      <a:pt x="330" y="782"/>
                    </a:lnTo>
                    <a:lnTo>
                      <a:pt x="292" y="732"/>
                    </a:lnTo>
                    <a:lnTo>
                      <a:pt x="292" y="648"/>
                    </a:lnTo>
                    <a:lnTo>
                      <a:pt x="295" y="568"/>
                    </a:lnTo>
                    <a:lnTo>
                      <a:pt x="295" y="509"/>
                    </a:lnTo>
                    <a:lnTo>
                      <a:pt x="257" y="536"/>
                    </a:lnTo>
                    <a:lnTo>
                      <a:pt x="257" y="479"/>
                    </a:lnTo>
                    <a:lnTo>
                      <a:pt x="230" y="379"/>
                    </a:lnTo>
                    <a:lnTo>
                      <a:pt x="200" y="318"/>
                    </a:lnTo>
                    <a:lnTo>
                      <a:pt x="127" y="302"/>
                    </a:lnTo>
                    <a:lnTo>
                      <a:pt x="62" y="269"/>
                    </a:lnTo>
                    <a:lnTo>
                      <a:pt x="23" y="242"/>
                    </a:lnTo>
                    <a:lnTo>
                      <a:pt x="62" y="229"/>
                    </a:lnTo>
                    <a:lnTo>
                      <a:pt x="0" y="192"/>
                    </a:lnTo>
                    <a:lnTo>
                      <a:pt x="0" y="184"/>
                    </a:lnTo>
                    <a:lnTo>
                      <a:pt x="2" y="177"/>
                    </a:lnTo>
                    <a:lnTo>
                      <a:pt x="4" y="169"/>
                    </a:lnTo>
                    <a:lnTo>
                      <a:pt x="8" y="160"/>
                    </a:lnTo>
                    <a:lnTo>
                      <a:pt x="13" y="152"/>
                    </a:lnTo>
                    <a:lnTo>
                      <a:pt x="17" y="149"/>
                    </a:lnTo>
                    <a:lnTo>
                      <a:pt x="22" y="148"/>
                    </a:lnTo>
                    <a:lnTo>
                      <a:pt x="26" y="146"/>
                    </a:lnTo>
                    <a:lnTo>
                      <a:pt x="31" y="145"/>
                    </a:lnTo>
                    <a:lnTo>
                      <a:pt x="44" y="145"/>
                    </a:lnTo>
                    <a:lnTo>
                      <a:pt x="62" y="142"/>
                    </a:lnTo>
                    <a:lnTo>
                      <a:pt x="100" y="134"/>
                    </a:lnTo>
                    <a:lnTo>
                      <a:pt x="145" y="122"/>
                    </a:lnTo>
                    <a:lnTo>
                      <a:pt x="167" y="101"/>
                    </a:lnTo>
                    <a:lnTo>
                      <a:pt x="183" y="83"/>
                    </a:lnTo>
                    <a:lnTo>
                      <a:pt x="195" y="72"/>
                    </a:lnTo>
                    <a:lnTo>
                      <a:pt x="206" y="63"/>
                    </a:lnTo>
                    <a:lnTo>
                      <a:pt x="219" y="53"/>
                    </a:lnTo>
                    <a:lnTo>
                      <a:pt x="227" y="47"/>
                    </a:lnTo>
                    <a:lnTo>
                      <a:pt x="236" y="42"/>
                    </a:lnTo>
                    <a:lnTo>
                      <a:pt x="247" y="39"/>
                    </a:lnTo>
                    <a:lnTo>
                      <a:pt x="257" y="38"/>
                    </a:lnTo>
                    <a:lnTo>
                      <a:pt x="268" y="38"/>
                    </a:lnTo>
                    <a:lnTo>
                      <a:pt x="280" y="36"/>
                    </a:lnTo>
                    <a:lnTo>
                      <a:pt x="299" y="32"/>
                    </a:lnTo>
                    <a:lnTo>
                      <a:pt x="318" y="29"/>
                    </a:lnTo>
                    <a:lnTo>
                      <a:pt x="334" y="27"/>
                    </a:lnTo>
                    <a:lnTo>
                      <a:pt x="342" y="29"/>
                    </a:lnTo>
                    <a:lnTo>
                      <a:pt x="351" y="33"/>
                    </a:lnTo>
                    <a:lnTo>
                      <a:pt x="372" y="45"/>
                    </a:lnTo>
                    <a:lnTo>
                      <a:pt x="390" y="59"/>
                    </a:lnTo>
                    <a:lnTo>
                      <a:pt x="398" y="63"/>
                    </a:lnTo>
                    <a:lnTo>
                      <a:pt x="402" y="65"/>
                    </a:lnTo>
                    <a:lnTo>
                      <a:pt x="414" y="63"/>
                    </a:lnTo>
                    <a:lnTo>
                      <a:pt x="429" y="62"/>
                    </a:lnTo>
                    <a:lnTo>
                      <a:pt x="437" y="59"/>
                    </a:lnTo>
                    <a:lnTo>
                      <a:pt x="444" y="56"/>
                    </a:lnTo>
                    <a:lnTo>
                      <a:pt x="452" y="51"/>
                    </a:lnTo>
                    <a:lnTo>
                      <a:pt x="456" y="45"/>
                    </a:lnTo>
                    <a:lnTo>
                      <a:pt x="462" y="41"/>
                    </a:lnTo>
                    <a:lnTo>
                      <a:pt x="471" y="35"/>
                    </a:lnTo>
                    <a:lnTo>
                      <a:pt x="484" y="30"/>
                    </a:lnTo>
                    <a:lnTo>
                      <a:pt x="496" y="27"/>
                    </a:lnTo>
                    <a:lnTo>
                      <a:pt x="521" y="21"/>
                    </a:lnTo>
                    <a:lnTo>
                      <a:pt x="541" y="20"/>
                    </a:lnTo>
                    <a:lnTo>
                      <a:pt x="559" y="17"/>
                    </a:lnTo>
                    <a:lnTo>
                      <a:pt x="583" y="12"/>
                    </a:lnTo>
                    <a:lnTo>
                      <a:pt x="625" y="3"/>
                    </a:lnTo>
                    <a:lnTo>
                      <a:pt x="645" y="0"/>
                    </a:lnTo>
                    <a:lnTo>
                      <a:pt x="657" y="0"/>
                    </a:lnTo>
                    <a:lnTo>
                      <a:pt x="671" y="0"/>
                    </a:lnTo>
                    <a:lnTo>
                      <a:pt x="683" y="0"/>
                    </a:lnTo>
                    <a:lnTo>
                      <a:pt x="693" y="3"/>
                    </a:lnTo>
                    <a:lnTo>
                      <a:pt x="698" y="5"/>
                    </a:lnTo>
                    <a:lnTo>
                      <a:pt x="701" y="8"/>
                    </a:lnTo>
                    <a:lnTo>
                      <a:pt x="704" y="11"/>
                    </a:lnTo>
                    <a:lnTo>
                      <a:pt x="705" y="15"/>
                    </a:lnTo>
                    <a:lnTo>
                      <a:pt x="705" y="23"/>
                    </a:lnTo>
                    <a:lnTo>
                      <a:pt x="705" y="29"/>
                    </a:lnTo>
                    <a:lnTo>
                      <a:pt x="704" y="35"/>
                    </a:lnTo>
                    <a:lnTo>
                      <a:pt x="704" y="42"/>
                    </a:lnTo>
                    <a:lnTo>
                      <a:pt x="705" y="51"/>
                    </a:lnTo>
                    <a:lnTo>
                      <a:pt x="712" y="63"/>
                    </a:lnTo>
                    <a:lnTo>
                      <a:pt x="721" y="80"/>
                    </a:lnTo>
                    <a:lnTo>
                      <a:pt x="736" y="103"/>
                    </a:lnTo>
                    <a:lnTo>
                      <a:pt x="754" y="128"/>
                    </a:lnTo>
                    <a:lnTo>
                      <a:pt x="767" y="152"/>
                    </a:lnTo>
                    <a:lnTo>
                      <a:pt x="778" y="175"/>
                    </a:lnTo>
                    <a:lnTo>
                      <a:pt x="784" y="195"/>
                    </a:lnTo>
                    <a:lnTo>
                      <a:pt x="787" y="210"/>
                    </a:lnTo>
                    <a:lnTo>
                      <a:pt x="787" y="217"/>
                    </a:lnTo>
                    <a:lnTo>
                      <a:pt x="787" y="223"/>
                    </a:lnTo>
                    <a:lnTo>
                      <a:pt x="785" y="228"/>
                    </a:lnTo>
                    <a:lnTo>
                      <a:pt x="782" y="231"/>
                    </a:lnTo>
                    <a:lnTo>
                      <a:pt x="779" y="232"/>
                    </a:lnTo>
                    <a:lnTo>
                      <a:pt x="775" y="234"/>
                    </a:lnTo>
                    <a:lnTo>
                      <a:pt x="757" y="234"/>
                    </a:lnTo>
                    <a:lnTo>
                      <a:pt x="751" y="235"/>
                    </a:lnTo>
                    <a:lnTo>
                      <a:pt x="745" y="238"/>
                    </a:lnTo>
                    <a:lnTo>
                      <a:pt x="742" y="246"/>
                    </a:lnTo>
                    <a:lnTo>
                      <a:pt x="739" y="258"/>
                    </a:lnTo>
                    <a:lnTo>
                      <a:pt x="737" y="275"/>
                    </a:lnTo>
                    <a:lnTo>
                      <a:pt x="736" y="299"/>
                    </a:lnTo>
                    <a:lnTo>
                      <a:pt x="736" y="471"/>
                    </a:lnTo>
                    <a:lnTo>
                      <a:pt x="737" y="507"/>
                    </a:lnTo>
                    <a:lnTo>
                      <a:pt x="737" y="530"/>
                    </a:lnTo>
                    <a:lnTo>
                      <a:pt x="736" y="551"/>
                    </a:lnTo>
                    <a:lnTo>
                      <a:pt x="734" y="571"/>
                    </a:lnTo>
                    <a:lnTo>
                      <a:pt x="730" y="589"/>
                    </a:lnTo>
                    <a:lnTo>
                      <a:pt x="727" y="595"/>
                    </a:lnTo>
                    <a:lnTo>
                      <a:pt x="724" y="599"/>
                    </a:lnTo>
                    <a:lnTo>
                      <a:pt x="719" y="604"/>
                    </a:lnTo>
                    <a:lnTo>
                      <a:pt x="713" y="605"/>
                    </a:lnTo>
                    <a:lnTo>
                      <a:pt x="689" y="608"/>
                    </a:lnTo>
                    <a:lnTo>
                      <a:pt x="662" y="613"/>
                    </a:lnTo>
                    <a:lnTo>
                      <a:pt x="650" y="617"/>
                    </a:lnTo>
                    <a:lnTo>
                      <a:pt x="638" y="622"/>
                    </a:lnTo>
                    <a:lnTo>
                      <a:pt x="627" y="628"/>
                    </a:lnTo>
                    <a:lnTo>
                      <a:pt x="618" y="635"/>
                    </a:lnTo>
                    <a:lnTo>
                      <a:pt x="607" y="645"/>
                    </a:lnTo>
                    <a:lnTo>
                      <a:pt x="597" y="651"/>
                    </a:lnTo>
                    <a:lnTo>
                      <a:pt x="576" y="664"/>
                    </a:lnTo>
                    <a:lnTo>
                      <a:pt x="556" y="675"/>
                    </a:lnTo>
                    <a:lnTo>
                      <a:pt x="548" y="681"/>
                    </a:lnTo>
                    <a:lnTo>
                      <a:pt x="544" y="685"/>
                    </a:lnTo>
                    <a:lnTo>
                      <a:pt x="536" y="705"/>
                    </a:lnTo>
                    <a:lnTo>
                      <a:pt x="533" y="712"/>
                    </a:lnTo>
                    <a:lnTo>
                      <a:pt x="529" y="712"/>
                    </a:lnTo>
                    <a:lnTo>
                      <a:pt x="518" y="712"/>
                    </a:lnTo>
                    <a:lnTo>
                      <a:pt x="512" y="714"/>
                    </a:lnTo>
                    <a:lnTo>
                      <a:pt x="508" y="717"/>
                    </a:lnTo>
                    <a:lnTo>
                      <a:pt x="502" y="722"/>
                    </a:lnTo>
                    <a:lnTo>
                      <a:pt x="499" y="728"/>
                    </a:lnTo>
                    <a:lnTo>
                      <a:pt x="490" y="746"/>
                    </a:lnTo>
                    <a:lnTo>
                      <a:pt x="476" y="770"/>
                    </a:lnTo>
                    <a:lnTo>
                      <a:pt x="470" y="782"/>
                    </a:lnTo>
                    <a:lnTo>
                      <a:pt x="465" y="795"/>
                    </a:lnTo>
                    <a:lnTo>
                      <a:pt x="461" y="808"/>
                    </a:lnTo>
                    <a:lnTo>
                      <a:pt x="461" y="820"/>
                    </a:lnTo>
                    <a:lnTo>
                      <a:pt x="461" y="863"/>
                    </a:lnTo>
                    <a:lnTo>
                      <a:pt x="462" y="880"/>
                    </a:lnTo>
                    <a:lnTo>
                      <a:pt x="461" y="892"/>
                    </a:lnTo>
                    <a:lnTo>
                      <a:pt x="459" y="895"/>
                    </a:lnTo>
                    <a:lnTo>
                      <a:pt x="456" y="897"/>
                    </a:lnTo>
                    <a:lnTo>
                      <a:pt x="447" y="898"/>
                    </a:lnTo>
                    <a:lnTo>
                      <a:pt x="434" y="900"/>
                    </a:lnTo>
                    <a:lnTo>
                      <a:pt x="420" y="901"/>
                    </a:lnTo>
                    <a:lnTo>
                      <a:pt x="394" y="901"/>
                    </a:lnTo>
                    <a:lnTo>
                      <a:pt x="384" y="900"/>
                    </a:lnTo>
                    <a:lnTo>
                      <a:pt x="369" y="8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29" name="Freeform 35"/>
              <p:cNvSpPr>
                <a:spLocks/>
              </p:cNvSpPr>
              <p:nvPr/>
            </p:nvSpPr>
            <p:spPr bwMode="auto">
              <a:xfrm>
                <a:off x="4283075" y="2852738"/>
                <a:ext cx="169863" cy="134937"/>
              </a:xfrm>
              <a:custGeom>
                <a:avLst/>
                <a:gdLst>
                  <a:gd name="T0" fmla="*/ 25 w 107"/>
                  <a:gd name="T1" fmla="*/ 77 h 85"/>
                  <a:gd name="T2" fmla="*/ 0 w 107"/>
                  <a:gd name="T3" fmla="*/ 27 h 85"/>
                  <a:gd name="T4" fmla="*/ 25 w 107"/>
                  <a:gd name="T5" fmla="*/ 0 h 85"/>
                  <a:gd name="T6" fmla="*/ 25 w 107"/>
                  <a:gd name="T7" fmla="*/ 0 h 85"/>
                  <a:gd name="T8" fmla="*/ 30 w 107"/>
                  <a:gd name="T9" fmla="*/ 3 h 85"/>
                  <a:gd name="T10" fmla="*/ 42 w 107"/>
                  <a:gd name="T11" fmla="*/ 12 h 85"/>
                  <a:gd name="T12" fmla="*/ 57 w 107"/>
                  <a:gd name="T13" fmla="*/ 20 h 85"/>
                  <a:gd name="T14" fmla="*/ 65 w 107"/>
                  <a:gd name="T15" fmla="*/ 23 h 85"/>
                  <a:gd name="T16" fmla="*/ 72 w 107"/>
                  <a:gd name="T17" fmla="*/ 23 h 85"/>
                  <a:gd name="T18" fmla="*/ 72 w 107"/>
                  <a:gd name="T19" fmla="*/ 23 h 85"/>
                  <a:gd name="T20" fmla="*/ 86 w 107"/>
                  <a:gd name="T21" fmla="*/ 24 h 85"/>
                  <a:gd name="T22" fmla="*/ 92 w 107"/>
                  <a:gd name="T23" fmla="*/ 26 h 85"/>
                  <a:gd name="T24" fmla="*/ 98 w 107"/>
                  <a:gd name="T25" fmla="*/ 27 h 85"/>
                  <a:gd name="T26" fmla="*/ 102 w 107"/>
                  <a:gd name="T27" fmla="*/ 30 h 85"/>
                  <a:gd name="T28" fmla="*/ 105 w 107"/>
                  <a:gd name="T29" fmla="*/ 35 h 85"/>
                  <a:gd name="T30" fmla="*/ 107 w 107"/>
                  <a:gd name="T31" fmla="*/ 40 h 85"/>
                  <a:gd name="T32" fmla="*/ 107 w 107"/>
                  <a:gd name="T33" fmla="*/ 47 h 85"/>
                  <a:gd name="T34" fmla="*/ 107 w 107"/>
                  <a:gd name="T35" fmla="*/ 47 h 85"/>
                  <a:gd name="T36" fmla="*/ 104 w 107"/>
                  <a:gd name="T37" fmla="*/ 53 h 85"/>
                  <a:gd name="T38" fmla="*/ 99 w 107"/>
                  <a:gd name="T39" fmla="*/ 59 h 85"/>
                  <a:gd name="T40" fmla="*/ 95 w 107"/>
                  <a:gd name="T41" fmla="*/ 65 h 85"/>
                  <a:gd name="T42" fmla="*/ 89 w 107"/>
                  <a:gd name="T43" fmla="*/ 71 h 85"/>
                  <a:gd name="T44" fmla="*/ 80 w 107"/>
                  <a:gd name="T45" fmla="*/ 79 h 85"/>
                  <a:gd name="T46" fmla="*/ 75 w 107"/>
                  <a:gd name="T47" fmla="*/ 80 h 85"/>
                  <a:gd name="T48" fmla="*/ 49 w 107"/>
                  <a:gd name="T49" fmla="*/ 85 h 85"/>
                  <a:gd name="T50" fmla="*/ 25 w 107"/>
                  <a:gd name="T51" fmla="*/ 77 h 8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7"/>
                  <a:gd name="T79" fmla="*/ 0 h 85"/>
                  <a:gd name="T80" fmla="*/ 107 w 107"/>
                  <a:gd name="T81" fmla="*/ 85 h 8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7" h="85">
                    <a:moveTo>
                      <a:pt x="25" y="77"/>
                    </a:moveTo>
                    <a:lnTo>
                      <a:pt x="0" y="27"/>
                    </a:lnTo>
                    <a:lnTo>
                      <a:pt x="25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20"/>
                    </a:lnTo>
                    <a:lnTo>
                      <a:pt x="65" y="23"/>
                    </a:lnTo>
                    <a:lnTo>
                      <a:pt x="72" y="23"/>
                    </a:lnTo>
                    <a:lnTo>
                      <a:pt x="86" y="24"/>
                    </a:lnTo>
                    <a:lnTo>
                      <a:pt x="92" y="26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40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9"/>
                    </a:lnTo>
                    <a:lnTo>
                      <a:pt x="75" y="80"/>
                    </a:lnTo>
                    <a:lnTo>
                      <a:pt x="49" y="85"/>
                    </a:lnTo>
                    <a:lnTo>
                      <a:pt x="25" y="7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D7F01"/>
                  </a:gs>
                  <a:gs pos="100000">
                    <a:srgbClr val="FFC000"/>
                  </a:gs>
                </a:gsLst>
                <a:path path="rect">
                  <a:fillToRect l="50000" t="50000" r="50000" b="50000"/>
                </a:path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rgbClr val="000000">
                    <a:alpha val="17999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86" name="Oval 979"/>
            <p:cNvSpPr>
              <a:spLocks noChangeArrowheads="1"/>
            </p:cNvSpPr>
            <p:nvPr/>
          </p:nvSpPr>
          <p:spPr bwMode="auto">
            <a:xfrm>
              <a:off x="7023100" y="3429000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3200"/>
                </a:gs>
                <a:gs pos="100000">
                  <a:srgbClr val="FF32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187" name="Group 494"/>
            <p:cNvGrpSpPr>
              <a:grpSpLocks/>
            </p:cNvGrpSpPr>
            <p:nvPr/>
          </p:nvGrpSpPr>
          <p:grpSpPr bwMode="auto">
            <a:xfrm>
              <a:off x="7019925" y="2762250"/>
              <a:ext cx="1873250" cy="379413"/>
              <a:chOff x="2562" y="1797"/>
              <a:chExt cx="892" cy="239"/>
            </a:xfrm>
          </p:grpSpPr>
          <p:grpSp>
            <p:nvGrpSpPr>
              <p:cNvPr id="305" name="Group 981"/>
              <p:cNvGrpSpPr>
                <a:grpSpLocks/>
              </p:cNvGrpSpPr>
              <p:nvPr/>
            </p:nvGrpSpPr>
            <p:grpSpPr bwMode="auto">
              <a:xfrm>
                <a:off x="2562" y="1797"/>
                <a:ext cx="892" cy="239"/>
                <a:chOff x="4022" y="-483"/>
                <a:chExt cx="892" cy="239"/>
              </a:xfrm>
            </p:grpSpPr>
            <p:sp>
              <p:nvSpPr>
                <p:cNvPr id="307" name="AutoShape 982"/>
                <p:cNvSpPr>
                  <a:spLocks noChangeArrowheads="1"/>
                </p:cNvSpPr>
                <p:nvPr/>
              </p:nvSpPr>
              <p:spPr bwMode="auto">
                <a:xfrm>
                  <a:off x="4022" y="-471"/>
                  <a:ext cx="892" cy="22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3200"/>
                    </a:gs>
                    <a:gs pos="100000">
                      <a:srgbClr val="FF32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22225" algn="ctr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308" name="Oval 983"/>
                <p:cNvSpPr>
                  <a:spLocks noChangeArrowheads="1"/>
                </p:cNvSpPr>
                <p:nvPr/>
              </p:nvSpPr>
              <p:spPr bwMode="auto">
                <a:xfrm rot="5400000">
                  <a:off x="4399" y="-823"/>
                  <a:ext cx="136" cy="8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64998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6" name="Oval 984"/>
              <p:cNvSpPr>
                <a:spLocks noChangeArrowheads="1"/>
              </p:cNvSpPr>
              <p:nvPr/>
            </p:nvSpPr>
            <p:spPr bwMode="auto">
              <a:xfrm rot="5400000">
                <a:off x="2599" y="1821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88" name="Picture 98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5025" y="2813050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9" name="AutoShape 987"/>
            <p:cNvCxnSpPr>
              <a:cxnSpLocks noChangeShapeType="1"/>
              <a:stCxn id="186" idx="7"/>
              <a:endCxn id="307" idx="2"/>
            </p:cNvCxnSpPr>
            <p:nvPr/>
          </p:nvCxnSpPr>
          <p:spPr bwMode="auto">
            <a:xfrm flipV="1">
              <a:off x="7145338" y="3152775"/>
              <a:ext cx="811212" cy="28575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0" name="Oval 988"/>
            <p:cNvSpPr>
              <a:spLocks noChangeArrowheads="1"/>
            </p:cNvSpPr>
            <p:nvPr/>
          </p:nvSpPr>
          <p:spPr bwMode="auto">
            <a:xfrm>
              <a:off x="7310438" y="3500438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3200"/>
                </a:gs>
                <a:gs pos="100000">
                  <a:srgbClr val="FF32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191" name="Group 502"/>
            <p:cNvGrpSpPr>
              <a:grpSpLocks/>
            </p:cNvGrpSpPr>
            <p:nvPr/>
          </p:nvGrpSpPr>
          <p:grpSpPr bwMode="auto">
            <a:xfrm>
              <a:off x="7461250" y="3976688"/>
              <a:ext cx="1416050" cy="379412"/>
              <a:chOff x="2835" y="2251"/>
              <a:chExt cx="892" cy="239"/>
            </a:xfrm>
          </p:grpSpPr>
          <p:grpSp>
            <p:nvGrpSpPr>
              <p:cNvPr id="301" name="Group 990"/>
              <p:cNvGrpSpPr>
                <a:grpSpLocks/>
              </p:cNvGrpSpPr>
              <p:nvPr/>
            </p:nvGrpSpPr>
            <p:grpSpPr bwMode="auto">
              <a:xfrm>
                <a:off x="2835" y="2251"/>
                <a:ext cx="892" cy="239"/>
                <a:chOff x="4022" y="-483"/>
                <a:chExt cx="892" cy="239"/>
              </a:xfrm>
            </p:grpSpPr>
            <p:sp>
              <p:nvSpPr>
                <p:cNvPr id="303" name="AutoShape 991"/>
                <p:cNvSpPr>
                  <a:spLocks noChangeArrowheads="1"/>
                </p:cNvSpPr>
                <p:nvPr/>
              </p:nvSpPr>
              <p:spPr bwMode="auto">
                <a:xfrm>
                  <a:off x="4022" y="-471"/>
                  <a:ext cx="892" cy="22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3200"/>
                    </a:gs>
                    <a:gs pos="100000">
                      <a:srgbClr val="FF32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22225" algn="ctr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304" name="Oval 992"/>
                <p:cNvSpPr>
                  <a:spLocks noChangeArrowheads="1"/>
                </p:cNvSpPr>
                <p:nvPr/>
              </p:nvSpPr>
              <p:spPr bwMode="auto">
                <a:xfrm rot="5400000">
                  <a:off x="4399" y="-823"/>
                  <a:ext cx="136" cy="8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64998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2" name="Oval 993"/>
              <p:cNvSpPr>
                <a:spLocks noChangeArrowheads="1"/>
              </p:cNvSpPr>
              <p:nvPr/>
            </p:nvSpPr>
            <p:spPr bwMode="auto">
              <a:xfrm rot="5400000">
                <a:off x="2872" y="2275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92" name="Picture 99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6350" y="4027488"/>
              <a:ext cx="431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3" name="AutoShape 996"/>
            <p:cNvCxnSpPr>
              <a:cxnSpLocks noChangeShapeType="1"/>
              <a:stCxn id="190" idx="5"/>
              <a:endCxn id="303" idx="0"/>
            </p:cNvCxnSpPr>
            <p:nvPr/>
          </p:nvCxnSpPr>
          <p:spPr bwMode="auto">
            <a:xfrm>
              <a:off x="7432675" y="3633788"/>
              <a:ext cx="736600" cy="350837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" name="Oval 997"/>
            <p:cNvSpPr>
              <a:spLocks noChangeArrowheads="1"/>
            </p:cNvSpPr>
            <p:nvPr/>
          </p:nvSpPr>
          <p:spPr bwMode="auto">
            <a:xfrm>
              <a:off x="6878638" y="2636838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3200"/>
                </a:gs>
                <a:gs pos="100000">
                  <a:srgbClr val="FF32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195" name="Group 510"/>
            <p:cNvGrpSpPr>
              <a:grpSpLocks/>
            </p:cNvGrpSpPr>
            <p:nvPr/>
          </p:nvGrpSpPr>
          <p:grpSpPr bwMode="auto">
            <a:xfrm>
              <a:off x="7502525" y="1722438"/>
              <a:ext cx="1416050" cy="379412"/>
              <a:chOff x="2925" y="1117"/>
              <a:chExt cx="892" cy="239"/>
            </a:xfrm>
          </p:grpSpPr>
          <p:grpSp>
            <p:nvGrpSpPr>
              <p:cNvPr id="297" name="Group 999"/>
              <p:cNvGrpSpPr>
                <a:grpSpLocks/>
              </p:cNvGrpSpPr>
              <p:nvPr/>
            </p:nvGrpSpPr>
            <p:grpSpPr bwMode="auto">
              <a:xfrm>
                <a:off x="2925" y="1117"/>
                <a:ext cx="892" cy="239"/>
                <a:chOff x="4022" y="-483"/>
                <a:chExt cx="892" cy="239"/>
              </a:xfrm>
            </p:grpSpPr>
            <p:sp>
              <p:nvSpPr>
                <p:cNvPr id="299" name="AutoShape 1000"/>
                <p:cNvSpPr>
                  <a:spLocks noChangeArrowheads="1"/>
                </p:cNvSpPr>
                <p:nvPr/>
              </p:nvSpPr>
              <p:spPr bwMode="auto">
                <a:xfrm>
                  <a:off x="4022" y="-471"/>
                  <a:ext cx="892" cy="22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3200"/>
                    </a:gs>
                    <a:gs pos="100000">
                      <a:srgbClr val="FF32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22225" algn="ctr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45791" dir="3378596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50" charset="-127"/>
                    <a:ea typeface="굴림" pitchFamily="50" charset="-127"/>
                  </a:endParaRPr>
                </a:p>
              </p:txBody>
            </p:sp>
            <p:sp>
              <p:nvSpPr>
                <p:cNvPr id="300" name="Oval 1001"/>
                <p:cNvSpPr>
                  <a:spLocks noChangeArrowheads="1"/>
                </p:cNvSpPr>
                <p:nvPr/>
              </p:nvSpPr>
              <p:spPr bwMode="auto">
                <a:xfrm rot="5400000">
                  <a:off x="4399" y="-823"/>
                  <a:ext cx="136" cy="81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64998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98" name="Oval 1002"/>
              <p:cNvSpPr>
                <a:spLocks noChangeArrowheads="1"/>
              </p:cNvSpPr>
              <p:nvPr/>
            </p:nvSpPr>
            <p:spPr bwMode="auto">
              <a:xfrm rot="5400000">
                <a:off x="2962" y="1141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96" name="Picture 10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7625" y="1773238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97" name="AutoShape 1005"/>
            <p:cNvCxnSpPr>
              <a:cxnSpLocks noChangeShapeType="1"/>
              <a:stCxn id="194" idx="7"/>
              <a:endCxn id="299" idx="2"/>
            </p:cNvCxnSpPr>
            <p:nvPr/>
          </p:nvCxnSpPr>
          <p:spPr bwMode="auto">
            <a:xfrm flipV="1">
              <a:off x="7000875" y="2112963"/>
              <a:ext cx="1209675" cy="5334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8" name="Oval 1006"/>
            <p:cNvSpPr>
              <a:spLocks noChangeArrowheads="1"/>
            </p:cNvSpPr>
            <p:nvPr/>
          </p:nvSpPr>
          <p:spPr bwMode="auto">
            <a:xfrm>
              <a:off x="6900863" y="2147888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C800"/>
                </a:gs>
                <a:gs pos="100000">
                  <a:srgbClr val="00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199" name="Group 518"/>
            <p:cNvGrpSpPr>
              <a:grpSpLocks/>
            </p:cNvGrpSpPr>
            <p:nvPr/>
          </p:nvGrpSpPr>
          <p:grpSpPr bwMode="auto">
            <a:xfrm>
              <a:off x="6278563" y="1074738"/>
              <a:ext cx="1416050" cy="379412"/>
              <a:chOff x="2939" y="809"/>
              <a:chExt cx="892" cy="239"/>
            </a:xfrm>
          </p:grpSpPr>
          <p:sp>
            <p:nvSpPr>
              <p:cNvPr id="294" name="AutoShape 1009"/>
              <p:cNvSpPr>
                <a:spLocks noChangeArrowheads="1"/>
              </p:cNvSpPr>
              <p:nvPr/>
            </p:nvSpPr>
            <p:spPr bwMode="auto">
              <a:xfrm>
                <a:off x="2939" y="821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C800"/>
                  </a:gs>
                  <a:gs pos="100000">
                    <a:srgbClr val="00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95" name="Oval 1010"/>
              <p:cNvSpPr>
                <a:spLocks noChangeArrowheads="1"/>
              </p:cNvSpPr>
              <p:nvPr/>
            </p:nvSpPr>
            <p:spPr bwMode="auto">
              <a:xfrm rot="5400000">
                <a:off x="3316" y="469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Oval 1011"/>
              <p:cNvSpPr>
                <a:spLocks noChangeArrowheads="1"/>
              </p:cNvSpPr>
              <p:nvPr/>
            </p:nvSpPr>
            <p:spPr bwMode="auto">
              <a:xfrm rot="5400000">
                <a:off x="2976" y="833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0" name="Picture 101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3663" y="1125538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1" name="AutoShape 1014"/>
            <p:cNvCxnSpPr>
              <a:cxnSpLocks noChangeShapeType="1"/>
              <a:stCxn id="198" idx="0"/>
              <a:endCxn id="294" idx="2"/>
            </p:cNvCxnSpPr>
            <p:nvPr/>
          </p:nvCxnSpPr>
          <p:spPr bwMode="auto">
            <a:xfrm flipV="1">
              <a:off x="6972300" y="1465263"/>
              <a:ext cx="14288" cy="67151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2" name="Oval 1015"/>
            <p:cNvSpPr>
              <a:spLocks noChangeArrowheads="1"/>
            </p:cNvSpPr>
            <p:nvPr/>
          </p:nvSpPr>
          <p:spPr bwMode="auto">
            <a:xfrm>
              <a:off x="4335463" y="2852738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C800"/>
                </a:gs>
                <a:gs pos="100000">
                  <a:srgbClr val="00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03" name="Group 525"/>
            <p:cNvGrpSpPr>
              <a:grpSpLocks/>
            </p:cNvGrpSpPr>
            <p:nvPr/>
          </p:nvGrpSpPr>
          <p:grpSpPr bwMode="auto">
            <a:xfrm>
              <a:off x="3708400" y="1773238"/>
              <a:ext cx="1416050" cy="379412"/>
              <a:chOff x="1292" y="935"/>
              <a:chExt cx="892" cy="239"/>
            </a:xfrm>
          </p:grpSpPr>
          <p:sp>
            <p:nvSpPr>
              <p:cNvPr id="291" name="AutoShape 1018"/>
              <p:cNvSpPr>
                <a:spLocks noChangeArrowheads="1"/>
              </p:cNvSpPr>
              <p:nvPr/>
            </p:nvSpPr>
            <p:spPr bwMode="auto">
              <a:xfrm>
                <a:off x="1292" y="947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C800"/>
                  </a:gs>
                  <a:gs pos="100000">
                    <a:srgbClr val="00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92" name="Oval 1019"/>
              <p:cNvSpPr>
                <a:spLocks noChangeArrowheads="1"/>
              </p:cNvSpPr>
              <p:nvPr/>
            </p:nvSpPr>
            <p:spPr bwMode="auto">
              <a:xfrm rot="5400000">
                <a:off x="1669" y="595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Oval 1020"/>
              <p:cNvSpPr>
                <a:spLocks noChangeArrowheads="1"/>
              </p:cNvSpPr>
              <p:nvPr/>
            </p:nvSpPr>
            <p:spPr bwMode="auto">
              <a:xfrm rot="5400000">
                <a:off x="1329" y="959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4" name="Picture 10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500" y="1824038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5" name="AutoShape 1023"/>
            <p:cNvCxnSpPr>
              <a:cxnSpLocks noChangeShapeType="1"/>
              <a:stCxn id="202" idx="0"/>
              <a:endCxn id="291" idx="2"/>
            </p:cNvCxnSpPr>
            <p:nvPr/>
          </p:nvCxnSpPr>
          <p:spPr bwMode="auto">
            <a:xfrm flipV="1">
              <a:off x="4406900" y="2163763"/>
              <a:ext cx="9525" cy="67786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6" name="Oval 1024"/>
            <p:cNvSpPr>
              <a:spLocks noChangeArrowheads="1"/>
            </p:cNvSpPr>
            <p:nvPr/>
          </p:nvSpPr>
          <p:spPr bwMode="auto">
            <a:xfrm>
              <a:off x="4551363" y="3070225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C800"/>
                </a:gs>
                <a:gs pos="100000">
                  <a:srgbClr val="00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07" name="Group 532"/>
            <p:cNvGrpSpPr>
              <a:grpSpLocks/>
            </p:cNvGrpSpPr>
            <p:nvPr/>
          </p:nvGrpSpPr>
          <p:grpSpPr bwMode="auto">
            <a:xfrm>
              <a:off x="5292725" y="2544763"/>
              <a:ext cx="1416050" cy="379412"/>
              <a:chOff x="1292" y="1344"/>
              <a:chExt cx="892" cy="239"/>
            </a:xfrm>
          </p:grpSpPr>
          <p:sp>
            <p:nvSpPr>
              <p:cNvPr id="288" name="AutoShape 1027"/>
              <p:cNvSpPr>
                <a:spLocks noChangeArrowheads="1"/>
              </p:cNvSpPr>
              <p:nvPr/>
            </p:nvSpPr>
            <p:spPr bwMode="auto">
              <a:xfrm>
                <a:off x="1292" y="1356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C800"/>
                  </a:gs>
                  <a:gs pos="100000">
                    <a:srgbClr val="00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89" name="Oval 1028"/>
              <p:cNvSpPr>
                <a:spLocks noChangeArrowheads="1"/>
              </p:cNvSpPr>
              <p:nvPr/>
            </p:nvSpPr>
            <p:spPr bwMode="auto">
              <a:xfrm rot="5400000">
                <a:off x="1669" y="1004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Oval 1029"/>
              <p:cNvSpPr>
                <a:spLocks noChangeArrowheads="1"/>
              </p:cNvSpPr>
              <p:nvPr/>
            </p:nvSpPr>
            <p:spPr bwMode="auto">
              <a:xfrm rot="5400000">
                <a:off x="1329" y="1368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8" name="Picture 103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825" y="2595563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9" name="AutoShape 1032"/>
            <p:cNvCxnSpPr>
              <a:cxnSpLocks noChangeShapeType="1"/>
              <a:stCxn id="206" idx="7"/>
              <a:endCxn id="288" idx="1"/>
            </p:cNvCxnSpPr>
            <p:nvPr/>
          </p:nvCxnSpPr>
          <p:spPr bwMode="auto">
            <a:xfrm flipV="1">
              <a:off x="4673600" y="2744788"/>
              <a:ext cx="608013" cy="33496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0" name="Oval 1033"/>
            <p:cNvSpPr>
              <a:spLocks noChangeArrowheads="1"/>
            </p:cNvSpPr>
            <p:nvPr/>
          </p:nvSpPr>
          <p:spPr bwMode="auto">
            <a:xfrm>
              <a:off x="4767263" y="3070225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C800"/>
                </a:gs>
                <a:gs pos="100000">
                  <a:srgbClr val="00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11" name="Group 539"/>
            <p:cNvGrpSpPr>
              <a:grpSpLocks/>
            </p:cNvGrpSpPr>
            <p:nvPr/>
          </p:nvGrpSpPr>
          <p:grpSpPr bwMode="auto">
            <a:xfrm>
              <a:off x="5292725" y="3049588"/>
              <a:ext cx="1512888" cy="379412"/>
              <a:chOff x="1292" y="1706"/>
              <a:chExt cx="892" cy="239"/>
            </a:xfrm>
          </p:grpSpPr>
          <p:sp>
            <p:nvSpPr>
              <p:cNvPr id="285" name="AutoShape 1036"/>
              <p:cNvSpPr>
                <a:spLocks noChangeArrowheads="1"/>
              </p:cNvSpPr>
              <p:nvPr/>
            </p:nvSpPr>
            <p:spPr bwMode="auto">
              <a:xfrm>
                <a:off x="1292" y="1718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C800"/>
                  </a:gs>
                  <a:gs pos="100000">
                    <a:srgbClr val="00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86" name="Oval 1037"/>
              <p:cNvSpPr>
                <a:spLocks noChangeArrowheads="1"/>
              </p:cNvSpPr>
              <p:nvPr/>
            </p:nvSpPr>
            <p:spPr bwMode="auto">
              <a:xfrm rot="5400000">
                <a:off x="1669" y="1366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Oval 1038"/>
              <p:cNvSpPr>
                <a:spLocks noChangeArrowheads="1"/>
              </p:cNvSpPr>
              <p:nvPr/>
            </p:nvSpPr>
            <p:spPr bwMode="auto">
              <a:xfrm rot="5400000">
                <a:off x="1329" y="1730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12" name="Picture 103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825" y="3101975"/>
              <a:ext cx="431800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3" name="AutoShape 1041"/>
            <p:cNvCxnSpPr>
              <a:cxnSpLocks noChangeShapeType="1"/>
              <a:stCxn id="210" idx="6"/>
              <a:endCxn id="285" idx="1"/>
            </p:cNvCxnSpPr>
            <p:nvPr/>
          </p:nvCxnSpPr>
          <p:spPr bwMode="auto">
            <a:xfrm>
              <a:off x="4921250" y="3141663"/>
              <a:ext cx="360363" cy="10795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4" name="Oval 1042"/>
            <p:cNvSpPr>
              <a:spLocks noChangeArrowheads="1"/>
            </p:cNvSpPr>
            <p:nvPr/>
          </p:nvSpPr>
          <p:spPr bwMode="auto">
            <a:xfrm>
              <a:off x="4840288" y="3860800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FF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15" name="Group 546"/>
            <p:cNvGrpSpPr>
              <a:grpSpLocks/>
            </p:cNvGrpSpPr>
            <p:nvPr/>
          </p:nvGrpSpPr>
          <p:grpSpPr bwMode="auto">
            <a:xfrm>
              <a:off x="3543300" y="4581525"/>
              <a:ext cx="1416050" cy="379413"/>
              <a:chOff x="113" y="2886"/>
              <a:chExt cx="892" cy="239"/>
            </a:xfrm>
          </p:grpSpPr>
          <p:sp>
            <p:nvSpPr>
              <p:cNvPr id="282" name="AutoShape 1045"/>
              <p:cNvSpPr>
                <a:spLocks noChangeArrowheads="1"/>
              </p:cNvSpPr>
              <p:nvPr/>
            </p:nvSpPr>
            <p:spPr bwMode="auto">
              <a:xfrm>
                <a:off x="113" y="2898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800"/>
                  </a:gs>
                  <a:gs pos="100000">
                    <a:srgbClr val="FF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83" name="Oval 1046"/>
              <p:cNvSpPr>
                <a:spLocks noChangeArrowheads="1"/>
              </p:cNvSpPr>
              <p:nvPr/>
            </p:nvSpPr>
            <p:spPr bwMode="auto">
              <a:xfrm rot="5400000">
                <a:off x="490" y="2546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Oval 1047"/>
              <p:cNvSpPr>
                <a:spLocks noChangeArrowheads="1"/>
              </p:cNvSpPr>
              <p:nvPr/>
            </p:nvSpPr>
            <p:spPr bwMode="auto">
              <a:xfrm rot="5400000">
                <a:off x="150" y="2910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16" name="Picture 104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8400" y="4632325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7" name="AutoShape 1050"/>
            <p:cNvCxnSpPr>
              <a:cxnSpLocks noChangeShapeType="1"/>
              <a:stCxn id="214" idx="3"/>
            </p:cNvCxnSpPr>
            <p:nvPr/>
          </p:nvCxnSpPr>
          <p:spPr bwMode="auto">
            <a:xfrm flipH="1">
              <a:off x="4530725" y="3994150"/>
              <a:ext cx="330200" cy="5969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8" name="Oval 1051"/>
            <p:cNvSpPr>
              <a:spLocks noChangeArrowheads="1"/>
            </p:cNvSpPr>
            <p:nvPr/>
          </p:nvSpPr>
          <p:spPr bwMode="auto">
            <a:xfrm>
              <a:off x="5414963" y="3860800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FF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19" name="Group 553"/>
            <p:cNvGrpSpPr>
              <a:grpSpLocks/>
            </p:cNvGrpSpPr>
            <p:nvPr/>
          </p:nvGrpSpPr>
          <p:grpSpPr bwMode="auto">
            <a:xfrm>
              <a:off x="3759200" y="5516563"/>
              <a:ext cx="1873250" cy="379412"/>
              <a:chOff x="249" y="3475"/>
              <a:chExt cx="1180" cy="239"/>
            </a:xfrm>
          </p:grpSpPr>
          <p:sp>
            <p:nvSpPr>
              <p:cNvPr id="279" name="AutoShape 1053"/>
              <p:cNvSpPr>
                <a:spLocks noChangeArrowheads="1"/>
              </p:cNvSpPr>
              <p:nvPr/>
            </p:nvSpPr>
            <p:spPr bwMode="auto">
              <a:xfrm>
                <a:off x="249" y="3487"/>
                <a:ext cx="1180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800"/>
                  </a:gs>
                  <a:gs pos="100000">
                    <a:srgbClr val="FF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80" name="Oval 1054"/>
              <p:cNvSpPr>
                <a:spLocks noChangeArrowheads="1"/>
              </p:cNvSpPr>
              <p:nvPr/>
            </p:nvSpPr>
            <p:spPr bwMode="auto">
              <a:xfrm rot="5400000">
                <a:off x="770" y="3003"/>
                <a:ext cx="136" cy="107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Oval 1055"/>
              <p:cNvSpPr>
                <a:spLocks noChangeArrowheads="1"/>
              </p:cNvSpPr>
              <p:nvPr/>
            </p:nvSpPr>
            <p:spPr bwMode="auto">
              <a:xfrm rot="5400000">
                <a:off x="286" y="3499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20" name="Picture 105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300" y="5567363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1" name="AutoShape 1058"/>
            <p:cNvCxnSpPr>
              <a:cxnSpLocks noChangeShapeType="1"/>
              <a:stCxn id="218" idx="4"/>
              <a:endCxn id="280" idx="2"/>
            </p:cNvCxnSpPr>
            <p:nvPr/>
          </p:nvCxnSpPr>
          <p:spPr bwMode="auto">
            <a:xfrm flipH="1">
              <a:off x="4694238" y="4014788"/>
              <a:ext cx="792162" cy="1503362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2" name="Oval 1059"/>
            <p:cNvSpPr>
              <a:spLocks noChangeArrowheads="1"/>
            </p:cNvSpPr>
            <p:nvPr/>
          </p:nvSpPr>
          <p:spPr bwMode="auto">
            <a:xfrm>
              <a:off x="6064250" y="4005263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FFC800"/>
                </a:gs>
                <a:gs pos="100000">
                  <a:srgbClr val="FFC8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23" name="Group 560"/>
            <p:cNvGrpSpPr>
              <a:grpSpLocks/>
            </p:cNvGrpSpPr>
            <p:nvPr/>
          </p:nvGrpSpPr>
          <p:grpSpPr bwMode="auto">
            <a:xfrm>
              <a:off x="5559425" y="4941888"/>
              <a:ext cx="1416050" cy="379412"/>
              <a:chOff x="1383" y="3113"/>
              <a:chExt cx="892" cy="239"/>
            </a:xfrm>
          </p:grpSpPr>
          <p:sp>
            <p:nvSpPr>
              <p:cNvPr id="276" name="AutoShape 1062"/>
              <p:cNvSpPr>
                <a:spLocks noChangeArrowheads="1"/>
              </p:cNvSpPr>
              <p:nvPr/>
            </p:nvSpPr>
            <p:spPr bwMode="auto">
              <a:xfrm>
                <a:off x="1383" y="3125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800"/>
                  </a:gs>
                  <a:gs pos="100000">
                    <a:srgbClr val="FFC8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77" name="Oval 1063"/>
              <p:cNvSpPr>
                <a:spLocks noChangeArrowheads="1"/>
              </p:cNvSpPr>
              <p:nvPr/>
            </p:nvSpPr>
            <p:spPr bwMode="auto">
              <a:xfrm rot="5400000">
                <a:off x="1760" y="2773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Oval 1064"/>
              <p:cNvSpPr>
                <a:spLocks noChangeArrowheads="1"/>
              </p:cNvSpPr>
              <p:nvPr/>
            </p:nvSpPr>
            <p:spPr bwMode="auto">
              <a:xfrm rot="5400000">
                <a:off x="1420" y="3137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24" name="Picture 106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525" y="4992688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5" name="AutoShape 1067"/>
            <p:cNvCxnSpPr>
              <a:cxnSpLocks noChangeShapeType="1"/>
              <a:stCxn id="222" idx="4"/>
              <a:endCxn id="277" idx="2"/>
            </p:cNvCxnSpPr>
            <p:nvPr/>
          </p:nvCxnSpPr>
          <p:spPr bwMode="auto">
            <a:xfrm>
              <a:off x="6135688" y="4159250"/>
              <a:ext cx="130175" cy="78263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6" name="Oval 1068"/>
            <p:cNvSpPr>
              <a:spLocks noChangeArrowheads="1"/>
            </p:cNvSpPr>
            <p:nvPr/>
          </p:nvSpPr>
          <p:spPr bwMode="auto">
            <a:xfrm>
              <a:off x="7165975" y="4941888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B001FF"/>
                </a:gs>
                <a:gs pos="100000">
                  <a:srgbClr val="B001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27" name="Group 567"/>
            <p:cNvGrpSpPr>
              <a:grpSpLocks/>
            </p:cNvGrpSpPr>
            <p:nvPr/>
          </p:nvGrpSpPr>
          <p:grpSpPr bwMode="auto">
            <a:xfrm>
              <a:off x="6461125" y="5826125"/>
              <a:ext cx="1511300" cy="379413"/>
              <a:chOff x="2835" y="2614"/>
              <a:chExt cx="892" cy="239"/>
            </a:xfrm>
          </p:grpSpPr>
          <p:sp>
            <p:nvSpPr>
              <p:cNvPr id="273" name="AutoShape 1071"/>
              <p:cNvSpPr>
                <a:spLocks noChangeArrowheads="1"/>
              </p:cNvSpPr>
              <p:nvPr/>
            </p:nvSpPr>
            <p:spPr bwMode="auto">
              <a:xfrm>
                <a:off x="2835" y="2626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001FF"/>
                  </a:gs>
                  <a:gs pos="100000">
                    <a:srgbClr val="B001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74" name="Oval 1072"/>
              <p:cNvSpPr>
                <a:spLocks noChangeArrowheads="1"/>
              </p:cNvSpPr>
              <p:nvPr/>
            </p:nvSpPr>
            <p:spPr bwMode="auto">
              <a:xfrm rot="5400000">
                <a:off x="3212" y="2274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Oval 1073"/>
              <p:cNvSpPr>
                <a:spLocks noChangeArrowheads="1"/>
              </p:cNvSpPr>
              <p:nvPr/>
            </p:nvSpPr>
            <p:spPr bwMode="auto">
              <a:xfrm rot="5400000">
                <a:off x="2872" y="2638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28" name="Picture 107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6225" y="5876925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9" name="AutoShape 1076"/>
            <p:cNvCxnSpPr>
              <a:cxnSpLocks noChangeShapeType="1"/>
              <a:stCxn id="226" idx="4"/>
              <a:endCxn id="273" idx="0"/>
            </p:cNvCxnSpPr>
            <p:nvPr/>
          </p:nvCxnSpPr>
          <p:spPr bwMode="auto">
            <a:xfrm flipH="1">
              <a:off x="7216775" y="5095875"/>
              <a:ext cx="20638" cy="73818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0" name="Oval 1077"/>
            <p:cNvSpPr>
              <a:spLocks noChangeArrowheads="1"/>
            </p:cNvSpPr>
            <p:nvPr/>
          </p:nvSpPr>
          <p:spPr bwMode="auto">
            <a:xfrm>
              <a:off x="2987675" y="4581525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32FF"/>
                </a:gs>
                <a:gs pos="100000">
                  <a:srgbClr val="0032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31" name="Group 574"/>
            <p:cNvGrpSpPr>
              <a:grpSpLocks/>
            </p:cNvGrpSpPr>
            <p:nvPr/>
          </p:nvGrpSpPr>
          <p:grpSpPr bwMode="auto">
            <a:xfrm>
              <a:off x="823913" y="5229225"/>
              <a:ext cx="1416050" cy="379413"/>
              <a:chOff x="3379" y="3067"/>
              <a:chExt cx="892" cy="239"/>
            </a:xfrm>
          </p:grpSpPr>
          <p:sp>
            <p:nvSpPr>
              <p:cNvPr id="270" name="AutoShape 1080"/>
              <p:cNvSpPr>
                <a:spLocks noChangeArrowheads="1"/>
              </p:cNvSpPr>
              <p:nvPr/>
            </p:nvSpPr>
            <p:spPr bwMode="auto">
              <a:xfrm>
                <a:off x="3379" y="3079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32FF"/>
                  </a:gs>
                  <a:gs pos="100000">
                    <a:srgbClr val="0032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71" name="Oval 1081"/>
              <p:cNvSpPr>
                <a:spLocks noChangeArrowheads="1"/>
              </p:cNvSpPr>
              <p:nvPr/>
            </p:nvSpPr>
            <p:spPr bwMode="auto">
              <a:xfrm rot="5400000">
                <a:off x="3756" y="2727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Oval 1082"/>
              <p:cNvSpPr>
                <a:spLocks noChangeArrowheads="1"/>
              </p:cNvSpPr>
              <p:nvPr/>
            </p:nvSpPr>
            <p:spPr bwMode="auto">
              <a:xfrm rot="5400000">
                <a:off x="3416" y="3091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32" name="Picture 108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013" y="5280025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3" name="AutoShape 1085"/>
            <p:cNvCxnSpPr>
              <a:cxnSpLocks noChangeShapeType="1"/>
              <a:stCxn id="230" idx="3"/>
              <a:endCxn id="270" idx="3"/>
            </p:cNvCxnSpPr>
            <p:nvPr/>
          </p:nvCxnSpPr>
          <p:spPr bwMode="auto">
            <a:xfrm flipH="1">
              <a:off x="2251075" y="4714875"/>
              <a:ext cx="757238" cy="714375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4" name="Oval 1086"/>
            <p:cNvSpPr>
              <a:spLocks noChangeArrowheads="1"/>
            </p:cNvSpPr>
            <p:nvPr/>
          </p:nvSpPr>
          <p:spPr bwMode="auto">
            <a:xfrm>
              <a:off x="1690688" y="2492375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32FF"/>
                </a:gs>
                <a:gs pos="100000">
                  <a:srgbClr val="0032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35" name="Group 581"/>
            <p:cNvGrpSpPr>
              <a:grpSpLocks/>
            </p:cNvGrpSpPr>
            <p:nvPr/>
          </p:nvGrpSpPr>
          <p:grpSpPr bwMode="auto">
            <a:xfrm>
              <a:off x="250825" y="1412875"/>
              <a:ext cx="1416050" cy="379413"/>
              <a:chOff x="4014" y="572"/>
              <a:chExt cx="892" cy="239"/>
            </a:xfrm>
          </p:grpSpPr>
          <p:sp>
            <p:nvSpPr>
              <p:cNvPr id="267" name="AutoShape 1089"/>
              <p:cNvSpPr>
                <a:spLocks noChangeArrowheads="1"/>
              </p:cNvSpPr>
              <p:nvPr/>
            </p:nvSpPr>
            <p:spPr bwMode="auto">
              <a:xfrm>
                <a:off x="4014" y="584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32FF"/>
                  </a:gs>
                  <a:gs pos="100000">
                    <a:srgbClr val="0032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68" name="Oval 1090"/>
              <p:cNvSpPr>
                <a:spLocks noChangeArrowheads="1"/>
              </p:cNvSpPr>
              <p:nvPr/>
            </p:nvSpPr>
            <p:spPr bwMode="auto">
              <a:xfrm rot="5400000">
                <a:off x="4391" y="232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Oval 1091"/>
              <p:cNvSpPr>
                <a:spLocks noChangeArrowheads="1"/>
              </p:cNvSpPr>
              <p:nvPr/>
            </p:nvSpPr>
            <p:spPr bwMode="auto">
              <a:xfrm rot="5400000">
                <a:off x="4051" y="596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36" name="Picture 109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925" y="1463675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37" name="AutoShape 1094"/>
            <p:cNvCxnSpPr>
              <a:cxnSpLocks noChangeShapeType="1"/>
              <a:stCxn id="234" idx="1"/>
              <a:endCxn id="267" idx="2"/>
            </p:cNvCxnSpPr>
            <p:nvPr/>
          </p:nvCxnSpPr>
          <p:spPr bwMode="auto">
            <a:xfrm flipH="1" flipV="1">
              <a:off x="958850" y="1803400"/>
              <a:ext cx="752475" cy="69850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8" name="Oval 1095"/>
            <p:cNvSpPr>
              <a:spLocks noChangeArrowheads="1"/>
            </p:cNvSpPr>
            <p:nvPr/>
          </p:nvSpPr>
          <p:spPr bwMode="auto">
            <a:xfrm>
              <a:off x="1979613" y="2997200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32FF"/>
                </a:gs>
                <a:gs pos="100000">
                  <a:srgbClr val="0032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39" name="Group 588"/>
            <p:cNvGrpSpPr>
              <a:grpSpLocks/>
            </p:cNvGrpSpPr>
            <p:nvPr/>
          </p:nvGrpSpPr>
          <p:grpSpPr bwMode="auto">
            <a:xfrm>
              <a:off x="230188" y="3246438"/>
              <a:ext cx="1800225" cy="379412"/>
              <a:chOff x="4694" y="1888"/>
              <a:chExt cx="892" cy="239"/>
            </a:xfrm>
          </p:grpSpPr>
          <p:sp>
            <p:nvSpPr>
              <p:cNvPr id="264" name="AutoShape 1098"/>
              <p:cNvSpPr>
                <a:spLocks noChangeArrowheads="1"/>
              </p:cNvSpPr>
              <p:nvPr/>
            </p:nvSpPr>
            <p:spPr bwMode="auto">
              <a:xfrm>
                <a:off x="4694" y="1900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32FF"/>
                  </a:gs>
                  <a:gs pos="100000">
                    <a:srgbClr val="0032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65" name="Oval 1099"/>
              <p:cNvSpPr>
                <a:spLocks noChangeArrowheads="1"/>
              </p:cNvSpPr>
              <p:nvPr/>
            </p:nvSpPr>
            <p:spPr bwMode="auto">
              <a:xfrm rot="5400000">
                <a:off x="5071" y="1548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1100"/>
              <p:cNvSpPr>
                <a:spLocks noChangeArrowheads="1"/>
              </p:cNvSpPr>
              <p:nvPr/>
            </p:nvSpPr>
            <p:spPr bwMode="auto">
              <a:xfrm rot="5400000">
                <a:off x="4731" y="1912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40" name="Picture 1101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3297238"/>
              <a:ext cx="43180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1" name="AutoShape 1103"/>
            <p:cNvCxnSpPr>
              <a:cxnSpLocks noChangeShapeType="1"/>
              <a:stCxn id="238" idx="2"/>
              <a:endCxn id="264" idx="0"/>
            </p:cNvCxnSpPr>
            <p:nvPr/>
          </p:nvCxnSpPr>
          <p:spPr bwMode="auto">
            <a:xfrm flipH="1">
              <a:off x="1130300" y="3068638"/>
              <a:ext cx="838200" cy="185737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2" name="Oval 1104"/>
            <p:cNvSpPr>
              <a:spLocks noChangeArrowheads="1"/>
            </p:cNvSpPr>
            <p:nvPr/>
          </p:nvSpPr>
          <p:spPr bwMode="auto">
            <a:xfrm>
              <a:off x="2051050" y="3860800"/>
              <a:ext cx="142875" cy="142875"/>
            </a:xfrm>
            <a:prstGeom prst="ellipse">
              <a:avLst/>
            </a:prstGeom>
            <a:gradFill rotWithShape="1">
              <a:gsLst>
                <a:gs pos="0">
                  <a:srgbClr val="0032FF"/>
                </a:gs>
                <a:gs pos="100000">
                  <a:srgbClr val="0032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2225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243" name="Group 595"/>
            <p:cNvGrpSpPr>
              <a:grpSpLocks/>
            </p:cNvGrpSpPr>
            <p:nvPr/>
          </p:nvGrpSpPr>
          <p:grpSpPr bwMode="auto">
            <a:xfrm>
              <a:off x="468313" y="4365625"/>
              <a:ext cx="1416050" cy="379413"/>
              <a:chOff x="4694" y="2251"/>
              <a:chExt cx="892" cy="239"/>
            </a:xfrm>
          </p:grpSpPr>
          <p:sp>
            <p:nvSpPr>
              <p:cNvPr id="261" name="AutoShape 1107"/>
              <p:cNvSpPr>
                <a:spLocks noChangeArrowheads="1"/>
              </p:cNvSpPr>
              <p:nvPr/>
            </p:nvSpPr>
            <p:spPr bwMode="auto">
              <a:xfrm>
                <a:off x="4694" y="2263"/>
                <a:ext cx="892" cy="22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32FF"/>
                  </a:gs>
                  <a:gs pos="100000">
                    <a:srgbClr val="0032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22225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62" name="Oval 1108"/>
              <p:cNvSpPr>
                <a:spLocks noChangeArrowheads="1"/>
              </p:cNvSpPr>
              <p:nvPr/>
            </p:nvSpPr>
            <p:spPr bwMode="auto">
              <a:xfrm rot="5400000">
                <a:off x="5071" y="1911"/>
                <a:ext cx="136" cy="816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Oval 1109"/>
              <p:cNvSpPr>
                <a:spLocks noChangeArrowheads="1"/>
              </p:cNvSpPr>
              <p:nvPr/>
            </p:nvSpPr>
            <p:spPr bwMode="auto">
              <a:xfrm rot="5400000">
                <a:off x="4731" y="2275"/>
                <a:ext cx="108" cy="10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44" name="Picture 111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413" y="4416425"/>
              <a:ext cx="4318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5" name="AutoShape 1112"/>
            <p:cNvCxnSpPr>
              <a:cxnSpLocks noChangeShapeType="1"/>
              <a:stCxn id="242" idx="3"/>
              <a:endCxn id="262" idx="2"/>
            </p:cNvCxnSpPr>
            <p:nvPr/>
          </p:nvCxnSpPr>
          <p:spPr bwMode="auto">
            <a:xfrm flipH="1">
              <a:off x="1174750" y="3994150"/>
              <a:ext cx="896938" cy="371475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6" name="Text Box 986"/>
            <p:cNvSpPr txBox="1">
              <a:spLocks noChangeArrowheads="1"/>
            </p:cNvSpPr>
            <p:nvPr/>
          </p:nvSpPr>
          <p:spPr bwMode="auto">
            <a:xfrm>
              <a:off x="7596188" y="2800350"/>
              <a:ext cx="12382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South Korea</a:t>
              </a:r>
            </a:p>
          </p:txBody>
        </p:sp>
        <p:sp>
          <p:nvSpPr>
            <p:cNvPr id="247" name="Text Box 995"/>
            <p:cNvSpPr txBox="1">
              <a:spLocks noChangeArrowheads="1"/>
            </p:cNvSpPr>
            <p:nvPr/>
          </p:nvSpPr>
          <p:spPr bwMode="auto">
            <a:xfrm>
              <a:off x="8101013" y="4005263"/>
              <a:ext cx="6953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Japan</a:t>
              </a:r>
            </a:p>
          </p:txBody>
        </p:sp>
        <p:sp>
          <p:nvSpPr>
            <p:cNvPr id="248" name="Text Box 1004"/>
            <p:cNvSpPr txBox="1">
              <a:spLocks noChangeArrowheads="1"/>
            </p:cNvSpPr>
            <p:nvPr/>
          </p:nvSpPr>
          <p:spPr bwMode="auto">
            <a:xfrm>
              <a:off x="8151813" y="1749425"/>
              <a:ext cx="6762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China</a:t>
              </a:r>
            </a:p>
          </p:txBody>
        </p:sp>
        <p:sp>
          <p:nvSpPr>
            <p:cNvPr id="249" name="Text Box 1013"/>
            <p:cNvSpPr txBox="1">
              <a:spLocks noChangeArrowheads="1"/>
            </p:cNvSpPr>
            <p:nvPr/>
          </p:nvSpPr>
          <p:spPr bwMode="auto">
            <a:xfrm>
              <a:off x="6842125" y="1084263"/>
              <a:ext cx="8493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Russia</a:t>
              </a:r>
            </a:p>
          </p:txBody>
        </p:sp>
        <p:sp>
          <p:nvSpPr>
            <p:cNvPr id="250" name="Text Box 1022"/>
            <p:cNvSpPr txBox="1">
              <a:spLocks noChangeArrowheads="1"/>
            </p:cNvSpPr>
            <p:nvPr/>
          </p:nvSpPr>
          <p:spPr bwMode="auto">
            <a:xfrm>
              <a:off x="4271963" y="1811338"/>
              <a:ext cx="84613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United </a:t>
              </a:r>
            </a:p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Kingdom</a:t>
              </a:r>
            </a:p>
          </p:txBody>
        </p:sp>
        <p:sp>
          <p:nvSpPr>
            <p:cNvPr id="251" name="Text Box 1031"/>
            <p:cNvSpPr txBox="1">
              <a:spLocks noChangeArrowheads="1"/>
            </p:cNvSpPr>
            <p:nvPr/>
          </p:nvSpPr>
          <p:spPr bwMode="auto">
            <a:xfrm>
              <a:off x="5897563" y="2573338"/>
              <a:ext cx="7651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France</a:t>
              </a:r>
            </a:p>
          </p:txBody>
        </p:sp>
        <p:sp>
          <p:nvSpPr>
            <p:cNvPr id="252" name="Text Box 1040"/>
            <p:cNvSpPr txBox="1">
              <a:spLocks noChangeArrowheads="1"/>
            </p:cNvSpPr>
            <p:nvPr/>
          </p:nvSpPr>
          <p:spPr bwMode="auto">
            <a:xfrm>
              <a:off x="5842000" y="3068638"/>
              <a:ext cx="9540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Germany</a:t>
              </a:r>
            </a:p>
          </p:txBody>
        </p:sp>
        <p:sp>
          <p:nvSpPr>
            <p:cNvPr id="253" name="Text Box 1049"/>
            <p:cNvSpPr txBox="1">
              <a:spLocks noChangeArrowheads="1"/>
            </p:cNvSpPr>
            <p:nvPr/>
          </p:nvSpPr>
          <p:spPr bwMode="auto">
            <a:xfrm>
              <a:off x="4192588" y="4591050"/>
              <a:ext cx="6762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Egypt</a:t>
              </a:r>
            </a:p>
          </p:txBody>
        </p:sp>
        <p:sp>
          <p:nvSpPr>
            <p:cNvPr id="254" name="Text Box 1057"/>
            <p:cNvSpPr txBox="1">
              <a:spLocks noChangeArrowheads="1"/>
            </p:cNvSpPr>
            <p:nvPr/>
          </p:nvSpPr>
          <p:spPr bwMode="auto">
            <a:xfrm>
              <a:off x="4248150" y="5554663"/>
              <a:ext cx="14414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Saudi Arabia</a:t>
              </a:r>
            </a:p>
          </p:txBody>
        </p:sp>
        <p:sp>
          <p:nvSpPr>
            <p:cNvPr id="255" name="Text Box 1066"/>
            <p:cNvSpPr txBox="1">
              <a:spLocks noChangeArrowheads="1"/>
            </p:cNvSpPr>
            <p:nvPr/>
          </p:nvSpPr>
          <p:spPr bwMode="auto">
            <a:xfrm>
              <a:off x="6248400" y="4951413"/>
              <a:ext cx="5969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India</a:t>
              </a:r>
            </a:p>
          </p:txBody>
        </p:sp>
        <p:sp>
          <p:nvSpPr>
            <p:cNvPr id="256" name="Text Box 1075"/>
            <p:cNvSpPr txBox="1">
              <a:spLocks noChangeArrowheads="1"/>
            </p:cNvSpPr>
            <p:nvPr/>
          </p:nvSpPr>
          <p:spPr bwMode="auto">
            <a:xfrm>
              <a:off x="7029450" y="5861050"/>
              <a:ext cx="9429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Australia</a:t>
              </a:r>
            </a:p>
          </p:txBody>
        </p:sp>
        <p:sp>
          <p:nvSpPr>
            <p:cNvPr id="257" name="Text Box 1084"/>
            <p:cNvSpPr txBox="1">
              <a:spLocks noChangeArrowheads="1"/>
            </p:cNvSpPr>
            <p:nvPr/>
          </p:nvSpPr>
          <p:spPr bwMode="auto">
            <a:xfrm>
              <a:off x="1476375" y="5265738"/>
              <a:ext cx="66833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Brazil</a:t>
              </a:r>
            </a:p>
          </p:txBody>
        </p:sp>
        <p:sp>
          <p:nvSpPr>
            <p:cNvPr id="258" name="Text Box 1093"/>
            <p:cNvSpPr txBox="1">
              <a:spLocks noChangeArrowheads="1"/>
            </p:cNvSpPr>
            <p:nvPr/>
          </p:nvSpPr>
          <p:spPr bwMode="auto">
            <a:xfrm>
              <a:off x="825500" y="1450975"/>
              <a:ext cx="82391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Canada</a:t>
              </a:r>
            </a:p>
          </p:txBody>
        </p:sp>
        <p:sp>
          <p:nvSpPr>
            <p:cNvPr id="259" name="Text Box 1102"/>
            <p:cNvSpPr txBox="1">
              <a:spLocks noChangeArrowheads="1"/>
            </p:cNvSpPr>
            <p:nvPr/>
          </p:nvSpPr>
          <p:spPr bwMode="auto">
            <a:xfrm>
              <a:off x="827088" y="3284538"/>
              <a:ext cx="11572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United States</a:t>
              </a:r>
            </a:p>
            <a:p>
              <a:pPr marL="0" marR="0" lvl="0" indent="0" defTabSz="91440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 of America</a:t>
              </a:r>
            </a:p>
          </p:txBody>
        </p:sp>
        <p:sp>
          <p:nvSpPr>
            <p:cNvPr id="260" name="Text Box 1111"/>
            <p:cNvSpPr txBox="1">
              <a:spLocks noChangeArrowheads="1"/>
            </p:cNvSpPr>
            <p:nvPr/>
          </p:nvSpPr>
          <p:spPr bwMode="auto">
            <a:xfrm>
              <a:off x="1063625" y="4402138"/>
              <a:ext cx="7842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</a:rPr>
                <a:t>Mexico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177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904</cp:revision>
  <dcterms:created xsi:type="dcterms:W3CDTF">2009-02-11T05:37:22Z</dcterms:created>
  <dcterms:modified xsi:type="dcterms:W3CDTF">2013-01-13T01:29:25Z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