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13.01.2013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roup 552"/>
          <p:cNvGrpSpPr>
            <a:grpSpLocks/>
          </p:cNvGrpSpPr>
          <p:nvPr/>
        </p:nvGrpSpPr>
        <p:grpSpPr bwMode="auto">
          <a:xfrm>
            <a:off x="91567" y="909538"/>
            <a:ext cx="4421187" cy="2519362"/>
            <a:chOff x="0" y="845"/>
            <a:chExt cx="2785" cy="1587"/>
          </a:xfrm>
        </p:grpSpPr>
        <p:pic>
          <p:nvPicPr>
            <p:cNvPr id="175" name="Picture 407" descr="5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845"/>
              <a:ext cx="167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6" name="Group 408"/>
            <p:cNvGrpSpPr>
              <a:grpSpLocks/>
            </p:cNvGrpSpPr>
            <p:nvPr/>
          </p:nvGrpSpPr>
          <p:grpSpPr bwMode="auto">
            <a:xfrm>
              <a:off x="0" y="951"/>
              <a:ext cx="425" cy="1361"/>
              <a:chOff x="158" y="935"/>
              <a:chExt cx="425" cy="1361"/>
            </a:xfrm>
          </p:grpSpPr>
          <p:grpSp>
            <p:nvGrpSpPr>
              <p:cNvPr id="198" name="Group 409"/>
              <p:cNvGrpSpPr>
                <a:grpSpLocks/>
              </p:cNvGrpSpPr>
              <p:nvPr/>
            </p:nvGrpSpPr>
            <p:grpSpPr bwMode="auto">
              <a:xfrm rot="-5400000">
                <a:off x="-310" y="1403"/>
                <a:ext cx="1361" cy="425"/>
                <a:chOff x="1383" y="890"/>
                <a:chExt cx="2948" cy="549"/>
              </a:xfrm>
            </p:grpSpPr>
            <p:pic>
              <p:nvPicPr>
                <p:cNvPr id="200" name="Picture 410" descr="그림자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1" name="AutoShape 411"/>
                <p:cNvSpPr>
                  <a:spLocks noChangeArrowheads="1"/>
                </p:cNvSpPr>
                <p:nvPr/>
              </p:nvSpPr>
              <p:spPr bwMode="auto">
                <a:xfrm>
                  <a:off x="1460" y="97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19080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2" name="AutoShape 412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99" name="WordArt 4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277" y="1252"/>
                <a:ext cx="149" cy="726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dirty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T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dirty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dirty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X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dirty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T</a:t>
                </a:r>
                <a:endParaRPr kumimoji="0" lang="zh-CN" altLang="en-US" sz="3600" b="1" i="0" u="none" strike="noStrike" kern="10" cap="none" spc="-90" normalizeH="0" baseline="0" noProof="0" dirty="0" smtClean="0">
                  <a:ln>
                    <a:noFill/>
                  </a:ln>
                  <a:gradFill rotWithShape="1">
                    <a:gsLst>
                      <a:gs pos="0">
                        <a:srgbClr val="000000"/>
                      </a:gs>
                      <a:gs pos="50000">
                        <a:srgbClr val="47008E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effectLst>
                    <a:outerShdw dist="17961" dir="2700000" algn="ctr" rotWithShape="0">
                      <a:srgbClr val="FFFFFF"/>
                    </a:outerShdw>
                  </a:effectLst>
                  <a:uLnTx/>
                  <a:uFillTx/>
                  <a:latin typeface="HY헤드라인M"/>
                </a:endParaRPr>
              </a:p>
            </p:txBody>
          </p:sp>
        </p:grpSp>
        <p:sp>
          <p:nvSpPr>
            <p:cNvPr id="177" name="Text Box 414"/>
            <p:cNvSpPr txBox="1">
              <a:spLocks noChangeArrowheads="1"/>
            </p:cNvSpPr>
            <p:nvPr/>
          </p:nvSpPr>
          <p:spPr bwMode="auto">
            <a:xfrm>
              <a:off x="633" y="2140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2002</a:t>
              </a:r>
            </a:p>
          </p:txBody>
        </p:sp>
        <p:sp>
          <p:nvSpPr>
            <p:cNvPr id="178" name="Text Box 415"/>
            <p:cNvSpPr txBox="1">
              <a:spLocks noChangeArrowheads="1"/>
            </p:cNvSpPr>
            <p:nvPr/>
          </p:nvSpPr>
          <p:spPr bwMode="auto">
            <a:xfrm>
              <a:off x="1181" y="2140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2004</a:t>
              </a:r>
            </a:p>
          </p:txBody>
        </p:sp>
        <p:sp>
          <p:nvSpPr>
            <p:cNvPr id="179" name="Text Box 416"/>
            <p:cNvSpPr txBox="1">
              <a:spLocks noChangeArrowheads="1"/>
            </p:cNvSpPr>
            <p:nvPr/>
          </p:nvSpPr>
          <p:spPr bwMode="auto">
            <a:xfrm>
              <a:off x="1715" y="2140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2006</a:t>
              </a:r>
            </a:p>
          </p:txBody>
        </p:sp>
        <p:sp>
          <p:nvSpPr>
            <p:cNvPr id="180" name="Text Box 417"/>
            <p:cNvSpPr txBox="1">
              <a:spLocks noChangeArrowheads="1"/>
            </p:cNvSpPr>
            <p:nvPr/>
          </p:nvSpPr>
          <p:spPr bwMode="auto">
            <a:xfrm>
              <a:off x="2241" y="2140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2007</a:t>
              </a:r>
            </a:p>
          </p:txBody>
        </p:sp>
        <p:grpSp>
          <p:nvGrpSpPr>
            <p:cNvPr id="181" name="Group 418"/>
            <p:cNvGrpSpPr>
              <a:grpSpLocks/>
            </p:cNvGrpSpPr>
            <p:nvPr/>
          </p:nvGrpSpPr>
          <p:grpSpPr bwMode="auto">
            <a:xfrm>
              <a:off x="430" y="1952"/>
              <a:ext cx="1905" cy="305"/>
              <a:chOff x="657" y="1752"/>
              <a:chExt cx="1905" cy="816"/>
            </a:xfrm>
          </p:grpSpPr>
          <p:sp>
            <p:nvSpPr>
              <p:cNvPr id="193" name="Line 419"/>
              <p:cNvSpPr>
                <a:spLocks noChangeShapeType="1"/>
              </p:cNvSpPr>
              <p:nvPr/>
            </p:nvSpPr>
            <p:spPr bwMode="auto">
              <a:xfrm>
                <a:off x="1133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Line 420"/>
              <p:cNvSpPr>
                <a:spLocks noChangeShapeType="1"/>
              </p:cNvSpPr>
              <p:nvPr/>
            </p:nvSpPr>
            <p:spPr bwMode="auto">
              <a:xfrm>
                <a:off x="1609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Line 421"/>
              <p:cNvSpPr>
                <a:spLocks noChangeShapeType="1"/>
              </p:cNvSpPr>
              <p:nvPr/>
            </p:nvSpPr>
            <p:spPr bwMode="auto">
              <a:xfrm>
                <a:off x="2085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Line 422"/>
              <p:cNvSpPr>
                <a:spLocks noChangeShapeType="1"/>
              </p:cNvSpPr>
              <p:nvPr/>
            </p:nvSpPr>
            <p:spPr bwMode="auto">
              <a:xfrm>
                <a:off x="2562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Line 423"/>
              <p:cNvSpPr>
                <a:spLocks noChangeShapeType="1"/>
              </p:cNvSpPr>
              <p:nvPr/>
            </p:nvSpPr>
            <p:spPr bwMode="auto">
              <a:xfrm>
                <a:off x="657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82" name="Picture 424" descr="5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1614"/>
              <a:ext cx="2490" cy="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3" name="AutoShape 425" descr="그림4"/>
            <p:cNvSpPr>
              <a:spLocks noChangeArrowheads="1"/>
            </p:cNvSpPr>
            <p:nvPr/>
          </p:nvSpPr>
          <p:spPr bwMode="auto">
            <a:xfrm>
              <a:off x="602" y="1404"/>
              <a:ext cx="222" cy="375"/>
            </a:xfrm>
            <a:prstGeom prst="can">
              <a:avLst>
                <a:gd name="adj" fmla="val 27246"/>
              </a:avLst>
            </a:prstGeom>
            <a:blipFill dpi="0" rotWithShape="1">
              <a:blip r:embed="rId7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AutoShape 426" descr="그림4"/>
            <p:cNvSpPr>
              <a:spLocks noChangeArrowheads="1"/>
            </p:cNvSpPr>
            <p:nvPr/>
          </p:nvSpPr>
          <p:spPr bwMode="auto">
            <a:xfrm>
              <a:off x="1118" y="1212"/>
              <a:ext cx="221" cy="628"/>
            </a:xfrm>
            <a:prstGeom prst="can">
              <a:avLst>
                <a:gd name="adj" fmla="val 26101"/>
              </a:avLst>
            </a:prstGeom>
            <a:blipFill dpi="0" rotWithShape="1">
              <a:blip r:embed="rId7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AutoShape 427" descr="그림4"/>
            <p:cNvSpPr>
              <a:spLocks noChangeArrowheads="1"/>
            </p:cNvSpPr>
            <p:nvPr/>
          </p:nvSpPr>
          <p:spPr bwMode="auto">
            <a:xfrm>
              <a:off x="1646" y="1525"/>
              <a:ext cx="222" cy="380"/>
            </a:xfrm>
            <a:prstGeom prst="can">
              <a:avLst>
                <a:gd name="adj" fmla="val 25905"/>
              </a:avLst>
            </a:prstGeom>
            <a:blipFill dpi="0" rotWithShape="1">
              <a:blip r:embed="rId7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AutoShape 428" descr="117"/>
            <p:cNvSpPr>
              <a:spLocks noChangeArrowheads="1"/>
            </p:cNvSpPr>
            <p:nvPr/>
          </p:nvSpPr>
          <p:spPr bwMode="auto">
            <a:xfrm>
              <a:off x="2173" y="1166"/>
              <a:ext cx="221" cy="798"/>
            </a:xfrm>
            <a:prstGeom prst="can">
              <a:avLst>
                <a:gd name="adj" fmla="val 24925"/>
              </a:avLst>
            </a:prstGeom>
            <a:blipFill dpi="0" rotWithShape="1">
              <a:blip r:embed="rId8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Text Box 495"/>
            <p:cNvSpPr txBox="1">
              <a:spLocks noChangeArrowheads="1"/>
            </p:cNvSpPr>
            <p:nvPr/>
          </p:nvSpPr>
          <p:spPr bwMode="auto">
            <a:xfrm>
              <a:off x="559" y="1274"/>
              <a:ext cx="295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C800C8"/>
                  </a:solidFill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16,932</a:t>
              </a:r>
            </a:p>
          </p:txBody>
        </p:sp>
        <p:sp>
          <p:nvSpPr>
            <p:cNvPr id="188" name="Text Box 496"/>
            <p:cNvSpPr txBox="1">
              <a:spLocks noChangeArrowheads="1"/>
            </p:cNvSpPr>
            <p:nvPr/>
          </p:nvSpPr>
          <p:spPr bwMode="auto">
            <a:xfrm>
              <a:off x="1088" y="1093"/>
              <a:ext cx="295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C800C8"/>
                  </a:solidFill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31,493</a:t>
              </a:r>
            </a:p>
          </p:txBody>
        </p:sp>
        <p:sp>
          <p:nvSpPr>
            <p:cNvPr id="189" name="Text Box 497"/>
            <p:cNvSpPr txBox="1">
              <a:spLocks noChangeArrowheads="1"/>
            </p:cNvSpPr>
            <p:nvPr/>
          </p:nvSpPr>
          <p:spPr bwMode="auto">
            <a:xfrm>
              <a:off x="1612" y="1398"/>
              <a:ext cx="295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C800C8"/>
                  </a:solidFill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16,903</a:t>
              </a:r>
            </a:p>
          </p:txBody>
        </p:sp>
        <p:sp>
          <p:nvSpPr>
            <p:cNvPr id="190" name="Rectangle 498"/>
            <p:cNvSpPr>
              <a:spLocks noChangeArrowheads="1"/>
            </p:cNvSpPr>
            <p:nvPr/>
          </p:nvSpPr>
          <p:spPr bwMode="auto">
            <a:xfrm>
              <a:off x="2082" y="996"/>
              <a:ext cx="41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40,400</a:t>
              </a:r>
            </a:p>
          </p:txBody>
        </p:sp>
        <p:sp>
          <p:nvSpPr>
            <p:cNvPr id="191" name="Freeform 511"/>
            <p:cNvSpPr>
              <a:spLocks/>
            </p:cNvSpPr>
            <p:nvPr/>
          </p:nvSpPr>
          <p:spPr bwMode="auto">
            <a:xfrm>
              <a:off x="1202" y="1224"/>
              <a:ext cx="1090" cy="354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550" y="354"/>
                </a:cxn>
                <a:cxn ang="0">
                  <a:pos x="1090" y="0"/>
                </a:cxn>
              </a:cxnLst>
              <a:rect l="0" t="0" r="r" b="b"/>
              <a:pathLst>
                <a:path w="1090" h="354">
                  <a:moveTo>
                    <a:pt x="0" y="44"/>
                  </a:moveTo>
                  <a:lnTo>
                    <a:pt x="550" y="354"/>
                  </a:lnTo>
                  <a:lnTo>
                    <a:pt x="1090" y="0"/>
                  </a:lnTo>
                </a:path>
              </a:pathLst>
            </a:custGeom>
            <a:noFill/>
            <a:ln w="63500" cap="flat">
              <a:solidFill>
                <a:srgbClr val="700070"/>
              </a:solidFill>
              <a:prstDash val="sysDot"/>
              <a:round/>
              <a:headEnd/>
              <a:tailEnd type="stealth" w="lg" len="med"/>
            </a:ln>
            <a:effectLst>
              <a:outerShdw dist="45791" dir="2021404" algn="ctr" rotWithShape="0">
                <a:srgbClr val="000000">
                  <a:alpha val="2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2" name="Freeform 518"/>
            <p:cNvSpPr>
              <a:spLocks/>
            </p:cNvSpPr>
            <p:nvPr/>
          </p:nvSpPr>
          <p:spPr bwMode="auto">
            <a:xfrm>
              <a:off x="703" y="1253"/>
              <a:ext cx="544" cy="22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1590" y="0"/>
                </a:cxn>
              </a:cxnLst>
              <a:rect l="0" t="0" r="r" b="b"/>
              <a:pathLst>
                <a:path w="1590" h="275">
                  <a:moveTo>
                    <a:pt x="0" y="275"/>
                  </a:moveTo>
                  <a:lnTo>
                    <a:pt x="1590" y="0"/>
                  </a:lnTo>
                </a:path>
              </a:pathLst>
            </a:custGeom>
            <a:noFill/>
            <a:ln w="63500" cap="flat">
              <a:solidFill>
                <a:srgbClr val="700070"/>
              </a:solidFill>
              <a:prstDash val="solid"/>
              <a:round/>
              <a:headEnd/>
              <a:tailEnd type="none" w="lg" len="med"/>
            </a:ln>
            <a:effectLst>
              <a:outerShdw dist="45791" dir="2021404" algn="ctr" rotWithShape="0">
                <a:srgbClr val="000000">
                  <a:alpha val="2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  <p:grpSp>
        <p:nvGrpSpPr>
          <p:cNvPr id="203" name="Group 553"/>
          <p:cNvGrpSpPr>
            <a:grpSpLocks/>
          </p:cNvGrpSpPr>
          <p:nvPr/>
        </p:nvGrpSpPr>
        <p:grpSpPr bwMode="auto">
          <a:xfrm>
            <a:off x="4663567" y="909538"/>
            <a:ext cx="4421187" cy="2519362"/>
            <a:chOff x="2880" y="845"/>
            <a:chExt cx="2785" cy="1587"/>
          </a:xfrm>
        </p:grpSpPr>
        <p:pic>
          <p:nvPicPr>
            <p:cNvPr id="204" name="Picture 429" descr="5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4" y="845"/>
              <a:ext cx="167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5" name="Group 440"/>
            <p:cNvGrpSpPr>
              <a:grpSpLocks/>
            </p:cNvGrpSpPr>
            <p:nvPr/>
          </p:nvGrpSpPr>
          <p:grpSpPr bwMode="auto">
            <a:xfrm>
              <a:off x="3310" y="1952"/>
              <a:ext cx="1905" cy="305"/>
              <a:chOff x="657" y="1752"/>
              <a:chExt cx="1905" cy="816"/>
            </a:xfrm>
          </p:grpSpPr>
          <p:sp>
            <p:nvSpPr>
              <p:cNvPr id="227" name="Line 441"/>
              <p:cNvSpPr>
                <a:spLocks noChangeShapeType="1"/>
              </p:cNvSpPr>
              <p:nvPr/>
            </p:nvSpPr>
            <p:spPr bwMode="auto">
              <a:xfrm>
                <a:off x="1133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Line 442"/>
              <p:cNvSpPr>
                <a:spLocks noChangeShapeType="1"/>
              </p:cNvSpPr>
              <p:nvPr/>
            </p:nvSpPr>
            <p:spPr bwMode="auto">
              <a:xfrm>
                <a:off x="1609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Line 443"/>
              <p:cNvSpPr>
                <a:spLocks noChangeShapeType="1"/>
              </p:cNvSpPr>
              <p:nvPr/>
            </p:nvSpPr>
            <p:spPr bwMode="auto">
              <a:xfrm>
                <a:off x="2085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Line 444"/>
              <p:cNvSpPr>
                <a:spLocks noChangeShapeType="1"/>
              </p:cNvSpPr>
              <p:nvPr/>
            </p:nvSpPr>
            <p:spPr bwMode="auto">
              <a:xfrm>
                <a:off x="2562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Line 445"/>
              <p:cNvSpPr>
                <a:spLocks noChangeShapeType="1"/>
              </p:cNvSpPr>
              <p:nvPr/>
            </p:nvSpPr>
            <p:spPr bwMode="auto">
              <a:xfrm>
                <a:off x="657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06" name="Picture 446" descr="5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" y="1614"/>
              <a:ext cx="2490" cy="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7" name="AutoShape 447" descr="그림3"/>
            <p:cNvSpPr>
              <a:spLocks noChangeArrowheads="1"/>
            </p:cNvSpPr>
            <p:nvPr/>
          </p:nvSpPr>
          <p:spPr bwMode="auto">
            <a:xfrm>
              <a:off x="3482" y="1404"/>
              <a:ext cx="222" cy="375"/>
            </a:xfrm>
            <a:prstGeom prst="can">
              <a:avLst>
                <a:gd name="adj" fmla="val 27246"/>
              </a:avLst>
            </a:prstGeom>
            <a:blipFill dpi="0" rotWithShape="1">
              <a:blip r:embed="rId9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AutoShape 448" descr="그림3"/>
            <p:cNvSpPr>
              <a:spLocks noChangeArrowheads="1"/>
            </p:cNvSpPr>
            <p:nvPr/>
          </p:nvSpPr>
          <p:spPr bwMode="auto">
            <a:xfrm>
              <a:off x="3998" y="1212"/>
              <a:ext cx="221" cy="628"/>
            </a:xfrm>
            <a:prstGeom prst="can">
              <a:avLst>
                <a:gd name="adj" fmla="val 26101"/>
              </a:avLst>
            </a:prstGeom>
            <a:blipFill dpi="0" rotWithShape="1">
              <a:blip r:embed="rId9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AutoShape 449" descr="그림3"/>
            <p:cNvSpPr>
              <a:spLocks noChangeArrowheads="1"/>
            </p:cNvSpPr>
            <p:nvPr/>
          </p:nvSpPr>
          <p:spPr bwMode="auto">
            <a:xfrm>
              <a:off x="4526" y="1525"/>
              <a:ext cx="222" cy="380"/>
            </a:xfrm>
            <a:prstGeom prst="can">
              <a:avLst>
                <a:gd name="adj" fmla="val 25905"/>
              </a:avLst>
            </a:prstGeom>
            <a:blipFill dpi="0" rotWithShape="1">
              <a:blip r:embed="rId9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AutoShape 450" descr="118"/>
            <p:cNvSpPr>
              <a:spLocks noChangeArrowheads="1"/>
            </p:cNvSpPr>
            <p:nvPr/>
          </p:nvSpPr>
          <p:spPr bwMode="auto">
            <a:xfrm>
              <a:off x="5053" y="1166"/>
              <a:ext cx="221" cy="798"/>
            </a:xfrm>
            <a:prstGeom prst="can">
              <a:avLst>
                <a:gd name="adj" fmla="val 24925"/>
              </a:avLst>
            </a:prstGeom>
            <a:blipFill dpi="0" rotWithShape="1">
              <a:blip r:embed="rId10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Text Box 499"/>
            <p:cNvSpPr txBox="1">
              <a:spLocks noChangeArrowheads="1"/>
            </p:cNvSpPr>
            <p:nvPr/>
          </p:nvSpPr>
          <p:spPr bwMode="auto">
            <a:xfrm>
              <a:off x="3441" y="1250"/>
              <a:ext cx="295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FFFF"/>
                  </a:solidFill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16,536</a:t>
              </a:r>
            </a:p>
          </p:txBody>
        </p:sp>
        <p:sp>
          <p:nvSpPr>
            <p:cNvPr id="212" name="Text Box 500"/>
            <p:cNvSpPr txBox="1">
              <a:spLocks noChangeArrowheads="1"/>
            </p:cNvSpPr>
            <p:nvPr/>
          </p:nvSpPr>
          <p:spPr bwMode="auto">
            <a:xfrm>
              <a:off x="3970" y="1069"/>
              <a:ext cx="295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FFFF"/>
                  </a:solidFill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29,195</a:t>
              </a:r>
            </a:p>
          </p:txBody>
        </p:sp>
        <p:sp>
          <p:nvSpPr>
            <p:cNvPr id="213" name="Text Box 501"/>
            <p:cNvSpPr txBox="1">
              <a:spLocks noChangeArrowheads="1"/>
            </p:cNvSpPr>
            <p:nvPr/>
          </p:nvSpPr>
          <p:spPr bwMode="auto">
            <a:xfrm>
              <a:off x="4493" y="1365"/>
              <a:ext cx="295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FFFF"/>
                  </a:solidFill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16,903</a:t>
              </a:r>
            </a:p>
          </p:txBody>
        </p:sp>
        <p:sp>
          <p:nvSpPr>
            <p:cNvPr id="214" name="Rectangle 502"/>
            <p:cNvSpPr>
              <a:spLocks noChangeArrowheads="1"/>
            </p:cNvSpPr>
            <p:nvPr/>
          </p:nvSpPr>
          <p:spPr bwMode="auto">
            <a:xfrm>
              <a:off x="4963" y="972"/>
              <a:ext cx="41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39,563</a:t>
              </a:r>
            </a:p>
          </p:txBody>
        </p:sp>
        <p:sp>
          <p:nvSpPr>
            <p:cNvPr id="215" name="Freeform 512"/>
            <p:cNvSpPr>
              <a:spLocks/>
            </p:cNvSpPr>
            <p:nvPr/>
          </p:nvSpPr>
          <p:spPr bwMode="auto">
            <a:xfrm>
              <a:off x="4105" y="1218"/>
              <a:ext cx="1073" cy="354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533" y="354"/>
                </a:cxn>
                <a:cxn ang="0">
                  <a:pos x="1073" y="0"/>
                </a:cxn>
              </a:cxnLst>
              <a:rect l="0" t="0" r="r" b="b"/>
              <a:pathLst>
                <a:path w="1073" h="354">
                  <a:moveTo>
                    <a:pt x="0" y="44"/>
                  </a:moveTo>
                  <a:lnTo>
                    <a:pt x="533" y="354"/>
                  </a:lnTo>
                  <a:lnTo>
                    <a:pt x="1073" y="0"/>
                  </a:lnTo>
                </a:path>
              </a:pathLst>
            </a:custGeom>
            <a:noFill/>
            <a:ln w="63500" cap="flat">
              <a:solidFill>
                <a:srgbClr val="07026E"/>
              </a:solidFill>
              <a:prstDash val="sysDot"/>
              <a:round/>
              <a:headEnd/>
              <a:tailEnd type="stealth" w="lg" len="med"/>
            </a:ln>
            <a:effectLst>
              <a:outerShdw dist="45791" dir="2021404" algn="ctr" rotWithShape="0">
                <a:srgbClr val="000000">
                  <a:alpha val="2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16" name="Freeform 519"/>
            <p:cNvSpPr>
              <a:spLocks/>
            </p:cNvSpPr>
            <p:nvPr/>
          </p:nvSpPr>
          <p:spPr bwMode="auto">
            <a:xfrm>
              <a:off x="3606" y="1253"/>
              <a:ext cx="544" cy="225"/>
            </a:xfrm>
            <a:custGeom>
              <a:avLst/>
              <a:gdLst/>
              <a:ahLst/>
              <a:cxnLst>
                <a:cxn ang="0">
                  <a:pos x="0" y="281"/>
                </a:cxn>
                <a:cxn ang="0">
                  <a:pos x="1618" y="0"/>
                </a:cxn>
              </a:cxnLst>
              <a:rect l="0" t="0" r="r" b="b"/>
              <a:pathLst>
                <a:path w="1618" h="281">
                  <a:moveTo>
                    <a:pt x="0" y="281"/>
                  </a:moveTo>
                  <a:lnTo>
                    <a:pt x="1618" y="0"/>
                  </a:lnTo>
                </a:path>
              </a:pathLst>
            </a:custGeom>
            <a:noFill/>
            <a:ln w="63500" cap="flat">
              <a:solidFill>
                <a:srgbClr val="07026E"/>
              </a:solidFill>
              <a:prstDash val="solid"/>
              <a:round/>
              <a:headEnd/>
              <a:tailEnd type="none" w="lg" len="med"/>
            </a:ln>
            <a:effectLst>
              <a:outerShdw dist="45791" dir="2021404" algn="ctr" rotWithShape="0">
                <a:srgbClr val="000000">
                  <a:alpha val="2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217" name="Group 522"/>
            <p:cNvGrpSpPr>
              <a:grpSpLocks/>
            </p:cNvGrpSpPr>
            <p:nvPr/>
          </p:nvGrpSpPr>
          <p:grpSpPr bwMode="auto">
            <a:xfrm>
              <a:off x="2880" y="951"/>
              <a:ext cx="425" cy="1361"/>
              <a:chOff x="158" y="935"/>
              <a:chExt cx="425" cy="1361"/>
            </a:xfrm>
          </p:grpSpPr>
          <p:grpSp>
            <p:nvGrpSpPr>
              <p:cNvPr id="222" name="Group 523"/>
              <p:cNvGrpSpPr>
                <a:grpSpLocks/>
              </p:cNvGrpSpPr>
              <p:nvPr/>
            </p:nvGrpSpPr>
            <p:grpSpPr bwMode="auto">
              <a:xfrm rot="-5400000">
                <a:off x="-310" y="1403"/>
                <a:ext cx="1361" cy="425"/>
                <a:chOff x="1383" y="890"/>
                <a:chExt cx="2948" cy="549"/>
              </a:xfrm>
            </p:grpSpPr>
            <p:pic>
              <p:nvPicPr>
                <p:cNvPr id="224" name="Picture 524" descr="그림자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5" name="AutoShape 525"/>
                <p:cNvSpPr>
                  <a:spLocks noChangeArrowheads="1"/>
                </p:cNvSpPr>
                <p:nvPr/>
              </p:nvSpPr>
              <p:spPr bwMode="auto">
                <a:xfrm>
                  <a:off x="1460" y="97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19080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6" name="AutoShape 526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23" name="WordArt 52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77" y="1252"/>
                <a:ext cx="149" cy="726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T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X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T</a:t>
                </a:r>
                <a:endParaRPr kumimoji="0" lang="zh-CN" altLang="en-US" sz="3600" b="1" i="0" u="none" strike="noStrike" kern="10" cap="none" spc="-90" normalizeH="0" baseline="0" noProof="0" smtClean="0">
                  <a:ln>
                    <a:noFill/>
                  </a:ln>
                  <a:gradFill rotWithShape="1">
                    <a:gsLst>
                      <a:gs pos="0">
                        <a:srgbClr val="000000"/>
                      </a:gs>
                      <a:gs pos="50000">
                        <a:srgbClr val="47008E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effectLst>
                    <a:outerShdw dist="17961" dir="2700000" algn="ctr" rotWithShape="0">
                      <a:srgbClr val="FFFFFF"/>
                    </a:outerShdw>
                  </a:effectLst>
                  <a:uLnTx/>
                  <a:uFillTx/>
                  <a:latin typeface="HY헤드라인M"/>
                </a:endParaRPr>
              </a:p>
            </p:txBody>
          </p:sp>
        </p:grpSp>
        <p:sp>
          <p:nvSpPr>
            <p:cNvPr id="218" name="Text Box 540"/>
            <p:cNvSpPr txBox="1">
              <a:spLocks noChangeArrowheads="1"/>
            </p:cNvSpPr>
            <p:nvPr/>
          </p:nvSpPr>
          <p:spPr bwMode="auto">
            <a:xfrm>
              <a:off x="3526" y="2140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2002</a:t>
              </a:r>
            </a:p>
          </p:txBody>
        </p:sp>
        <p:sp>
          <p:nvSpPr>
            <p:cNvPr id="219" name="Text Box 541"/>
            <p:cNvSpPr txBox="1">
              <a:spLocks noChangeArrowheads="1"/>
            </p:cNvSpPr>
            <p:nvPr/>
          </p:nvSpPr>
          <p:spPr bwMode="auto">
            <a:xfrm>
              <a:off x="4074" y="2140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2004</a:t>
              </a:r>
            </a:p>
          </p:txBody>
        </p:sp>
        <p:sp>
          <p:nvSpPr>
            <p:cNvPr id="220" name="Text Box 542"/>
            <p:cNvSpPr txBox="1">
              <a:spLocks noChangeArrowheads="1"/>
            </p:cNvSpPr>
            <p:nvPr/>
          </p:nvSpPr>
          <p:spPr bwMode="auto">
            <a:xfrm>
              <a:off x="4608" y="2140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2006</a:t>
              </a:r>
            </a:p>
          </p:txBody>
        </p:sp>
        <p:sp>
          <p:nvSpPr>
            <p:cNvPr id="221" name="Text Box 543"/>
            <p:cNvSpPr txBox="1">
              <a:spLocks noChangeArrowheads="1"/>
            </p:cNvSpPr>
            <p:nvPr/>
          </p:nvSpPr>
          <p:spPr bwMode="auto">
            <a:xfrm>
              <a:off x="5134" y="2140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2007</a:t>
              </a:r>
            </a:p>
          </p:txBody>
        </p:sp>
      </p:grpSp>
      <p:grpSp>
        <p:nvGrpSpPr>
          <p:cNvPr id="232" name="Group 554"/>
          <p:cNvGrpSpPr>
            <a:grpSpLocks/>
          </p:cNvGrpSpPr>
          <p:nvPr/>
        </p:nvGrpSpPr>
        <p:grpSpPr bwMode="auto">
          <a:xfrm>
            <a:off x="91567" y="3501925"/>
            <a:ext cx="4421187" cy="2519363"/>
            <a:chOff x="0" y="2478"/>
            <a:chExt cx="2785" cy="1587"/>
          </a:xfrm>
        </p:grpSpPr>
        <p:pic>
          <p:nvPicPr>
            <p:cNvPr id="233" name="Picture 451" descr="5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2478"/>
              <a:ext cx="167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4" name="Group 462"/>
            <p:cNvGrpSpPr>
              <a:grpSpLocks/>
            </p:cNvGrpSpPr>
            <p:nvPr/>
          </p:nvGrpSpPr>
          <p:grpSpPr bwMode="auto">
            <a:xfrm>
              <a:off x="430" y="3585"/>
              <a:ext cx="1905" cy="305"/>
              <a:chOff x="657" y="1752"/>
              <a:chExt cx="1905" cy="816"/>
            </a:xfrm>
          </p:grpSpPr>
          <p:sp>
            <p:nvSpPr>
              <p:cNvPr id="256" name="Line 463"/>
              <p:cNvSpPr>
                <a:spLocks noChangeShapeType="1"/>
              </p:cNvSpPr>
              <p:nvPr/>
            </p:nvSpPr>
            <p:spPr bwMode="auto">
              <a:xfrm>
                <a:off x="1133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7" name="Line 464"/>
              <p:cNvSpPr>
                <a:spLocks noChangeShapeType="1"/>
              </p:cNvSpPr>
              <p:nvPr/>
            </p:nvSpPr>
            <p:spPr bwMode="auto">
              <a:xfrm>
                <a:off x="1609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8" name="Line 465"/>
              <p:cNvSpPr>
                <a:spLocks noChangeShapeType="1"/>
              </p:cNvSpPr>
              <p:nvPr/>
            </p:nvSpPr>
            <p:spPr bwMode="auto">
              <a:xfrm>
                <a:off x="2085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9" name="Line 466"/>
              <p:cNvSpPr>
                <a:spLocks noChangeShapeType="1"/>
              </p:cNvSpPr>
              <p:nvPr/>
            </p:nvSpPr>
            <p:spPr bwMode="auto">
              <a:xfrm>
                <a:off x="2562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0" name="Line 467"/>
              <p:cNvSpPr>
                <a:spLocks noChangeShapeType="1"/>
              </p:cNvSpPr>
              <p:nvPr/>
            </p:nvSpPr>
            <p:spPr bwMode="auto">
              <a:xfrm>
                <a:off x="657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35" name="Picture 468" descr="5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3247"/>
              <a:ext cx="2490" cy="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6" name="AutoShape 469" descr="그림5"/>
            <p:cNvSpPr>
              <a:spLocks noChangeArrowheads="1"/>
            </p:cNvSpPr>
            <p:nvPr/>
          </p:nvSpPr>
          <p:spPr bwMode="auto">
            <a:xfrm>
              <a:off x="602" y="3158"/>
              <a:ext cx="222" cy="254"/>
            </a:xfrm>
            <a:prstGeom prst="can">
              <a:avLst>
                <a:gd name="adj" fmla="val 31983"/>
              </a:avLst>
            </a:prstGeom>
            <a:blipFill dpi="0" rotWithShape="1">
              <a:blip r:embed="rId11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AutoShape 470" descr="그림5"/>
            <p:cNvSpPr>
              <a:spLocks noChangeArrowheads="1"/>
            </p:cNvSpPr>
            <p:nvPr/>
          </p:nvSpPr>
          <p:spPr bwMode="auto">
            <a:xfrm>
              <a:off x="1118" y="2931"/>
              <a:ext cx="221" cy="542"/>
            </a:xfrm>
            <a:prstGeom prst="can">
              <a:avLst>
                <a:gd name="adj" fmla="val 30770"/>
              </a:avLst>
            </a:prstGeom>
            <a:blipFill dpi="0" rotWithShape="1">
              <a:blip r:embed="rId11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AutoShape 471" descr="그림5"/>
            <p:cNvSpPr>
              <a:spLocks noChangeArrowheads="1"/>
            </p:cNvSpPr>
            <p:nvPr/>
          </p:nvSpPr>
          <p:spPr bwMode="auto">
            <a:xfrm>
              <a:off x="1646" y="3158"/>
              <a:ext cx="222" cy="380"/>
            </a:xfrm>
            <a:prstGeom prst="can">
              <a:avLst>
                <a:gd name="adj" fmla="val 35257"/>
              </a:avLst>
            </a:prstGeom>
            <a:blipFill dpi="0" rotWithShape="1">
              <a:blip r:embed="rId11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AutoShape 472" descr="116"/>
            <p:cNvSpPr>
              <a:spLocks noChangeArrowheads="1"/>
            </p:cNvSpPr>
            <p:nvPr/>
          </p:nvSpPr>
          <p:spPr bwMode="auto">
            <a:xfrm>
              <a:off x="2173" y="2886"/>
              <a:ext cx="221" cy="711"/>
            </a:xfrm>
            <a:prstGeom prst="can">
              <a:avLst>
                <a:gd name="adj" fmla="val 33036"/>
              </a:avLst>
            </a:prstGeom>
            <a:blipFill dpi="0" rotWithShape="1">
              <a:blip r:embed="rId1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Text Box 503"/>
            <p:cNvSpPr txBox="1">
              <a:spLocks noChangeArrowheads="1"/>
            </p:cNvSpPr>
            <p:nvPr/>
          </p:nvSpPr>
          <p:spPr bwMode="auto">
            <a:xfrm>
              <a:off x="625" y="3016"/>
              <a:ext cx="165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99"/>
                  </a:solidFill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848</a:t>
              </a:r>
            </a:p>
          </p:txBody>
        </p:sp>
        <p:sp>
          <p:nvSpPr>
            <p:cNvPr id="241" name="Text Box 504"/>
            <p:cNvSpPr txBox="1">
              <a:spLocks noChangeArrowheads="1"/>
            </p:cNvSpPr>
            <p:nvPr/>
          </p:nvSpPr>
          <p:spPr bwMode="auto">
            <a:xfrm>
              <a:off x="1117" y="2792"/>
              <a:ext cx="240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99"/>
                  </a:solidFill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2,524</a:t>
              </a:r>
            </a:p>
          </p:txBody>
        </p:sp>
        <p:sp>
          <p:nvSpPr>
            <p:cNvPr id="242" name="Text Box 505"/>
            <p:cNvSpPr txBox="1">
              <a:spLocks noChangeArrowheads="1"/>
            </p:cNvSpPr>
            <p:nvPr/>
          </p:nvSpPr>
          <p:spPr bwMode="auto">
            <a:xfrm>
              <a:off x="1610" y="3022"/>
              <a:ext cx="240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99"/>
                  </a:solidFill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1.530</a:t>
              </a:r>
            </a:p>
          </p:txBody>
        </p:sp>
        <p:sp>
          <p:nvSpPr>
            <p:cNvPr id="243" name="Rectangle 506"/>
            <p:cNvSpPr>
              <a:spLocks noChangeArrowheads="1"/>
            </p:cNvSpPr>
            <p:nvPr/>
          </p:nvSpPr>
          <p:spPr bwMode="auto">
            <a:xfrm>
              <a:off x="2100" y="2695"/>
              <a:ext cx="35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3,711</a:t>
              </a:r>
            </a:p>
          </p:txBody>
        </p:sp>
        <p:sp>
          <p:nvSpPr>
            <p:cNvPr id="244" name="Freeform 513"/>
            <p:cNvSpPr>
              <a:spLocks/>
            </p:cNvSpPr>
            <p:nvPr/>
          </p:nvSpPr>
          <p:spPr bwMode="auto">
            <a:xfrm>
              <a:off x="1202" y="2964"/>
              <a:ext cx="1084" cy="270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556" y="270"/>
                </a:cxn>
                <a:cxn ang="0">
                  <a:pos x="1084" y="0"/>
                </a:cxn>
              </a:cxnLst>
              <a:rect l="0" t="0" r="r" b="b"/>
              <a:pathLst>
                <a:path w="1084" h="270">
                  <a:moveTo>
                    <a:pt x="0" y="58"/>
                  </a:moveTo>
                  <a:lnTo>
                    <a:pt x="556" y="270"/>
                  </a:lnTo>
                  <a:lnTo>
                    <a:pt x="1084" y="0"/>
                  </a:lnTo>
                </a:path>
              </a:pathLst>
            </a:custGeom>
            <a:noFill/>
            <a:ln w="63500" cap="flat">
              <a:solidFill>
                <a:srgbClr val="541A00"/>
              </a:solidFill>
              <a:prstDash val="sysDot"/>
              <a:round/>
              <a:headEnd/>
              <a:tailEnd type="stealth" w="lg" len="med"/>
            </a:ln>
            <a:effectLst>
              <a:outerShdw dist="45791" dir="2021404" algn="ctr" rotWithShape="0">
                <a:srgbClr val="000000">
                  <a:alpha val="2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45" name="Freeform 520"/>
            <p:cNvSpPr>
              <a:spLocks/>
            </p:cNvSpPr>
            <p:nvPr/>
          </p:nvSpPr>
          <p:spPr bwMode="auto">
            <a:xfrm>
              <a:off x="703" y="3022"/>
              <a:ext cx="499" cy="194"/>
            </a:xfrm>
            <a:custGeom>
              <a:avLst/>
              <a:gdLst/>
              <a:ahLst/>
              <a:cxnLst>
                <a:cxn ang="0">
                  <a:pos x="0" y="264"/>
                </a:cxn>
                <a:cxn ang="0">
                  <a:pos x="1572" y="0"/>
                </a:cxn>
              </a:cxnLst>
              <a:rect l="0" t="0" r="r" b="b"/>
              <a:pathLst>
                <a:path w="1572" h="264">
                  <a:moveTo>
                    <a:pt x="0" y="264"/>
                  </a:moveTo>
                  <a:lnTo>
                    <a:pt x="1572" y="0"/>
                  </a:lnTo>
                </a:path>
              </a:pathLst>
            </a:custGeom>
            <a:noFill/>
            <a:ln w="63500" cap="flat">
              <a:solidFill>
                <a:srgbClr val="541A00"/>
              </a:solidFill>
              <a:prstDash val="solid"/>
              <a:round/>
              <a:headEnd/>
              <a:tailEnd type="none" w="lg" len="med"/>
            </a:ln>
            <a:effectLst>
              <a:outerShdw dist="45791" dir="2021404" algn="ctr" rotWithShape="0">
                <a:srgbClr val="000000">
                  <a:alpha val="2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246" name="Group 528"/>
            <p:cNvGrpSpPr>
              <a:grpSpLocks/>
            </p:cNvGrpSpPr>
            <p:nvPr/>
          </p:nvGrpSpPr>
          <p:grpSpPr bwMode="auto">
            <a:xfrm>
              <a:off x="0" y="2596"/>
              <a:ext cx="425" cy="1361"/>
              <a:chOff x="158" y="935"/>
              <a:chExt cx="425" cy="1361"/>
            </a:xfrm>
          </p:grpSpPr>
          <p:grpSp>
            <p:nvGrpSpPr>
              <p:cNvPr id="251" name="Group 529"/>
              <p:cNvGrpSpPr>
                <a:grpSpLocks/>
              </p:cNvGrpSpPr>
              <p:nvPr/>
            </p:nvGrpSpPr>
            <p:grpSpPr bwMode="auto">
              <a:xfrm rot="-5400000">
                <a:off x="-310" y="1403"/>
                <a:ext cx="1361" cy="425"/>
                <a:chOff x="1383" y="890"/>
                <a:chExt cx="2948" cy="549"/>
              </a:xfrm>
            </p:grpSpPr>
            <p:pic>
              <p:nvPicPr>
                <p:cNvPr id="253" name="Picture 530" descr="그림자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4" name="AutoShape 531"/>
                <p:cNvSpPr>
                  <a:spLocks noChangeArrowheads="1"/>
                </p:cNvSpPr>
                <p:nvPr/>
              </p:nvSpPr>
              <p:spPr bwMode="auto">
                <a:xfrm>
                  <a:off x="1460" y="97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19080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5" name="AutoShape 532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52" name="WordArt 533"/>
              <p:cNvSpPr>
                <a:spLocks noChangeArrowheads="1" noChangeShapeType="1" noTextEdit="1"/>
              </p:cNvSpPr>
              <p:nvPr/>
            </p:nvSpPr>
            <p:spPr bwMode="auto">
              <a:xfrm>
                <a:off x="277" y="1252"/>
                <a:ext cx="149" cy="726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T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X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T</a:t>
                </a:r>
                <a:endParaRPr kumimoji="0" lang="zh-CN" altLang="en-US" sz="3600" b="1" i="0" u="none" strike="noStrike" kern="10" cap="none" spc="-90" normalizeH="0" baseline="0" noProof="0" smtClean="0">
                  <a:ln>
                    <a:noFill/>
                  </a:ln>
                  <a:gradFill rotWithShape="1">
                    <a:gsLst>
                      <a:gs pos="0">
                        <a:srgbClr val="000000"/>
                      </a:gs>
                      <a:gs pos="50000">
                        <a:srgbClr val="47008E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effectLst>
                    <a:outerShdw dist="17961" dir="2700000" algn="ctr" rotWithShape="0">
                      <a:srgbClr val="FFFFFF"/>
                    </a:outerShdw>
                  </a:effectLst>
                  <a:uLnTx/>
                  <a:uFillTx/>
                  <a:latin typeface="HY헤드라인M"/>
                </a:endParaRPr>
              </a:p>
            </p:txBody>
          </p:sp>
        </p:grpSp>
        <p:sp>
          <p:nvSpPr>
            <p:cNvPr id="247" name="Text Box 544"/>
            <p:cNvSpPr txBox="1">
              <a:spLocks noChangeArrowheads="1"/>
            </p:cNvSpPr>
            <p:nvPr/>
          </p:nvSpPr>
          <p:spPr bwMode="auto">
            <a:xfrm>
              <a:off x="633" y="3792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2002</a:t>
              </a:r>
            </a:p>
          </p:txBody>
        </p:sp>
        <p:sp>
          <p:nvSpPr>
            <p:cNvPr id="248" name="Text Box 545"/>
            <p:cNvSpPr txBox="1">
              <a:spLocks noChangeArrowheads="1"/>
            </p:cNvSpPr>
            <p:nvPr/>
          </p:nvSpPr>
          <p:spPr bwMode="auto">
            <a:xfrm>
              <a:off x="1181" y="3792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2004</a:t>
              </a:r>
            </a:p>
          </p:txBody>
        </p:sp>
        <p:sp>
          <p:nvSpPr>
            <p:cNvPr id="249" name="Text Box 546"/>
            <p:cNvSpPr txBox="1">
              <a:spLocks noChangeArrowheads="1"/>
            </p:cNvSpPr>
            <p:nvPr/>
          </p:nvSpPr>
          <p:spPr bwMode="auto">
            <a:xfrm>
              <a:off x="1715" y="3792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2006</a:t>
              </a:r>
            </a:p>
          </p:txBody>
        </p:sp>
        <p:sp>
          <p:nvSpPr>
            <p:cNvPr id="250" name="Text Box 547"/>
            <p:cNvSpPr txBox="1">
              <a:spLocks noChangeArrowheads="1"/>
            </p:cNvSpPr>
            <p:nvPr/>
          </p:nvSpPr>
          <p:spPr bwMode="auto">
            <a:xfrm>
              <a:off x="2241" y="3792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2007</a:t>
              </a:r>
            </a:p>
          </p:txBody>
        </p:sp>
      </p:grpSp>
      <p:grpSp>
        <p:nvGrpSpPr>
          <p:cNvPr id="261" name="Group 555"/>
          <p:cNvGrpSpPr>
            <a:grpSpLocks/>
          </p:cNvGrpSpPr>
          <p:nvPr/>
        </p:nvGrpSpPr>
        <p:grpSpPr bwMode="auto">
          <a:xfrm>
            <a:off x="4663567" y="3501925"/>
            <a:ext cx="4421187" cy="2519363"/>
            <a:chOff x="2880" y="2478"/>
            <a:chExt cx="2785" cy="1587"/>
          </a:xfrm>
        </p:grpSpPr>
        <p:pic>
          <p:nvPicPr>
            <p:cNvPr id="262" name="Picture 473" descr="5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4" y="2478"/>
              <a:ext cx="1679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63" name="Group 484"/>
            <p:cNvGrpSpPr>
              <a:grpSpLocks/>
            </p:cNvGrpSpPr>
            <p:nvPr/>
          </p:nvGrpSpPr>
          <p:grpSpPr bwMode="auto">
            <a:xfrm>
              <a:off x="3310" y="3585"/>
              <a:ext cx="1905" cy="305"/>
              <a:chOff x="657" y="1752"/>
              <a:chExt cx="1905" cy="816"/>
            </a:xfrm>
          </p:grpSpPr>
          <p:sp>
            <p:nvSpPr>
              <p:cNvPr id="285" name="Line 485"/>
              <p:cNvSpPr>
                <a:spLocks noChangeShapeType="1"/>
              </p:cNvSpPr>
              <p:nvPr/>
            </p:nvSpPr>
            <p:spPr bwMode="auto">
              <a:xfrm>
                <a:off x="1133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6" name="Line 486"/>
              <p:cNvSpPr>
                <a:spLocks noChangeShapeType="1"/>
              </p:cNvSpPr>
              <p:nvPr/>
            </p:nvSpPr>
            <p:spPr bwMode="auto">
              <a:xfrm>
                <a:off x="1609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Line 487"/>
              <p:cNvSpPr>
                <a:spLocks noChangeShapeType="1"/>
              </p:cNvSpPr>
              <p:nvPr/>
            </p:nvSpPr>
            <p:spPr bwMode="auto">
              <a:xfrm>
                <a:off x="2085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8" name="Line 488"/>
              <p:cNvSpPr>
                <a:spLocks noChangeShapeType="1"/>
              </p:cNvSpPr>
              <p:nvPr/>
            </p:nvSpPr>
            <p:spPr bwMode="auto">
              <a:xfrm>
                <a:off x="2562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9" name="Line 489"/>
              <p:cNvSpPr>
                <a:spLocks noChangeShapeType="1"/>
              </p:cNvSpPr>
              <p:nvPr/>
            </p:nvSpPr>
            <p:spPr bwMode="auto">
              <a:xfrm>
                <a:off x="657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64" name="Picture 490" descr="5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" y="3247"/>
              <a:ext cx="2490" cy="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5" name="AutoShape 491" descr="그림2"/>
            <p:cNvSpPr>
              <a:spLocks noChangeArrowheads="1"/>
            </p:cNvSpPr>
            <p:nvPr/>
          </p:nvSpPr>
          <p:spPr bwMode="auto">
            <a:xfrm>
              <a:off x="3482" y="3113"/>
              <a:ext cx="222" cy="299"/>
            </a:xfrm>
            <a:prstGeom prst="can">
              <a:avLst>
                <a:gd name="adj" fmla="val 32430"/>
              </a:avLst>
            </a:prstGeom>
            <a:blipFill dpi="0" rotWithShape="1">
              <a:blip r:embed="rId13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AutoShape 492" descr="그림2"/>
            <p:cNvSpPr>
              <a:spLocks noChangeArrowheads="1"/>
            </p:cNvSpPr>
            <p:nvPr/>
          </p:nvSpPr>
          <p:spPr bwMode="auto">
            <a:xfrm>
              <a:off x="3998" y="2931"/>
              <a:ext cx="221" cy="542"/>
            </a:xfrm>
            <a:prstGeom prst="can">
              <a:avLst>
                <a:gd name="adj" fmla="val 30770"/>
              </a:avLst>
            </a:prstGeom>
            <a:blipFill dpi="0" rotWithShape="1">
              <a:blip r:embed="rId13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AutoShape 493" descr="그림2"/>
            <p:cNvSpPr>
              <a:spLocks noChangeArrowheads="1"/>
            </p:cNvSpPr>
            <p:nvPr/>
          </p:nvSpPr>
          <p:spPr bwMode="auto">
            <a:xfrm>
              <a:off x="4526" y="2840"/>
              <a:ext cx="222" cy="698"/>
            </a:xfrm>
            <a:prstGeom prst="can">
              <a:avLst>
                <a:gd name="adj" fmla="val 28836"/>
              </a:avLst>
            </a:prstGeom>
            <a:blipFill dpi="0" rotWithShape="1">
              <a:blip r:embed="rId13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AutoShape 494" descr="119"/>
            <p:cNvSpPr>
              <a:spLocks noChangeArrowheads="1"/>
            </p:cNvSpPr>
            <p:nvPr/>
          </p:nvSpPr>
          <p:spPr bwMode="auto">
            <a:xfrm>
              <a:off x="5053" y="2886"/>
              <a:ext cx="221" cy="711"/>
            </a:xfrm>
            <a:prstGeom prst="can">
              <a:avLst>
                <a:gd name="adj" fmla="val 38457"/>
              </a:avLst>
            </a:prstGeom>
            <a:blipFill dpi="0" rotWithShape="1">
              <a:blip r:embed="rId1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Text Box 507"/>
            <p:cNvSpPr txBox="1">
              <a:spLocks noChangeArrowheads="1"/>
            </p:cNvSpPr>
            <p:nvPr/>
          </p:nvSpPr>
          <p:spPr bwMode="auto">
            <a:xfrm>
              <a:off x="3486" y="2952"/>
              <a:ext cx="205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66FF99"/>
                  </a:solidFill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5.1%</a:t>
              </a:r>
            </a:p>
          </p:txBody>
        </p:sp>
        <p:sp>
          <p:nvSpPr>
            <p:cNvPr id="270" name="Text Box 508"/>
            <p:cNvSpPr txBox="1">
              <a:spLocks noChangeArrowheads="1"/>
            </p:cNvSpPr>
            <p:nvPr/>
          </p:nvSpPr>
          <p:spPr bwMode="auto">
            <a:xfrm>
              <a:off x="4015" y="2771"/>
              <a:ext cx="205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66FF99"/>
                  </a:solidFill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8.6%</a:t>
              </a:r>
            </a:p>
          </p:txBody>
        </p:sp>
        <p:sp>
          <p:nvSpPr>
            <p:cNvPr id="271" name="Text Box 509"/>
            <p:cNvSpPr txBox="1">
              <a:spLocks noChangeArrowheads="1"/>
            </p:cNvSpPr>
            <p:nvPr/>
          </p:nvSpPr>
          <p:spPr bwMode="auto">
            <a:xfrm>
              <a:off x="4538" y="2680"/>
              <a:ext cx="205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66FF99"/>
                  </a:solidFill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9.5%</a:t>
              </a:r>
            </a:p>
          </p:txBody>
        </p:sp>
        <p:sp>
          <p:nvSpPr>
            <p:cNvPr id="272" name="Rectangle 510"/>
            <p:cNvSpPr>
              <a:spLocks noChangeArrowheads="1"/>
            </p:cNvSpPr>
            <p:nvPr/>
          </p:nvSpPr>
          <p:spPr bwMode="auto">
            <a:xfrm>
              <a:off x="4996" y="2713"/>
              <a:ext cx="32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9.4%</a:t>
              </a:r>
            </a:p>
          </p:txBody>
        </p:sp>
        <p:sp>
          <p:nvSpPr>
            <p:cNvPr id="273" name="Freeform 514"/>
            <p:cNvSpPr>
              <a:spLocks/>
            </p:cNvSpPr>
            <p:nvPr/>
          </p:nvSpPr>
          <p:spPr bwMode="auto">
            <a:xfrm>
              <a:off x="4105" y="2898"/>
              <a:ext cx="1085" cy="124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533" y="0"/>
                </a:cxn>
                <a:cxn ang="0">
                  <a:pos x="1085" y="60"/>
                </a:cxn>
              </a:cxnLst>
              <a:rect l="0" t="0" r="r" b="b"/>
              <a:pathLst>
                <a:path w="1085" h="124">
                  <a:moveTo>
                    <a:pt x="0" y="124"/>
                  </a:moveTo>
                  <a:lnTo>
                    <a:pt x="533" y="0"/>
                  </a:lnTo>
                  <a:lnTo>
                    <a:pt x="1085" y="60"/>
                  </a:lnTo>
                </a:path>
              </a:pathLst>
            </a:custGeom>
            <a:noFill/>
            <a:ln w="63500" cap="flat">
              <a:solidFill>
                <a:srgbClr val="1F4709"/>
              </a:solidFill>
              <a:prstDash val="sysDot"/>
              <a:round/>
              <a:headEnd/>
              <a:tailEnd type="stealth" w="lg" len="med"/>
            </a:ln>
            <a:effectLst>
              <a:outerShdw dist="45791" dir="2021404" algn="ctr" rotWithShape="0">
                <a:srgbClr val="000000">
                  <a:alpha val="2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74" name="Freeform 521"/>
            <p:cNvSpPr>
              <a:spLocks/>
            </p:cNvSpPr>
            <p:nvPr/>
          </p:nvSpPr>
          <p:spPr bwMode="auto">
            <a:xfrm>
              <a:off x="3560" y="3022"/>
              <a:ext cx="499" cy="155"/>
            </a:xfrm>
            <a:custGeom>
              <a:avLst/>
              <a:gdLst/>
              <a:ahLst/>
              <a:cxnLst>
                <a:cxn ang="0">
                  <a:pos x="0" y="246"/>
                </a:cxn>
                <a:cxn ang="0">
                  <a:pos x="1614" y="0"/>
                </a:cxn>
              </a:cxnLst>
              <a:rect l="0" t="0" r="r" b="b"/>
              <a:pathLst>
                <a:path w="1614" h="246">
                  <a:moveTo>
                    <a:pt x="0" y="246"/>
                  </a:moveTo>
                  <a:lnTo>
                    <a:pt x="1614" y="0"/>
                  </a:lnTo>
                </a:path>
              </a:pathLst>
            </a:custGeom>
            <a:noFill/>
            <a:ln w="63500" cap="flat">
              <a:solidFill>
                <a:srgbClr val="1F4709"/>
              </a:solidFill>
              <a:prstDash val="solid"/>
              <a:round/>
              <a:headEnd/>
              <a:tailEnd type="none" w="lg" len="med"/>
            </a:ln>
            <a:effectLst>
              <a:outerShdw dist="45791" dir="2021404" algn="ctr" rotWithShape="0">
                <a:srgbClr val="000000">
                  <a:alpha val="2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275" name="Group 534"/>
            <p:cNvGrpSpPr>
              <a:grpSpLocks/>
            </p:cNvGrpSpPr>
            <p:nvPr/>
          </p:nvGrpSpPr>
          <p:grpSpPr bwMode="auto">
            <a:xfrm>
              <a:off x="2880" y="2596"/>
              <a:ext cx="425" cy="1361"/>
              <a:chOff x="158" y="935"/>
              <a:chExt cx="425" cy="1361"/>
            </a:xfrm>
          </p:grpSpPr>
          <p:grpSp>
            <p:nvGrpSpPr>
              <p:cNvPr id="280" name="Group 535"/>
              <p:cNvGrpSpPr>
                <a:grpSpLocks/>
              </p:cNvGrpSpPr>
              <p:nvPr/>
            </p:nvGrpSpPr>
            <p:grpSpPr bwMode="auto">
              <a:xfrm rot="-5400000">
                <a:off x="-310" y="1403"/>
                <a:ext cx="1361" cy="425"/>
                <a:chOff x="1383" y="890"/>
                <a:chExt cx="2948" cy="549"/>
              </a:xfrm>
            </p:grpSpPr>
            <p:pic>
              <p:nvPicPr>
                <p:cNvPr id="282" name="Picture 536" descr="그림자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3" name="AutoShape 537"/>
                <p:cNvSpPr>
                  <a:spLocks noChangeArrowheads="1"/>
                </p:cNvSpPr>
                <p:nvPr/>
              </p:nvSpPr>
              <p:spPr bwMode="auto">
                <a:xfrm>
                  <a:off x="1460" y="97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19080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4" name="AutoShape 538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81" name="WordArt 53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77" y="1252"/>
                <a:ext cx="149" cy="726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T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X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1" i="0" u="none" strike="noStrike" kern="10" cap="none" spc="-90" normalizeH="0" baseline="0" noProof="0" smtClean="0">
                    <a:ln>
                      <a:noFill/>
                    </a:ln>
                    <a:gradFill rotWithShape="1">
                      <a:gsLst>
                        <a:gs pos="0">
                          <a:srgbClr val="000000"/>
                        </a:gs>
                        <a:gs pos="50000">
                          <a:srgbClr val="47008E"/>
                        </a:gs>
                        <a:gs pos="100000">
                          <a:srgbClr val="000000"/>
                        </a:gs>
                      </a:gsLst>
                      <a:lin ang="0" scaled="1"/>
                    </a:gradFill>
                    <a:effectLst>
                      <a:outerShdw dist="17961" dir="2700000" algn="ctr" rotWithShape="0">
                        <a:srgbClr val="FFFFFF"/>
                      </a:outerShdw>
                    </a:effectLst>
                    <a:uLnTx/>
                    <a:uFillTx/>
                    <a:latin typeface="HY헤드라인M"/>
                  </a:rPr>
                  <a:t>T</a:t>
                </a:r>
                <a:endParaRPr kumimoji="0" lang="zh-CN" altLang="en-US" sz="3600" b="1" i="0" u="none" strike="noStrike" kern="10" cap="none" spc="-90" normalizeH="0" baseline="0" noProof="0" smtClean="0">
                  <a:ln>
                    <a:noFill/>
                  </a:ln>
                  <a:gradFill rotWithShape="1">
                    <a:gsLst>
                      <a:gs pos="0">
                        <a:srgbClr val="000000"/>
                      </a:gs>
                      <a:gs pos="50000">
                        <a:srgbClr val="47008E"/>
                      </a:gs>
                      <a:gs pos="100000">
                        <a:srgbClr val="000000"/>
                      </a:gs>
                    </a:gsLst>
                    <a:lin ang="0" scaled="1"/>
                  </a:gradFill>
                  <a:effectLst>
                    <a:outerShdw dist="17961" dir="2700000" algn="ctr" rotWithShape="0">
                      <a:srgbClr val="FFFFFF"/>
                    </a:outerShdw>
                  </a:effectLst>
                  <a:uLnTx/>
                  <a:uFillTx/>
                  <a:latin typeface="HY헤드라인M"/>
                </a:endParaRPr>
              </a:p>
            </p:txBody>
          </p:sp>
        </p:grpSp>
        <p:sp>
          <p:nvSpPr>
            <p:cNvPr id="276" name="Text Box 548"/>
            <p:cNvSpPr txBox="1">
              <a:spLocks noChangeArrowheads="1"/>
            </p:cNvSpPr>
            <p:nvPr/>
          </p:nvSpPr>
          <p:spPr bwMode="auto">
            <a:xfrm>
              <a:off x="3526" y="3792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2002</a:t>
              </a:r>
            </a:p>
          </p:txBody>
        </p:sp>
        <p:sp>
          <p:nvSpPr>
            <p:cNvPr id="277" name="Text Box 549"/>
            <p:cNvSpPr txBox="1">
              <a:spLocks noChangeArrowheads="1"/>
            </p:cNvSpPr>
            <p:nvPr/>
          </p:nvSpPr>
          <p:spPr bwMode="auto">
            <a:xfrm>
              <a:off x="4074" y="3792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2004</a:t>
              </a:r>
            </a:p>
          </p:txBody>
        </p:sp>
        <p:sp>
          <p:nvSpPr>
            <p:cNvPr id="278" name="Text Box 550"/>
            <p:cNvSpPr txBox="1">
              <a:spLocks noChangeArrowheads="1"/>
            </p:cNvSpPr>
            <p:nvPr/>
          </p:nvSpPr>
          <p:spPr bwMode="auto">
            <a:xfrm>
              <a:off x="4608" y="3792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2006</a:t>
              </a:r>
            </a:p>
          </p:txBody>
        </p:sp>
        <p:sp>
          <p:nvSpPr>
            <p:cNvPr id="279" name="Text Box 551"/>
            <p:cNvSpPr txBox="1">
              <a:spLocks noChangeArrowheads="1"/>
            </p:cNvSpPr>
            <p:nvPr/>
          </p:nvSpPr>
          <p:spPr bwMode="auto">
            <a:xfrm>
              <a:off x="5134" y="3792"/>
              <a:ext cx="1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HY각헤드라인M"/>
                  <a:ea typeface="HY각헤드라인M"/>
                  <a:cs typeface="HY각헤드라인M"/>
                </a:rPr>
                <a:t>2007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209</Words>
  <Application>Microsoft Office PowerPoint</Application>
  <PresentationFormat>全屏显示(4:3)</PresentationFormat>
  <Paragraphs>66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48</cp:revision>
  <dcterms:created xsi:type="dcterms:W3CDTF">2012-12-20T06:04:47Z</dcterms:created>
  <dcterms:modified xsi:type="dcterms:W3CDTF">2013-01-13T01:22:18Z</dcterms:modified>
</cp:coreProperties>
</file>