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2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BE2B1E8-8677-483B-AABE-31FE0A2C53EF}" type="slidenum">
              <a:rPr sz="1200" noProof="1">
                <a:solidFill>
                  <a:prstClr val="black"/>
                </a:solidFill>
              </a:rPr>
              <a:pPr algn="r"/>
              <a:t>1</a:t>
            </a:fld>
            <a:endParaRPr lang="de-DE" sz="1200" noProof="1">
              <a:solidFill>
                <a:prstClr val="black"/>
              </a:solidFill>
            </a:endParaRPr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5B6D3EA-E3E5-4324-98EB-7942EF86D685}" type="slidenum">
              <a:rPr lang="en-GB" sz="1300">
                <a:solidFill>
                  <a:prstClr val="black"/>
                </a:solidFill>
              </a:rPr>
              <a:pPr algn="r" defTabSz="947738"/>
              <a:t>1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12.01.2013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Group 514"/>
          <p:cNvGrpSpPr>
            <a:grpSpLocks/>
          </p:cNvGrpSpPr>
          <p:nvPr/>
        </p:nvGrpSpPr>
        <p:grpSpPr bwMode="auto">
          <a:xfrm>
            <a:off x="852488" y="1268437"/>
            <a:ext cx="7175500" cy="4968875"/>
            <a:chOff x="537" y="980"/>
            <a:chExt cx="4520" cy="3130"/>
          </a:xfrm>
        </p:grpSpPr>
        <p:sp>
          <p:nvSpPr>
            <p:cNvPr id="66" name="Freeform 485"/>
            <p:cNvSpPr>
              <a:spLocks/>
            </p:cNvSpPr>
            <p:nvPr/>
          </p:nvSpPr>
          <p:spPr bwMode="auto">
            <a:xfrm>
              <a:off x="3531" y="2127"/>
              <a:ext cx="1519" cy="1317"/>
            </a:xfrm>
            <a:custGeom>
              <a:avLst/>
              <a:gdLst/>
              <a:ahLst/>
              <a:cxnLst>
                <a:cxn ang="0">
                  <a:pos x="270" y="938"/>
                </a:cxn>
                <a:cxn ang="0">
                  <a:pos x="0" y="467"/>
                </a:cxn>
                <a:cxn ang="0">
                  <a:pos x="270" y="0"/>
                </a:cxn>
                <a:cxn ang="0">
                  <a:pos x="812" y="0"/>
                </a:cxn>
                <a:cxn ang="0">
                  <a:pos x="1082" y="467"/>
                </a:cxn>
                <a:cxn ang="0">
                  <a:pos x="812" y="938"/>
                </a:cxn>
                <a:cxn ang="0">
                  <a:pos x="270" y="938"/>
                </a:cxn>
              </a:cxnLst>
              <a:rect l="0" t="0" r="r" b="b"/>
              <a:pathLst>
                <a:path w="1082" h="938">
                  <a:moveTo>
                    <a:pt x="270" y="938"/>
                  </a:moveTo>
                  <a:lnTo>
                    <a:pt x="0" y="467"/>
                  </a:lnTo>
                  <a:lnTo>
                    <a:pt x="270" y="0"/>
                  </a:lnTo>
                  <a:lnTo>
                    <a:pt x="812" y="0"/>
                  </a:lnTo>
                  <a:lnTo>
                    <a:pt x="1082" y="467"/>
                  </a:lnTo>
                  <a:lnTo>
                    <a:pt x="812" y="938"/>
                  </a:lnTo>
                  <a:lnTo>
                    <a:pt x="270" y="938"/>
                  </a:lnTo>
                  <a:close/>
                </a:path>
              </a:pathLst>
            </a:custGeom>
            <a:gradFill rotWithShape="1">
              <a:gsLst>
                <a:gs pos="0">
                  <a:srgbClr val="FFC000"/>
                </a:gs>
                <a:gs pos="100000">
                  <a:srgbClr val="FE69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3600000"/>
              </a:lightRig>
            </a:scene3d>
            <a:sp3d prstMaterial="metal">
              <a:bevelT w="127000" h="152400" prst="artDeco"/>
            </a:sp3d>
          </p:spPr>
          <p:txBody>
            <a:bodyPr wrap="none" lIns="72000" tIns="0" rIns="72000" bIns="0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Gulim" pitchFamily="34" charset="-127"/>
                <a:cs typeface="Times New Roman" pitchFamily="18" charset="0"/>
              </a:endParaRPr>
            </a:p>
          </p:txBody>
        </p:sp>
        <p:sp>
          <p:nvSpPr>
            <p:cNvPr id="67" name="Freeform 486"/>
            <p:cNvSpPr>
              <a:spLocks/>
            </p:cNvSpPr>
            <p:nvPr/>
          </p:nvSpPr>
          <p:spPr bwMode="auto">
            <a:xfrm>
              <a:off x="3608" y="2176"/>
              <a:ext cx="1373" cy="599"/>
            </a:xfrm>
            <a:custGeom>
              <a:avLst/>
              <a:gdLst>
                <a:gd name="T0" fmla="*/ 0 w 666"/>
                <a:gd name="T1" fmla="*/ 96053 h 290"/>
                <a:gd name="T2" fmla="*/ 54095 w 666"/>
                <a:gd name="T3" fmla="*/ 0 h 290"/>
                <a:gd name="T4" fmla="*/ 163142 w 666"/>
                <a:gd name="T5" fmla="*/ 0 h 290"/>
                <a:gd name="T6" fmla="*/ 217317 w 666"/>
                <a:gd name="T7" fmla="*/ 96053 h 290"/>
                <a:gd name="T8" fmla="*/ 0 w 666"/>
                <a:gd name="T9" fmla="*/ 96053 h 2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6"/>
                <a:gd name="T16" fmla="*/ 0 h 290"/>
                <a:gd name="T17" fmla="*/ 666 w 666"/>
                <a:gd name="T18" fmla="*/ 290 h 2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6" h="290">
                  <a:moveTo>
                    <a:pt x="0" y="290"/>
                  </a:moveTo>
                  <a:lnTo>
                    <a:pt x="166" y="0"/>
                  </a:lnTo>
                  <a:lnTo>
                    <a:pt x="500" y="0"/>
                  </a:lnTo>
                  <a:lnTo>
                    <a:pt x="666" y="290"/>
                  </a:lnTo>
                  <a:lnTo>
                    <a:pt x="0" y="29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487"/>
            <p:cNvSpPr>
              <a:spLocks/>
            </p:cNvSpPr>
            <p:nvPr/>
          </p:nvSpPr>
          <p:spPr bwMode="auto">
            <a:xfrm>
              <a:off x="3531" y="3444"/>
              <a:ext cx="1526" cy="666"/>
            </a:xfrm>
            <a:custGeom>
              <a:avLst/>
              <a:gdLst/>
              <a:ahLst/>
              <a:cxnLst>
                <a:cxn ang="0">
                  <a:pos x="0" y="290"/>
                </a:cxn>
                <a:cxn ang="0">
                  <a:pos x="166" y="0"/>
                </a:cxn>
                <a:cxn ang="0">
                  <a:pos x="500" y="0"/>
                </a:cxn>
                <a:cxn ang="0">
                  <a:pos x="666" y="290"/>
                </a:cxn>
                <a:cxn ang="0">
                  <a:pos x="0" y="290"/>
                </a:cxn>
              </a:cxnLst>
              <a:rect l="0" t="0" r="r" b="b"/>
              <a:pathLst>
                <a:path w="666" h="290">
                  <a:moveTo>
                    <a:pt x="0" y="290"/>
                  </a:moveTo>
                  <a:lnTo>
                    <a:pt x="166" y="0"/>
                  </a:lnTo>
                  <a:lnTo>
                    <a:pt x="500" y="0"/>
                  </a:lnTo>
                  <a:lnTo>
                    <a:pt x="666" y="290"/>
                  </a:lnTo>
                  <a:lnTo>
                    <a:pt x="0" y="290"/>
                  </a:lnTo>
                  <a:close/>
                </a:path>
              </a:pathLst>
            </a:cu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000000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Text Box 489"/>
            <p:cNvSpPr txBox="1">
              <a:spLocks noChangeArrowheads="1"/>
            </p:cNvSpPr>
            <p:nvPr/>
          </p:nvSpPr>
          <p:spPr bwMode="auto">
            <a:xfrm>
              <a:off x="2215" y="980"/>
              <a:ext cx="2703" cy="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6BB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Pictures speak 1,000 words!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6BB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Catch The feel of Design in contemporary colors and styles.</a:t>
              </a:r>
            </a:p>
          </p:txBody>
        </p:sp>
        <p:sp>
          <p:nvSpPr>
            <p:cNvPr id="70" name="AutoShape 490"/>
            <p:cNvSpPr>
              <a:spLocks noChangeAspect="1" noChangeArrowheads="1" noTextEdit="1"/>
            </p:cNvSpPr>
            <p:nvPr/>
          </p:nvSpPr>
          <p:spPr bwMode="auto">
            <a:xfrm>
              <a:off x="575" y="1017"/>
              <a:ext cx="2270" cy="2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Freeform 491"/>
            <p:cNvSpPr>
              <a:spLocks/>
            </p:cNvSpPr>
            <p:nvPr/>
          </p:nvSpPr>
          <p:spPr bwMode="auto">
            <a:xfrm>
              <a:off x="1258" y="1806"/>
              <a:ext cx="903" cy="783"/>
            </a:xfrm>
            <a:custGeom>
              <a:avLst/>
              <a:gdLst/>
              <a:ahLst/>
              <a:cxnLst>
                <a:cxn ang="0">
                  <a:pos x="269" y="938"/>
                </a:cxn>
                <a:cxn ang="0">
                  <a:pos x="0" y="468"/>
                </a:cxn>
                <a:cxn ang="0">
                  <a:pos x="269" y="0"/>
                </a:cxn>
                <a:cxn ang="0">
                  <a:pos x="812" y="0"/>
                </a:cxn>
                <a:cxn ang="0">
                  <a:pos x="1081" y="468"/>
                </a:cxn>
                <a:cxn ang="0">
                  <a:pos x="812" y="938"/>
                </a:cxn>
                <a:cxn ang="0">
                  <a:pos x="269" y="938"/>
                </a:cxn>
              </a:cxnLst>
              <a:rect l="0" t="0" r="r" b="b"/>
              <a:pathLst>
                <a:path w="1081" h="938">
                  <a:moveTo>
                    <a:pt x="269" y="938"/>
                  </a:moveTo>
                  <a:lnTo>
                    <a:pt x="0" y="468"/>
                  </a:lnTo>
                  <a:lnTo>
                    <a:pt x="269" y="0"/>
                  </a:lnTo>
                  <a:lnTo>
                    <a:pt x="812" y="0"/>
                  </a:lnTo>
                  <a:lnTo>
                    <a:pt x="1081" y="468"/>
                  </a:lnTo>
                  <a:lnTo>
                    <a:pt x="812" y="938"/>
                  </a:lnTo>
                  <a:lnTo>
                    <a:pt x="269" y="938"/>
                  </a:lnTo>
                  <a:close/>
                </a:path>
              </a:pathLst>
            </a:custGeom>
            <a:gradFill rotWithShape="1">
              <a:gsLst>
                <a:gs pos="0">
                  <a:srgbClr val="808080">
                    <a:gamma/>
                    <a:tint val="27451"/>
                    <a:invGamma/>
                  </a:srgbClr>
                </a:gs>
                <a:gs pos="100000">
                  <a:srgbClr val="808080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 w="127000" h="152400" prst="cross"/>
            </a:sp3d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2" name="Freeform 492"/>
            <p:cNvSpPr>
              <a:spLocks/>
            </p:cNvSpPr>
            <p:nvPr/>
          </p:nvSpPr>
          <p:spPr bwMode="auto">
            <a:xfrm>
              <a:off x="1258" y="980"/>
              <a:ext cx="903" cy="784"/>
            </a:xfrm>
            <a:custGeom>
              <a:avLst/>
              <a:gdLst/>
              <a:ahLst/>
              <a:cxnLst>
                <a:cxn ang="0">
                  <a:pos x="269" y="939"/>
                </a:cxn>
                <a:cxn ang="0">
                  <a:pos x="0" y="471"/>
                </a:cxn>
                <a:cxn ang="0">
                  <a:pos x="269" y="0"/>
                </a:cxn>
                <a:cxn ang="0">
                  <a:pos x="812" y="0"/>
                </a:cxn>
                <a:cxn ang="0">
                  <a:pos x="1081" y="471"/>
                </a:cxn>
                <a:cxn ang="0">
                  <a:pos x="812" y="939"/>
                </a:cxn>
                <a:cxn ang="0">
                  <a:pos x="269" y="939"/>
                </a:cxn>
              </a:cxnLst>
              <a:rect l="0" t="0" r="r" b="b"/>
              <a:pathLst>
                <a:path w="1081" h="939">
                  <a:moveTo>
                    <a:pt x="269" y="939"/>
                  </a:moveTo>
                  <a:lnTo>
                    <a:pt x="0" y="471"/>
                  </a:lnTo>
                  <a:lnTo>
                    <a:pt x="269" y="0"/>
                  </a:lnTo>
                  <a:lnTo>
                    <a:pt x="812" y="0"/>
                  </a:lnTo>
                  <a:lnTo>
                    <a:pt x="1081" y="471"/>
                  </a:lnTo>
                  <a:lnTo>
                    <a:pt x="812" y="939"/>
                  </a:lnTo>
                  <a:lnTo>
                    <a:pt x="269" y="939"/>
                  </a:lnTo>
                  <a:close/>
                </a:path>
              </a:pathLst>
            </a:custGeom>
            <a:gradFill rotWithShape="1">
              <a:gsLst>
                <a:gs pos="0">
                  <a:srgbClr val="808080">
                    <a:gamma/>
                    <a:tint val="27451"/>
                    <a:invGamma/>
                  </a:srgbClr>
                </a:gs>
                <a:gs pos="100000">
                  <a:srgbClr val="808080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 w="127000" h="152400" prst="cross"/>
            </a:sp3d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3" name="Freeform 493"/>
            <p:cNvSpPr>
              <a:spLocks/>
            </p:cNvSpPr>
            <p:nvPr/>
          </p:nvSpPr>
          <p:spPr bwMode="auto">
            <a:xfrm>
              <a:off x="1258" y="2638"/>
              <a:ext cx="903" cy="784"/>
            </a:xfrm>
            <a:custGeom>
              <a:avLst/>
              <a:gdLst/>
              <a:ahLst/>
              <a:cxnLst>
                <a:cxn ang="0">
                  <a:pos x="269" y="939"/>
                </a:cxn>
                <a:cxn ang="0">
                  <a:pos x="0" y="468"/>
                </a:cxn>
                <a:cxn ang="0">
                  <a:pos x="269" y="0"/>
                </a:cxn>
                <a:cxn ang="0">
                  <a:pos x="812" y="0"/>
                </a:cxn>
                <a:cxn ang="0">
                  <a:pos x="1081" y="468"/>
                </a:cxn>
                <a:cxn ang="0">
                  <a:pos x="812" y="939"/>
                </a:cxn>
                <a:cxn ang="0">
                  <a:pos x="269" y="939"/>
                </a:cxn>
              </a:cxnLst>
              <a:rect l="0" t="0" r="r" b="b"/>
              <a:pathLst>
                <a:path w="1081" h="939">
                  <a:moveTo>
                    <a:pt x="269" y="939"/>
                  </a:moveTo>
                  <a:lnTo>
                    <a:pt x="0" y="468"/>
                  </a:lnTo>
                  <a:lnTo>
                    <a:pt x="269" y="0"/>
                  </a:lnTo>
                  <a:lnTo>
                    <a:pt x="812" y="0"/>
                  </a:lnTo>
                  <a:lnTo>
                    <a:pt x="1081" y="468"/>
                  </a:lnTo>
                  <a:lnTo>
                    <a:pt x="812" y="939"/>
                  </a:lnTo>
                  <a:lnTo>
                    <a:pt x="269" y="939"/>
                  </a:lnTo>
                  <a:close/>
                </a:path>
              </a:pathLst>
            </a:custGeom>
            <a:gradFill rotWithShape="1">
              <a:gsLst>
                <a:gs pos="0">
                  <a:srgbClr val="808080">
                    <a:gamma/>
                    <a:tint val="27451"/>
                    <a:invGamma/>
                  </a:srgbClr>
                </a:gs>
                <a:gs pos="100000">
                  <a:srgbClr val="808080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 w="127000" h="152400" prst="cross"/>
            </a:sp3d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4" name="Freeform 494"/>
            <p:cNvSpPr>
              <a:spLocks/>
            </p:cNvSpPr>
            <p:nvPr/>
          </p:nvSpPr>
          <p:spPr bwMode="auto">
            <a:xfrm>
              <a:off x="1982" y="1396"/>
              <a:ext cx="903" cy="784"/>
            </a:xfrm>
            <a:custGeom>
              <a:avLst/>
              <a:gdLst/>
              <a:ahLst/>
              <a:cxnLst>
                <a:cxn ang="0">
                  <a:pos x="270" y="939"/>
                </a:cxn>
                <a:cxn ang="0">
                  <a:pos x="0" y="471"/>
                </a:cxn>
                <a:cxn ang="0">
                  <a:pos x="270" y="0"/>
                </a:cxn>
                <a:cxn ang="0">
                  <a:pos x="812" y="0"/>
                </a:cxn>
                <a:cxn ang="0">
                  <a:pos x="1082" y="471"/>
                </a:cxn>
                <a:cxn ang="0">
                  <a:pos x="812" y="939"/>
                </a:cxn>
                <a:cxn ang="0">
                  <a:pos x="270" y="939"/>
                </a:cxn>
              </a:cxnLst>
              <a:rect l="0" t="0" r="r" b="b"/>
              <a:pathLst>
                <a:path w="1082" h="939">
                  <a:moveTo>
                    <a:pt x="270" y="939"/>
                  </a:moveTo>
                  <a:lnTo>
                    <a:pt x="0" y="471"/>
                  </a:lnTo>
                  <a:lnTo>
                    <a:pt x="270" y="0"/>
                  </a:lnTo>
                  <a:lnTo>
                    <a:pt x="812" y="0"/>
                  </a:lnTo>
                  <a:lnTo>
                    <a:pt x="1082" y="471"/>
                  </a:lnTo>
                  <a:lnTo>
                    <a:pt x="812" y="939"/>
                  </a:lnTo>
                  <a:lnTo>
                    <a:pt x="270" y="939"/>
                  </a:lnTo>
                  <a:close/>
                </a:path>
              </a:pathLst>
            </a:custGeom>
            <a:gradFill rotWithShape="1">
              <a:gsLst>
                <a:gs pos="0">
                  <a:srgbClr val="808080">
                    <a:gamma/>
                    <a:tint val="27451"/>
                    <a:invGamma/>
                  </a:srgbClr>
                </a:gs>
                <a:gs pos="100000">
                  <a:srgbClr val="808080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 w="127000" h="152400" prst="cross"/>
            </a:sp3d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5" name="Freeform 495"/>
            <p:cNvSpPr>
              <a:spLocks/>
            </p:cNvSpPr>
            <p:nvPr/>
          </p:nvSpPr>
          <p:spPr bwMode="auto">
            <a:xfrm>
              <a:off x="537" y="1396"/>
              <a:ext cx="904" cy="784"/>
            </a:xfrm>
            <a:custGeom>
              <a:avLst/>
              <a:gdLst/>
              <a:ahLst/>
              <a:cxnLst>
                <a:cxn ang="0">
                  <a:pos x="270" y="939"/>
                </a:cxn>
                <a:cxn ang="0">
                  <a:pos x="0" y="471"/>
                </a:cxn>
                <a:cxn ang="0">
                  <a:pos x="270" y="0"/>
                </a:cxn>
                <a:cxn ang="0">
                  <a:pos x="812" y="0"/>
                </a:cxn>
                <a:cxn ang="0">
                  <a:pos x="1082" y="471"/>
                </a:cxn>
                <a:cxn ang="0">
                  <a:pos x="812" y="939"/>
                </a:cxn>
                <a:cxn ang="0">
                  <a:pos x="270" y="939"/>
                </a:cxn>
              </a:cxnLst>
              <a:rect l="0" t="0" r="r" b="b"/>
              <a:pathLst>
                <a:path w="1082" h="939">
                  <a:moveTo>
                    <a:pt x="270" y="939"/>
                  </a:moveTo>
                  <a:lnTo>
                    <a:pt x="0" y="471"/>
                  </a:lnTo>
                  <a:lnTo>
                    <a:pt x="270" y="0"/>
                  </a:lnTo>
                  <a:lnTo>
                    <a:pt x="812" y="0"/>
                  </a:lnTo>
                  <a:lnTo>
                    <a:pt x="1082" y="471"/>
                  </a:lnTo>
                  <a:lnTo>
                    <a:pt x="812" y="939"/>
                  </a:lnTo>
                  <a:lnTo>
                    <a:pt x="270" y="939"/>
                  </a:lnTo>
                  <a:close/>
                </a:path>
              </a:pathLst>
            </a:custGeom>
            <a:gradFill rotWithShape="1">
              <a:gsLst>
                <a:gs pos="0">
                  <a:srgbClr val="808080">
                    <a:gamma/>
                    <a:tint val="27451"/>
                    <a:invGamma/>
                  </a:srgbClr>
                </a:gs>
                <a:gs pos="100000">
                  <a:srgbClr val="808080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 w="127000" h="152400" prst="cross"/>
            </a:sp3d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6" name="Freeform 496"/>
            <p:cNvSpPr>
              <a:spLocks/>
            </p:cNvSpPr>
            <p:nvPr/>
          </p:nvSpPr>
          <p:spPr bwMode="auto">
            <a:xfrm>
              <a:off x="537" y="2222"/>
              <a:ext cx="904" cy="783"/>
            </a:xfrm>
            <a:custGeom>
              <a:avLst/>
              <a:gdLst/>
              <a:ahLst/>
              <a:cxnLst>
                <a:cxn ang="0">
                  <a:pos x="270" y="938"/>
                </a:cxn>
                <a:cxn ang="0">
                  <a:pos x="0" y="467"/>
                </a:cxn>
                <a:cxn ang="0">
                  <a:pos x="270" y="0"/>
                </a:cxn>
                <a:cxn ang="0">
                  <a:pos x="812" y="0"/>
                </a:cxn>
                <a:cxn ang="0">
                  <a:pos x="1082" y="467"/>
                </a:cxn>
                <a:cxn ang="0">
                  <a:pos x="812" y="938"/>
                </a:cxn>
                <a:cxn ang="0">
                  <a:pos x="270" y="938"/>
                </a:cxn>
              </a:cxnLst>
              <a:rect l="0" t="0" r="r" b="b"/>
              <a:pathLst>
                <a:path w="1082" h="938">
                  <a:moveTo>
                    <a:pt x="270" y="938"/>
                  </a:moveTo>
                  <a:lnTo>
                    <a:pt x="0" y="467"/>
                  </a:lnTo>
                  <a:lnTo>
                    <a:pt x="270" y="0"/>
                  </a:lnTo>
                  <a:lnTo>
                    <a:pt x="812" y="0"/>
                  </a:lnTo>
                  <a:lnTo>
                    <a:pt x="1082" y="467"/>
                  </a:lnTo>
                  <a:lnTo>
                    <a:pt x="812" y="938"/>
                  </a:lnTo>
                  <a:lnTo>
                    <a:pt x="270" y="938"/>
                  </a:lnTo>
                  <a:close/>
                </a:path>
              </a:pathLst>
            </a:custGeom>
            <a:gradFill rotWithShape="1">
              <a:gsLst>
                <a:gs pos="0">
                  <a:srgbClr val="808080">
                    <a:gamma/>
                    <a:tint val="27451"/>
                    <a:invGamma/>
                  </a:srgbClr>
                </a:gs>
                <a:gs pos="100000">
                  <a:srgbClr val="808080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 w="127000" h="152400" prst="cross"/>
            </a:sp3d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7" name="Freeform 497"/>
            <p:cNvSpPr>
              <a:spLocks/>
            </p:cNvSpPr>
            <p:nvPr/>
          </p:nvSpPr>
          <p:spPr bwMode="auto">
            <a:xfrm>
              <a:off x="1309" y="1010"/>
              <a:ext cx="816" cy="356"/>
            </a:xfrm>
            <a:custGeom>
              <a:avLst/>
              <a:gdLst>
                <a:gd name="T0" fmla="*/ 0 w 666"/>
                <a:gd name="T1" fmla="*/ 1495 h 290"/>
                <a:gd name="T2" fmla="*/ 842 w 666"/>
                <a:gd name="T3" fmla="*/ 0 h 290"/>
                <a:gd name="T4" fmla="*/ 2540 w 666"/>
                <a:gd name="T5" fmla="*/ 0 h 290"/>
                <a:gd name="T6" fmla="*/ 3382 w 666"/>
                <a:gd name="T7" fmla="*/ 1495 h 290"/>
                <a:gd name="T8" fmla="*/ 0 w 666"/>
                <a:gd name="T9" fmla="*/ 1495 h 2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6"/>
                <a:gd name="T16" fmla="*/ 0 h 290"/>
                <a:gd name="T17" fmla="*/ 666 w 666"/>
                <a:gd name="T18" fmla="*/ 290 h 2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6" h="290">
                  <a:moveTo>
                    <a:pt x="0" y="290"/>
                  </a:moveTo>
                  <a:lnTo>
                    <a:pt x="166" y="0"/>
                  </a:lnTo>
                  <a:lnTo>
                    <a:pt x="500" y="0"/>
                  </a:lnTo>
                  <a:lnTo>
                    <a:pt x="666" y="290"/>
                  </a:lnTo>
                  <a:lnTo>
                    <a:pt x="0" y="29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Freeform 498"/>
            <p:cNvSpPr>
              <a:spLocks/>
            </p:cNvSpPr>
            <p:nvPr/>
          </p:nvSpPr>
          <p:spPr bwMode="auto">
            <a:xfrm>
              <a:off x="582" y="1434"/>
              <a:ext cx="816" cy="356"/>
            </a:xfrm>
            <a:custGeom>
              <a:avLst/>
              <a:gdLst>
                <a:gd name="T0" fmla="*/ 0 w 666"/>
                <a:gd name="T1" fmla="*/ 1495 h 290"/>
                <a:gd name="T2" fmla="*/ 842 w 666"/>
                <a:gd name="T3" fmla="*/ 0 h 290"/>
                <a:gd name="T4" fmla="*/ 2540 w 666"/>
                <a:gd name="T5" fmla="*/ 0 h 290"/>
                <a:gd name="T6" fmla="*/ 3382 w 666"/>
                <a:gd name="T7" fmla="*/ 1495 h 290"/>
                <a:gd name="T8" fmla="*/ 0 w 666"/>
                <a:gd name="T9" fmla="*/ 1495 h 2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6"/>
                <a:gd name="T16" fmla="*/ 0 h 290"/>
                <a:gd name="T17" fmla="*/ 666 w 666"/>
                <a:gd name="T18" fmla="*/ 290 h 2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6" h="290">
                  <a:moveTo>
                    <a:pt x="0" y="290"/>
                  </a:moveTo>
                  <a:lnTo>
                    <a:pt x="166" y="0"/>
                  </a:lnTo>
                  <a:lnTo>
                    <a:pt x="500" y="0"/>
                  </a:lnTo>
                  <a:lnTo>
                    <a:pt x="666" y="290"/>
                  </a:lnTo>
                  <a:lnTo>
                    <a:pt x="0" y="29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Freeform 499"/>
            <p:cNvSpPr>
              <a:spLocks/>
            </p:cNvSpPr>
            <p:nvPr/>
          </p:nvSpPr>
          <p:spPr bwMode="auto">
            <a:xfrm>
              <a:off x="2011" y="1434"/>
              <a:ext cx="816" cy="356"/>
            </a:xfrm>
            <a:custGeom>
              <a:avLst/>
              <a:gdLst>
                <a:gd name="T0" fmla="*/ 0 w 666"/>
                <a:gd name="T1" fmla="*/ 1495 h 290"/>
                <a:gd name="T2" fmla="*/ 842 w 666"/>
                <a:gd name="T3" fmla="*/ 0 h 290"/>
                <a:gd name="T4" fmla="*/ 2540 w 666"/>
                <a:gd name="T5" fmla="*/ 0 h 290"/>
                <a:gd name="T6" fmla="*/ 3382 w 666"/>
                <a:gd name="T7" fmla="*/ 1495 h 290"/>
                <a:gd name="T8" fmla="*/ 0 w 666"/>
                <a:gd name="T9" fmla="*/ 1495 h 2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6"/>
                <a:gd name="T16" fmla="*/ 0 h 290"/>
                <a:gd name="T17" fmla="*/ 666 w 666"/>
                <a:gd name="T18" fmla="*/ 290 h 2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6" h="290">
                  <a:moveTo>
                    <a:pt x="0" y="290"/>
                  </a:moveTo>
                  <a:lnTo>
                    <a:pt x="166" y="0"/>
                  </a:lnTo>
                  <a:lnTo>
                    <a:pt x="500" y="0"/>
                  </a:lnTo>
                  <a:lnTo>
                    <a:pt x="666" y="290"/>
                  </a:lnTo>
                  <a:lnTo>
                    <a:pt x="0" y="29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Freeform 500"/>
            <p:cNvSpPr>
              <a:spLocks/>
            </p:cNvSpPr>
            <p:nvPr/>
          </p:nvSpPr>
          <p:spPr bwMode="auto">
            <a:xfrm>
              <a:off x="1309" y="1842"/>
              <a:ext cx="816" cy="356"/>
            </a:xfrm>
            <a:custGeom>
              <a:avLst/>
              <a:gdLst>
                <a:gd name="T0" fmla="*/ 0 w 666"/>
                <a:gd name="T1" fmla="*/ 1495 h 290"/>
                <a:gd name="T2" fmla="*/ 842 w 666"/>
                <a:gd name="T3" fmla="*/ 0 h 290"/>
                <a:gd name="T4" fmla="*/ 2540 w 666"/>
                <a:gd name="T5" fmla="*/ 0 h 290"/>
                <a:gd name="T6" fmla="*/ 3382 w 666"/>
                <a:gd name="T7" fmla="*/ 1495 h 290"/>
                <a:gd name="T8" fmla="*/ 0 w 666"/>
                <a:gd name="T9" fmla="*/ 1495 h 2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6"/>
                <a:gd name="T16" fmla="*/ 0 h 290"/>
                <a:gd name="T17" fmla="*/ 666 w 666"/>
                <a:gd name="T18" fmla="*/ 290 h 2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6" h="290">
                  <a:moveTo>
                    <a:pt x="0" y="290"/>
                  </a:moveTo>
                  <a:lnTo>
                    <a:pt x="166" y="0"/>
                  </a:lnTo>
                  <a:lnTo>
                    <a:pt x="500" y="0"/>
                  </a:lnTo>
                  <a:lnTo>
                    <a:pt x="666" y="290"/>
                  </a:lnTo>
                  <a:lnTo>
                    <a:pt x="0" y="29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501"/>
            <p:cNvSpPr>
              <a:spLocks/>
            </p:cNvSpPr>
            <p:nvPr/>
          </p:nvSpPr>
          <p:spPr bwMode="auto">
            <a:xfrm>
              <a:off x="582" y="2250"/>
              <a:ext cx="816" cy="356"/>
            </a:xfrm>
            <a:custGeom>
              <a:avLst/>
              <a:gdLst>
                <a:gd name="T0" fmla="*/ 0 w 666"/>
                <a:gd name="T1" fmla="*/ 1495 h 290"/>
                <a:gd name="T2" fmla="*/ 842 w 666"/>
                <a:gd name="T3" fmla="*/ 0 h 290"/>
                <a:gd name="T4" fmla="*/ 2540 w 666"/>
                <a:gd name="T5" fmla="*/ 0 h 290"/>
                <a:gd name="T6" fmla="*/ 3382 w 666"/>
                <a:gd name="T7" fmla="*/ 1495 h 290"/>
                <a:gd name="T8" fmla="*/ 0 w 666"/>
                <a:gd name="T9" fmla="*/ 1495 h 2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6"/>
                <a:gd name="T16" fmla="*/ 0 h 290"/>
                <a:gd name="T17" fmla="*/ 666 w 666"/>
                <a:gd name="T18" fmla="*/ 290 h 2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6" h="290">
                  <a:moveTo>
                    <a:pt x="0" y="290"/>
                  </a:moveTo>
                  <a:lnTo>
                    <a:pt x="166" y="0"/>
                  </a:lnTo>
                  <a:lnTo>
                    <a:pt x="500" y="0"/>
                  </a:lnTo>
                  <a:lnTo>
                    <a:pt x="666" y="290"/>
                  </a:lnTo>
                  <a:lnTo>
                    <a:pt x="0" y="29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 502"/>
            <p:cNvSpPr>
              <a:spLocks/>
            </p:cNvSpPr>
            <p:nvPr/>
          </p:nvSpPr>
          <p:spPr bwMode="auto">
            <a:xfrm>
              <a:off x="1309" y="2681"/>
              <a:ext cx="816" cy="356"/>
            </a:xfrm>
            <a:custGeom>
              <a:avLst/>
              <a:gdLst>
                <a:gd name="T0" fmla="*/ 0 w 666"/>
                <a:gd name="T1" fmla="*/ 1495 h 290"/>
                <a:gd name="T2" fmla="*/ 842 w 666"/>
                <a:gd name="T3" fmla="*/ 0 h 290"/>
                <a:gd name="T4" fmla="*/ 2540 w 666"/>
                <a:gd name="T5" fmla="*/ 0 h 290"/>
                <a:gd name="T6" fmla="*/ 3382 w 666"/>
                <a:gd name="T7" fmla="*/ 1495 h 290"/>
                <a:gd name="T8" fmla="*/ 0 w 666"/>
                <a:gd name="T9" fmla="*/ 1495 h 2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6"/>
                <a:gd name="T16" fmla="*/ 0 h 290"/>
                <a:gd name="T17" fmla="*/ 666 w 666"/>
                <a:gd name="T18" fmla="*/ 290 h 2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6" h="290">
                  <a:moveTo>
                    <a:pt x="0" y="290"/>
                  </a:moveTo>
                  <a:lnTo>
                    <a:pt x="166" y="0"/>
                  </a:lnTo>
                  <a:lnTo>
                    <a:pt x="500" y="0"/>
                  </a:lnTo>
                  <a:lnTo>
                    <a:pt x="666" y="290"/>
                  </a:lnTo>
                  <a:lnTo>
                    <a:pt x="0" y="29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Freeform 503"/>
            <p:cNvSpPr>
              <a:spLocks/>
            </p:cNvSpPr>
            <p:nvPr/>
          </p:nvSpPr>
          <p:spPr bwMode="auto">
            <a:xfrm>
              <a:off x="1970" y="2216"/>
              <a:ext cx="903" cy="783"/>
            </a:xfrm>
            <a:custGeom>
              <a:avLst/>
              <a:gdLst>
                <a:gd name="T0" fmla="*/ 63 w 1082"/>
                <a:gd name="T1" fmla="*/ 221 h 938"/>
                <a:gd name="T2" fmla="*/ 0 w 1082"/>
                <a:gd name="T3" fmla="*/ 110 h 938"/>
                <a:gd name="T4" fmla="*/ 63 w 1082"/>
                <a:gd name="T5" fmla="*/ 0 h 938"/>
                <a:gd name="T6" fmla="*/ 192 w 1082"/>
                <a:gd name="T7" fmla="*/ 0 h 938"/>
                <a:gd name="T8" fmla="*/ 255 w 1082"/>
                <a:gd name="T9" fmla="*/ 110 h 938"/>
                <a:gd name="T10" fmla="*/ 192 w 1082"/>
                <a:gd name="T11" fmla="*/ 221 h 938"/>
                <a:gd name="T12" fmla="*/ 63 w 1082"/>
                <a:gd name="T13" fmla="*/ 221 h 9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82"/>
                <a:gd name="T22" fmla="*/ 0 h 938"/>
                <a:gd name="T23" fmla="*/ 1082 w 1082"/>
                <a:gd name="T24" fmla="*/ 938 h 93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82" h="938">
                  <a:moveTo>
                    <a:pt x="270" y="938"/>
                  </a:moveTo>
                  <a:lnTo>
                    <a:pt x="0" y="467"/>
                  </a:lnTo>
                  <a:lnTo>
                    <a:pt x="270" y="0"/>
                  </a:lnTo>
                  <a:lnTo>
                    <a:pt x="812" y="0"/>
                  </a:lnTo>
                  <a:lnTo>
                    <a:pt x="1082" y="467"/>
                  </a:lnTo>
                  <a:lnTo>
                    <a:pt x="812" y="938"/>
                  </a:lnTo>
                  <a:lnTo>
                    <a:pt x="270" y="938"/>
                  </a:lnTo>
                  <a:close/>
                </a:path>
              </a:pathLst>
            </a:custGeom>
            <a:solidFill>
              <a:srgbClr val="FFFFFF">
                <a:alpha val="14902"/>
              </a:srgbClr>
            </a:solidFill>
            <a:ln w="22225" cap="rnd">
              <a:solidFill>
                <a:srgbClr val="FFFFFF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Line 504"/>
            <p:cNvSpPr>
              <a:spLocks noChangeShapeType="1"/>
            </p:cNvSpPr>
            <p:nvPr/>
          </p:nvSpPr>
          <p:spPr bwMode="auto">
            <a:xfrm>
              <a:off x="2419" y="2613"/>
              <a:ext cx="1044" cy="0"/>
            </a:xfrm>
            <a:prstGeom prst="line">
              <a:avLst/>
            </a:prstGeom>
            <a:noFill/>
            <a:ln w="63500">
              <a:solidFill>
                <a:srgbClr val="FFC000"/>
              </a:solidFill>
              <a:prstDash val="sysDot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Text Box 505"/>
            <p:cNvSpPr txBox="1">
              <a:spLocks noChangeArrowheads="1"/>
            </p:cNvSpPr>
            <p:nvPr/>
          </p:nvSpPr>
          <p:spPr bwMode="auto">
            <a:xfrm>
              <a:off x="3833" y="2432"/>
              <a:ext cx="1072" cy="6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Design Inspiration</a:t>
              </a:r>
            </a:p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Clarity &amp; Impact</a:t>
              </a:r>
            </a:p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Premium Design</a:t>
              </a:r>
            </a:p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Subtle Touch</a:t>
              </a:r>
            </a:p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Visual Appealing</a:t>
              </a:r>
            </a:p>
          </p:txBody>
        </p:sp>
        <p:sp>
          <p:nvSpPr>
            <p:cNvPr id="86" name="Text Box 506"/>
            <p:cNvSpPr txBox="1">
              <a:spLocks noChangeArrowheads="1"/>
            </p:cNvSpPr>
            <p:nvPr/>
          </p:nvSpPr>
          <p:spPr bwMode="auto">
            <a:xfrm>
              <a:off x="2147" y="3021"/>
              <a:ext cx="1429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 Black" pitchFamily="34" charset="0"/>
                  <a:ea typeface="굴림" pitchFamily="50" charset="-127"/>
                </a:rPr>
                <a:t>Each work is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 Black" pitchFamily="34" charset="0"/>
                  <a:ea typeface="굴림" pitchFamily="50" charset="-127"/>
                </a:rPr>
                <a:t>featured with simplicity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 Black" pitchFamily="34" charset="0"/>
                  <a:ea typeface="굴림" pitchFamily="50" charset="-127"/>
                </a:rPr>
                <a:t>but supreme beauty.</a:t>
              </a:r>
            </a:p>
          </p:txBody>
        </p:sp>
        <p:sp>
          <p:nvSpPr>
            <p:cNvPr id="87" name="Text Box 507"/>
            <p:cNvSpPr txBox="1">
              <a:spLocks noChangeArrowheads="1"/>
            </p:cNvSpPr>
            <p:nvPr/>
          </p:nvSpPr>
          <p:spPr bwMode="auto">
            <a:xfrm>
              <a:off x="1353" y="1229"/>
              <a:ext cx="70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Design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Inspiration</a:t>
              </a:r>
            </a:p>
          </p:txBody>
        </p:sp>
        <p:sp>
          <p:nvSpPr>
            <p:cNvPr id="88" name="Text Box 508"/>
            <p:cNvSpPr txBox="1">
              <a:spLocks noChangeArrowheads="1"/>
            </p:cNvSpPr>
            <p:nvPr/>
          </p:nvSpPr>
          <p:spPr bwMode="auto">
            <a:xfrm>
              <a:off x="1353" y="2115"/>
              <a:ext cx="70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Subtle Touch</a:t>
              </a:r>
            </a:p>
          </p:txBody>
        </p:sp>
        <p:sp>
          <p:nvSpPr>
            <p:cNvPr id="89" name="Text Box 509"/>
            <p:cNvSpPr txBox="1">
              <a:spLocks noChangeArrowheads="1"/>
            </p:cNvSpPr>
            <p:nvPr/>
          </p:nvSpPr>
          <p:spPr bwMode="auto">
            <a:xfrm>
              <a:off x="1353" y="2885"/>
              <a:ext cx="70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Stylish Design</a:t>
              </a:r>
            </a:p>
          </p:txBody>
        </p:sp>
        <p:sp>
          <p:nvSpPr>
            <p:cNvPr id="90" name="Text Box 510"/>
            <p:cNvSpPr txBox="1">
              <a:spLocks noChangeArrowheads="1"/>
            </p:cNvSpPr>
            <p:nvPr/>
          </p:nvSpPr>
          <p:spPr bwMode="auto">
            <a:xfrm>
              <a:off x="628" y="1638"/>
              <a:ext cx="70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Clarity &amp; Impact</a:t>
              </a:r>
            </a:p>
          </p:txBody>
        </p:sp>
        <p:sp>
          <p:nvSpPr>
            <p:cNvPr id="91" name="Text Box 511"/>
            <p:cNvSpPr txBox="1">
              <a:spLocks noChangeArrowheads="1"/>
            </p:cNvSpPr>
            <p:nvPr/>
          </p:nvSpPr>
          <p:spPr bwMode="auto">
            <a:xfrm>
              <a:off x="628" y="2477"/>
              <a:ext cx="70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Visual Appealing</a:t>
              </a:r>
            </a:p>
          </p:txBody>
        </p:sp>
        <p:sp>
          <p:nvSpPr>
            <p:cNvPr id="92" name="Text Box 512"/>
            <p:cNvSpPr txBox="1">
              <a:spLocks noChangeArrowheads="1"/>
            </p:cNvSpPr>
            <p:nvPr/>
          </p:nvSpPr>
          <p:spPr bwMode="auto">
            <a:xfrm>
              <a:off x="2079" y="1638"/>
              <a:ext cx="70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Premium Design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9733428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207</Words>
  <Application>Microsoft Office PowerPoint</Application>
  <PresentationFormat>全屏显示(4:3)</PresentationFormat>
  <Paragraphs>35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jccook</cp:lastModifiedBy>
  <cp:revision>46</cp:revision>
  <dcterms:created xsi:type="dcterms:W3CDTF">2012-12-20T06:04:47Z</dcterms:created>
  <dcterms:modified xsi:type="dcterms:W3CDTF">2013-01-12T00:24:03Z</dcterms:modified>
</cp:coreProperties>
</file>