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그룹 37"/>
          <p:cNvGrpSpPr>
            <a:grpSpLocks/>
          </p:cNvGrpSpPr>
          <p:nvPr/>
        </p:nvGrpSpPr>
        <p:grpSpPr bwMode="auto">
          <a:xfrm>
            <a:off x="5095875" y="1412875"/>
            <a:ext cx="1857375" cy="1851025"/>
            <a:chOff x="5095875" y="1412875"/>
            <a:chExt cx="1857375" cy="1851025"/>
          </a:xfrm>
        </p:grpSpPr>
        <p:grpSp>
          <p:nvGrpSpPr>
            <p:cNvPr id="162" name="그룹 32"/>
            <p:cNvGrpSpPr>
              <a:grpSpLocks/>
            </p:cNvGrpSpPr>
            <p:nvPr/>
          </p:nvGrpSpPr>
          <p:grpSpPr bwMode="auto">
            <a:xfrm>
              <a:off x="5095875" y="1412875"/>
              <a:ext cx="1857375" cy="1851025"/>
              <a:chOff x="5095875" y="1412875"/>
              <a:chExt cx="1857375" cy="1851025"/>
            </a:xfrm>
          </p:grpSpPr>
          <p:sp>
            <p:nvSpPr>
              <p:cNvPr id="164" name="Oval 423"/>
              <p:cNvSpPr>
                <a:spLocks noChangeArrowheads="1"/>
              </p:cNvSpPr>
              <p:nvPr/>
            </p:nvSpPr>
            <p:spPr bwMode="auto">
              <a:xfrm>
                <a:off x="5095875" y="1412875"/>
                <a:ext cx="1857375" cy="1851025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  <p:sp>
            <p:nvSpPr>
              <p:cNvPr id="165" name="Text Box 434"/>
              <p:cNvSpPr txBox="1">
                <a:spLocks noChangeArrowheads="1"/>
              </p:cNvSpPr>
              <p:nvPr/>
            </p:nvSpPr>
            <p:spPr bwMode="auto">
              <a:xfrm>
                <a:off x="5360988" y="2024063"/>
                <a:ext cx="1289050" cy="641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Clarity &amp;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Impact</a:t>
                </a:r>
              </a:p>
            </p:txBody>
          </p:sp>
          <p:sp>
            <p:nvSpPr>
              <p:cNvPr id="166" name="Freeform 436"/>
              <p:cNvSpPr>
                <a:spLocks/>
              </p:cNvSpPr>
              <p:nvPr/>
            </p:nvSpPr>
            <p:spPr bwMode="auto">
              <a:xfrm>
                <a:off x="5240338" y="1447800"/>
                <a:ext cx="1584325" cy="525463"/>
              </a:xfrm>
              <a:custGeom>
                <a:avLst/>
                <a:gdLst>
                  <a:gd name="T0" fmla="*/ 0 w 4756"/>
                  <a:gd name="T1" fmla="*/ 2147483647 h 1576"/>
                  <a:gd name="T2" fmla="*/ 2147483647 w 4756"/>
                  <a:gd name="T3" fmla="*/ 2147483647 h 1576"/>
                  <a:gd name="T4" fmla="*/ 2147483647 w 4756"/>
                  <a:gd name="T5" fmla="*/ 2147483647 h 1576"/>
                  <a:gd name="T6" fmla="*/ 2147483647 w 4756"/>
                  <a:gd name="T7" fmla="*/ 2147483647 h 1576"/>
                  <a:gd name="T8" fmla="*/ 2147483647 w 4756"/>
                  <a:gd name="T9" fmla="*/ 2147483647 h 1576"/>
                  <a:gd name="T10" fmla="*/ 2147483647 w 4756"/>
                  <a:gd name="T11" fmla="*/ 2147483647 h 1576"/>
                  <a:gd name="T12" fmla="*/ 2147483647 w 4756"/>
                  <a:gd name="T13" fmla="*/ 2147483647 h 1576"/>
                  <a:gd name="T14" fmla="*/ 2147483647 w 4756"/>
                  <a:gd name="T15" fmla="*/ 2147483647 h 1576"/>
                  <a:gd name="T16" fmla="*/ 2147483647 w 4756"/>
                  <a:gd name="T17" fmla="*/ 2147483647 h 1576"/>
                  <a:gd name="T18" fmla="*/ 2147483647 w 4756"/>
                  <a:gd name="T19" fmla="*/ 2147483647 h 1576"/>
                  <a:gd name="T20" fmla="*/ 2147483647 w 4756"/>
                  <a:gd name="T21" fmla="*/ 2147483647 h 1576"/>
                  <a:gd name="T22" fmla="*/ 2147483647 w 4756"/>
                  <a:gd name="T23" fmla="*/ 2147483647 h 1576"/>
                  <a:gd name="T24" fmla="*/ 2147483647 w 4756"/>
                  <a:gd name="T25" fmla="*/ 2147483647 h 1576"/>
                  <a:gd name="T26" fmla="*/ 2147483647 w 4756"/>
                  <a:gd name="T27" fmla="*/ 2147483647 h 1576"/>
                  <a:gd name="T28" fmla="*/ 2147483647 w 4756"/>
                  <a:gd name="T29" fmla="*/ 2147483647 h 1576"/>
                  <a:gd name="T30" fmla="*/ 2147483647 w 4756"/>
                  <a:gd name="T31" fmla="*/ 2147483647 h 1576"/>
                  <a:gd name="T32" fmla="*/ 2147483647 w 4756"/>
                  <a:gd name="T33" fmla="*/ 2147483647 h 1576"/>
                  <a:gd name="T34" fmla="*/ 2147483647 w 4756"/>
                  <a:gd name="T35" fmla="*/ 2147483647 h 1576"/>
                  <a:gd name="T36" fmla="*/ 2147483647 w 4756"/>
                  <a:gd name="T37" fmla="*/ 2147483647 h 1576"/>
                  <a:gd name="T38" fmla="*/ 2147483647 w 4756"/>
                  <a:gd name="T39" fmla="*/ 2147483647 h 1576"/>
                  <a:gd name="T40" fmla="*/ 2147483647 w 4756"/>
                  <a:gd name="T41" fmla="*/ 2147483647 h 1576"/>
                  <a:gd name="T42" fmla="*/ 2147483647 w 4756"/>
                  <a:gd name="T43" fmla="*/ 2147483647 h 1576"/>
                  <a:gd name="T44" fmla="*/ 2147483647 w 4756"/>
                  <a:gd name="T45" fmla="*/ 2147483647 h 1576"/>
                  <a:gd name="T46" fmla="*/ 2147483647 w 4756"/>
                  <a:gd name="T47" fmla="*/ 2147483647 h 1576"/>
                  <a:gd name="T48" fmla="*/ 2147483647 w 4756"/>
                  <a:gd name="T49" fmla="*/ 2147483647 h 1576"/>
                  <a:gd name="T50" fmla="*/ 2147483647 w 4756"/>
                  <a:gd name="T51" fmla="*/ 0 h 1576"/>
                  <a:gd name="T52" fmla="*/ 2147483647 w 4756"/>
                  <a:gd name="T53" fmla="*/ 0 h 1576"/>
                  <a:gd name="T54" fmla="*/ 2147483647 w 4756"/>
                  <a:gd name="T55" fmla="*/ 2147483647 h 1576"/>
                  <a:gd name="T56" fmla="*/ 2147483647 w 4756"/>
                  <a:gd name="T57" fmla="*/ 2147483647 h 1576"/>
                  <a:gd name="T58" fmla="*/ 2147483647 w 4756"/>
                  <a:gd name="T59" fmla="*/ 2147483647 h 1576"/>
                  <a:gd name="T60" fmla="*/ 2147483647 w 4756"/>
                  <a:gd name="T61" fmla="*/ 2147483647 h 1576"/>
                  <a:gd name="T62" fmla="*/ 2147483647 w 4756"/>
                  <a:gd name="T63" fmla="*/ 2147483647 h 1576"/>
                  <a:gd name="T64" fmla="*/ 2147483647 w 4756"/>
                  <a:gd name="T65" fmla="*/ 2147483647 h 1576"/>
                  <a:gd name="T66" fmla="*/ 2147483647 w 4756"/>
                  <a:gd name="T67" fmla="*/ 2147483647 h 1576"/>
                  <a:gd name="T68" fmla="*/ 2147483647 w 4756"/>
                  <a:gd name="T69" fmla="*/ 2147483647 h 1576"/>
                  <a:gd name="T70" fmla="*/ 2147483647 w 4756"/>
                  <a:gd name="T71" fmla="*/ 2147483647 h 1576"/>
                  <a:gd name="T72" fmla="*/ 2147483647 w 4756"/>
                  <a:gd name="T73" fmla="*/ 2147483647 h 1576"/>
                  <a:gd name="T74" fmla="*/ 2147483647 w 4756"/>
                  <a:gd name="T75" fmla="*/ 2147483647 h 1576"/>
                  <a:gd name="T76" fmla="*/ 2147483647 w 4756"/>
                  <a:gd name="T77" fmla="*/ 2147483647 h 1576"/>
                  <a:gd name="T78" fmla="*/ 2147483647 w 4756"/>
                  <a:gd name="T79" fmla="*/ 2147483647 h 1576"/>
                  <a:gd name="T80" fmla="*/ 2147483647 w 4756"/>
                  <a:gd name="T81" fmla="*/ 2147483647 h 1576"/>
                  <a:gd name="T82" fmla="*/ 2147483647 w 4756"/>
                  <a:gd name="T83" fmla="*/ 2147483647 h 1576"/>
                  <a:gd name="T84" fmla="*/ 2147483647 w 4756"/>
                  <a:gd name="T85" fmla="*/ 2147483647 h 1576"/>
                  <a:gd name="T86" fmla="*/ 2147483647 w 4756"/>
                  <a:gd name="T87" fmla="*/ 2147483647 h 1576"/>
                  <a:gd name="T88" fmla="*/ 2147483647 w 4756"/>
                  <a:gd name="T89" fmla="*/ 2147483647 h 1576"/>
                  <a:gd name="T90" fmla="*/ 2147483647 w 4756"/>
                  <a:gd name="T91" fmla="*/ 2147483647 h 1576"/>
                  <a:gd name="T92" fmla="*/ 2147483647 w 4756"/>
                  <a:gd name="T93" fmla="*/ 2147483647 h 1576"/>
                  <a:gd name="T94" fmla="*/ 2147483647 w 4756"/>
                  <a:gd name="T95" fmla="*/ 2147483647 h 1576"/>
                  <a:gd name="T96" fmla="*/ 2147483647 w 4756"/>
                  <a:gd name="T97" fmla="*/ 2147483647 h 1576"/>
                  <a:gd name="T98" fmla="*/ 2147483647 w 4756"/>
                  <a:gd name="T99" fmla="*/ 2147483647 h 1576"/>
                  <a:gd name="T100" fmla="*/ 2147483647 w 4756"/>
                  <a:gd name="T101" fmla="*/ 2147483647 h 1576"/>
                  <a:gd name="T102" fmla="*/ 0 w 4756"/>
                  <a:gd name="T103" fmla="*/ 2147483647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63" name="Oval 424"/>
            <p:cNvSpPr>
              <a:spLocks noChangeArrowheads="1"/>
            </p:cNvSpPr>
            <p:nvPr/>
          </p:nvSpPr>
          <p:spPr bwMode="auto">
            <a:xfrm>
              <a:off x="5462588" y="1644650"/>
              <a:ext cx="312737" cy="31115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67" name="Oval 439"/>
          <p:cNvSpPr>
            <a:spLocks noChangeArrowheads="1"/>
          </p:cNvSpPr>
          <p:nvPr/>
        </p:nvSpPr>
        <p:spPr bwMode="auto">
          <a:xfrm>
            <a:off x="3187700" y="4103688"/>
            <a:ext cx="1924050" cy="7969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68" name="그룹 38"/>
          <p:cNvGrpSpPr>
            <a:grpSpLocks/>
          </p:cNvGrpSpPr>
          <p:nvPr/>
        </p:nvGrpSpPr>
        <p:grpSpPr bwMode="auto">
          <a:xfrm>
            <a:off x="3203575" y="2132013"/>
            <a:ext cx="1857375" cy="1851025"/>
            <a:chOff x="3203575" y="2132013"/>
            <a:chExt cx="1857375" cy="1851025"/>
          </a:xfrm>
        </p:grpSpPr>
        <p:grpSp>
          <p:nvGrpSpPr>
            <p:cNvPr id="169" name="그룹 34"/>
            <p:cNvGrpSpPr>
              <a:grpSpLocks/>
            </p:cNvGrpSpPr>
            <p:nvPr/>
          </p:nvGrpSpPr>
          <p:grpSpPr bwMode="auto">
            <a:xfrm>
              <a:off x="3203575" y="2132013"/>
              <a:ext cx="1857375" cy="1851025"/>
              <a:chOff x="3203575" y="2132013"/>
              <a:chExt cx="1857375" cy="1851025"/>
            </a:xfrm>
          </p:grpSpPr>
          <p:sp>
            <p:nvSpPr>
              <p:cNvPr id="171" name="Oval 441"/>
              <p:cNvSpPr>
                <a:spLocks noChangeArrowheads="1"/>
              </p:cNvSpPr>
              <p:nvPr/>
            </p:nvSpPr>
            <p:spPr bwMode="auto">
              <a:xfrm>
                <a:off x="3203575" y="2132013"/>
                <a:ext cx="1857375" cy="1851025"/>
              </a:xfrm>
              <a:prstGeom prst="ellipse">
                <a:avLst/>
              </a:pr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  <p:sp>
            <p:nvSpPr>
              <p:cNvPr id="172" name="Text Box 443"/>
              <p:cNvSpPr txBox="1">
                <a:spLocks noChangeArrowheads="1"/>
              </p:cNvSpPr>
              <p:nvPr/>
            </p:nvSpPr>
            <p:spPr bwMode="auto">
              <a:xfrm>
                <a:off x="3349625" y="2740025"/>
                <a:ext cx="1530350" cy="641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Design</a:t>
                </a: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800" b="0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Inspiration</a:t>
                </a:r>
                <a:endParaRPr kumimoji="1" lang="en-US" altLang="ko-KR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Arial" pitchFamily="34" charset="0"/>
                  <a:ea typeface="Gulim" pitchFamily="34" charset="-127"/>
                </a:endParaRPr>
              </a:p>
            </p:txBody>
          </p:sp>
          <p:sp>
            <p:nvSpPr>
              <p:cNvPr id="173" name="Freeform 444"/>
              <p:cNvSpPr>
                <a:spLocks/>
              </p:cNvSpPr>
              <p:nvPr/>
            </p:nvSpPr>
            <p:spPr bwMode="auto">
              <a:xfrm>
                <a:off x="3332163" y="2163763"/>
                <a:ext cx="1584325" cy="525462"/>
              </a:xfrm>
              <a:custGeom>
                <a:avLst/>
                <a:gdLst>
                  <a:gd name="T0" fmla="*/ 0 w 4756"/>
                  <a:gd name="T1" fmla="*/ 2147483647 h 1576"/>
                  <a:gd name="T2" fmla="*/ 2147483647 w 4756"/>
                  <a:gd name="T3" fmla="*/ 2147483647 h 1576"/>
                  <a:gd name="T4" fmla="*/ 2147483647 w 4756"/>
                  <a:gd name="T5" fmla="*/ 2147483647 h 1576"/>
                  <a:gd name="T6" fmla="*/ 2147483647 w 4756"/>
                  <a:gd name="T7" fmla="*/ 2147483647 h 1576"/>
                  <a:gd name="T8" fmla="*/ 2147483647 w 4756"/>
                  <a:gd name="T9" fmla="*/ 2147483647 h 1576"/>
                  <a:gd name="T10" fmla="*/ 2147483647 w 4756"/>
                  <a:gd name="T11" fmla="*/ 2147483647 h 1576"/>
                  <a:gd name="T12" fmla="*/ 2147483647 w 4756"/>
                  <a:gd name="T13" fmla="*/ 2147483647 h 1576"/>
                  <a:gd name="T14" fmla="*/ 2147483647 w 4756"/>
                  <a:gd name="T15" fmla="*/ 2147483647 h 1576"/>
                  <a:gd name="T16" fmla="*/ 2147483647 w 4756"/>
                  <a:gd name="T17" fmla="*/ 2147483647 h 1576"/>
                  <a:gd name="T18" fmla="*/ 2147483647 w 4756"/>
                  <a:gd name="T19" fmla="*/ 2147483647 h 1576"/>
                  <a:gd name="T20" fmla="*/ 2147483647 w 4756"/>
                  <a:gd name="T21" fmla="*/ 2147483647 h 1576"/>
                  <a:gd name="T22" fmla="*/ 2147483647 w 4756"/>
                  <a:gd name="T23" fmla="*/ 2147483647 h 1576"/>
                  <a:gd name="T24" fmla="*/ 2147483647 w 4756"/>
                  <a:gd name="T25" fmla="*/ 2147483647 h 1576"/>
                  <a:gd name="T26" fmla="*/ 2147483647 w 4756"/>
                  <a:gd name="T27" fmla="*/ 2147483647 h 1576"/>
                  <a:gd name="T28" fmla="*/ 2147483647 w 4756"/>
                  <a:gd name="T29" fmla="*/ 2147483647 h 1576"/>
                  <a:gd name="T30" fmla="*/ 2147483647 w 4756"/>
                  <a:gd name="T31" fmla="*/ 2147483647 h 1576"/>
                  <a:gd name="T32" fmla="*/ 2147483647 w 4756"/>
                  <a:gd name="T33" fmla="*/ 2147483647 h 1576"/>
                  <a:gd name="T34" fmla="*/ 2147483647 w 4756"/>
                  <a:gd name="T35" fmla="*/ 2147483647 h 1576"/>
                  <a:gd name="T36" fmla="*/ 2147483647 w 4756"/>
                  <a:gd name="T37" fmla="*/ 2147483647 h 1576"/>
                  <a:gd name="T38" fmla="*/ 2147483647 w 4756"/>
                  <a:gd name="T39" fmla="*/ 2147483647 h 1576"/>
                  <a:gd name="T40" fmla="*/ 2147483647 w 4756"/>
                  <a:gd name="T41" fmla="*/ 2147483647 h 1576"/>
                  <a:gd name="T42" fmla="*/ 2147483647 w 4756"/>
                  <a:gd name="T43" fmla="*/ 2147483647 h 1576"/>
                  <a:gd name="T44" fmla="*/ 2147483647 w 4756"/>
                  <a:gd name="T45" fmla="*/ 2147483647 h 1576"/>
                  <a:gd name="T46" fmla="*/ 2147483647 w 4756"/>
                  <a:gd name="T47" fmla="*/ 2147483647 h 1576"/>
                  <a:gd name="T48" fmla="*/ 2147483647 w 4756"/>
                  <a:gd name="T49" fmla="*/ 2147483647 h 1576"/>
                  <a:gd name="T50" fmla="*/ 2147483647 w 4756"/>
                  <a:gd name="T51" fmla="*/ 0 h 1576"/>
                  <a:gd name="T52" fmla="*/ 2147483647 w 4756"/>
                  <a:gd name="T53" fmla="*/ 0 h 1576"/>
                  <a:gd name="T54" fmla="*/ 2147483647 w 4756"/>
                  <a:gd name="T55" fmla="*/ 2147483647 h 1576"/>
                  <a:gd name="T56" fmla="*/ 2147483647 w 4756"/>
                  <a:gd name="T57" fmla="*/ 2147483647 h 1576"/>
                  <a:gd name="T58" fmla="*/ 2147483647 w 4756"/>
                  <a:gd name="T59" fmla="*/ 2147483647 h 1576"/>
                  <a:gd name="T60" fmla="*/ 2147483647 w 4756"/>
                  <a:gd name="T61" fmla="*/ 2147483647 h 1576"/>
                  <a:gd name="T62" fmla="*/ 2147483647 w 4756"/>
                  <a:gd name="T63" fmla="*/ 2147483647 h 1576"/>
                  <a:gd name="T64" fmla="*/ 2147483647 w 4756"/>
                  <a:gd name="T65" fmla="*/ 2147483647 h 1576"/>
                  <a:gd name="T66" fmla="*/ 2147483647 w 4756"/>
                  <a:gd name="T67" fmla="*/ 2147483647 h 1576"/>
                  <a:gd name="T68" fmla="*/ 2147483647 w 4756"/>
                  <a:gd name="T69" fmla="*/ 2147483647 h 1576"/>
                  <a:gd name="T70" fmla="*/ 2147483647 w 4756"/>
                  <a:gd name="T71" fmla="*/ 2147483647 h 1576"/>
                  <a:gd name="T72" fmla="*/ 2147483647 w 4756"/>
                  <a:gd name="T73" fmla="*/ 2147483647 h 1576"/>
                  <a:gd name="T74" fmla="*/ 2147483647 w 4756"/>
                  <a:gd name="T75" fmla="*/ 2147483647 h 1576"/>
                  <a:gd name="T76" fmla="*/ 2147483647 w 4756"/>
                  <a:gd name="T77" fmla="*/ 2147483647 h 1576"/>
                  <a:gd name="T78" fmla="*/ 2147483647 w 4756"/>
                  <a:gd name="T79" fmla="*/ 2147483647 h 1576"/>
                  <a:gd name="T80" fmla="*/ 2147483647 w 4756"/>
                  <a:gd name="T81" fmla="*/ 2147483647 h 1576"/>
                  <a:gd name="T82" fmla="*/ 2147483647 w 4756"/>
                  <a:gd name="T83" fmla="*/ 2147483647 h 1576"/>
                  <a:gd name="T84" fmla="*/ 2147483647 w 4756"/>
                  <a:gd name="T85" fmla="*/ 2147483647 h 1576"/>
                  <a:gd name="T86" fmla="*/ 2147483647 w 4756"/>
                  <a:gd name="T87" fmla="*/ 2147483647 h 1576"/>
                  <a:gd name="T88" fmla="*/ 2147483647 w 4756"/>
                  <a:gd name="T89" fmla="*/ 2147483647 h 1576"/>
                  <a:gd name="T90" fmla="*/ 2147483647 w 4756"/>
                  <a:gd name="T91" fmla="*/ 2147483647 h 1576"/>
                  <a:gd name="T92" fmla="*/ 2147483647 w 4756"/>
                  <a:gd name="T93" fmla="*/ 2147483647 h 1576"/>
                  <a:gd name="T94" fmla="*/ 2147483647 w 4756"/>
                  <a:gd name="T95" fmla="*/ 2147483647 h 1576"/>
                  <a:gd name="T96" fmla="*/ 2147483647 w 4756"/>
                  <a:gd name="T97" fmla="*/ 2147483647 h 1576"/>
                  <a:gd name="T98" fmla="*/ 2147483647 w 4756"/>
                  <a:gd name="T99" fmla="*/ 2147483647 h 1576"/>
                  <a:gd name="T100" fmla="*/ 2147483647 w 4756"/>
                  <a:gd name="T101" fmla="*/ 2147483647 h 1576"/>
                  <a:gd name="T102" fmla="*/ 0 w 4756"/>
                  <a:gd name="T103" fmla="*/ 2147483647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70" name="Oval 442"/>
            <p:cNvSpPr>
              <a:spLocks noChangeArrowheads="1"/>
            </p:cNvSpPr>
            <p:nvPr/>
          </p:nvSpPr>
          <p:spPr bwMode="auto">
            <a:xfrm>
              <a:off x="3570288" y="2363788"/>
              <a:ext cx="312737" cy="31115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74" name="Oval 447"/>
          <p:cNvSpPr>
            <a:spLocks noChangeArrowheads="1"/>
          </p:cNvSpPr>
          <p:nvPr/>
        </p:nvSpPr>
        <p:spPr bwMode="auto">
          <a:xfrm>
            <a:off x="6969125" y="4103688"/>
            <a:ext cx="1924050" cy="7969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75" name="그룹 36"/>
          <p:cNvGrpSpPr>
            <a:grpSpLocks/>
          </p:cNvGrpSpPr>
          <p:nvPr/>
        </p:nvGrpSpPr>
        <p:grpSpPr bwMode="auto">
          <a:xfrm>
            <a:off x="6985000" y="2132013"/>
            <a:ext cx="1857375" cy="1851025"/>
            <a:chOff x="6985000" y="2132013"/>
            <a:chExt cx="1857375" cy="1851025"/>
          </a:xfrm>
        </p:grpSpPr>
        <p:grpSp>
          <p:nvGrpSpPr>
            <p:cNvPr id="176" name="그룹 33"/>
            <p:cNvGrpSpPr>
              <a:grpSpLocks/>
            </p:cNvGrpSpPr>
            <p:nvPr/>
          </p:nvGrpSpPr>
          <p:grpSpPr bwMode="auto">
            <a:xfrm>
              <a:off x="6985000" y="2132013"/>
              <a:ext cx="1857375" cy="1851025"/>
              <a:chOff x="6985000" y="2132013"/>
              <a:chExt cx="1857375" cy="1851025"/>
            </a:xfrm>
          </p:grpSpPr>
          <p:grpSp>
            <p:nvGrpSpPr>
              <p:cNvPr id="178" name="그룹 30"/>
              <p:cNvGrpSpPr>
                <a:grpSpLocks/>
              </p:cNvGrpSpPr>
              <p:nvPr/>
            </p:nvGrpSpPr>
            <p:grpSpPr bwMode="auto">
              <a:xfrm>
                <a:off x="6985000" y="2132013"/>
                <a:ext cx="1857375" cy="1851025"/>
                <a:chOff x="6985000" y="2132013"/>
                <a:chExt cx="1857375" cy="1851025"/>
              </a:xfrm>
            </p:grpSpPr>
            <p:sp>
              <p:nvSpPr>
                <p:cNvPr id="180" name="Oval 449"/>
                <p:cNvSpPr>
                  <a:spLocks noChangeArrowheads="1"/>
                </p:cNvSpPr>
                <p:nvPr/>
              </p:nvSpPr>
              <p:spPr bwMode="auto">
                <a:xfrm>
                  <a:off x="6985000" y="2132013"/>
                  <a:ext cx="1857375" cy="185102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000"/>
                    </a:gs>
                    <a:gs pos="100000">
                      <a:srgbClr val="FE6900"/>
                    </a:gs>
                  </a:gsLst>
                  <a:lin ang="5400000" scaled="1"/>
                </a:gradFill>
                <a:ln w="19050" algn="ctr">
                  <a:noFill/>
                  <a:round/>
                  <a:headEnd/>
                  <a:tailEnd/>
                </a:ln>
                <a:effectLst>
                  <a:outerShdw blurRad="149987" dist="127000" dir="2880000" algn="ctr">
                    <a:srgbClr val="000000">
                      <a:alpha val="28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contrasting" dir="t">
                    <a:rot lat="0" lon="0" rev="1500000"/>
                  </a:lightRig>
                </a:scene3d>
                <a:sp3d prstMaterial="metal">
                  <a:bevelT w="146050" h="139700"/>
                </a:sp3d>
              </p:spPr>
              <p:txBody>
                <a:bodyPr wrap="none" lIns="72000" tIns="0" rIns="72000" bIns="0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  <p:sp>
              <p:nvSpPr>
                <p:cNvPr id="181" name="Text Box 451"/>
                <p:cNvSpPr txBox="1">
                  <a:spLocks noChangeArrowheads="1"/>
                </p:cNvSpPr>
                <p:nvPr/>
              </p:nvSpPr>
              <p:spPr bwMode="auto">
                <a:xfrm>
                  <a:off x="7269163" y="2740025"/>
                  <a:ext cx="1289050" cy="6413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 Black" pitchFamily="34" charset="0"/>
                      <a:ea typeface="Gulim" pitchFamily="34" charset="-127"/>
                    </a:rPr>
                    <a:t>Premium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800" b="0" i="0" u="none" strike="noStrike" kern="0" cap="none" spc="0" normalizeH="0" baseline="0" noProof="0" smtClean="0">
                      <a:ln>
                        <a:noFill/>
                      </a:ln>
                      <a:effectLst/>
                      <a:uLnTx/>
                      <a:uFillTx/>
                      <a:latin typeface="Arial Black" pitchFamily="34" charset="0"/>
                      <a:ea typeface="Gulim" pitchFamily="34" charset="-127"/>
                    </a:rPr>
                    <a:t>Design</a:t>
                  </a:r>
                </a:p>
              </p:txBody>
            </p:sp>
          </p:grpSp>
          <p:sp>
            <p:nvSpPr>
              <p:cNvPr id="179" name="Freeform 452"/>
              <p:cNvSpPr>
                <a:spLocks/>
              </p:cNvSpPr>
              <p:nvPr/>
            </p:nvSpPr>
            <p:spPr bwMode="auto">
              <a:xfrm>
                <a:off x="7112000" y="2163763"/>
                <a:ext cx="1584325" cy="525462"/>
              </a:xfrm>
              <a:custGeom>
                <a:avLst/>
                <a:gdLst>
                  <a:gd name="T0" fmla="*/ 0 w 4756"/>
                  <a:gd name="T1" fmla="*/ 2147483647 h 1576"/>
                  <a:gd name="T2" fmla="*/ 2147483647 w 4756"/>
                  <a:gd name="T3" fmla="*/ 2147483647 h 1576"/>
                  <a:gd name="T4" fmla="*/ 2147483647 w 4756"/>
                  <a:gd name="T5" fmla="*/ 2147483647 h 1576"/>
                  <a:gd name="T6" fmla="*/ 2147483647 w 4756"/>
                  <a:gd name="T7" fmla="*/ 2147483647 h 1576"/>
                  <a:gd name="T8" fmla="*/ 2147483647 w 4756"/>
                  <a:gd name="T9" fmla="*/ 2147483647 h 1576"/>
                  <a:gd name="T10" fmla="*/ 2147483647 w 4756"/>
                  <a:gd name="T11" fmla="*/ 2147483647 h 1576"/>
                  <a:gd name="T12" fmla="*/ 2147483647 w 4756"/>
                  <a:gd name="T13" fmla="*/ 2147483647 h 1576"/>
                  <a:gd name="T14" fmla="*/ 2147483647 w 4756"/>
                  <a:gd name="T15" fmla="*/ 2147483647 h 1576"/>
                  <a:gd name="T16" fmla="*/ 2147483647 w 4756"/>
                  <a:gd name="T17" fmla="*/ 2147483647 h 1576"/>
                  <a:gd name="T18" fmla="*/ 2147483647 w 4756"/>
                  <a:gd name="T19" fmla="*/ 2147483647 h 1576"/>
                  <a:gd name="T20" fmla="*/ 2147483647 w 4756"/>
                  <a:gd name="T21" fmla="*/ 2147483647 h 1576"/>
                  <a:gd name="T22" fmla="*/ 2147483647 w 4756"/>
                  <a:gd name="T23" fmla="*/ 2147483647 h 1576"/>
                  <a:gd name="T24" fmla="*/ 2147483647 w 4756"/>
                  <a:gd name="T25" fmla="*/ 2147483647 h 1576"/>
                  <a:gd name="T26" fmla="*/ 2147483647 w 4756"/>
                  <a:gd name="T27" fmla="*/ 2147483647 h 1576"/>
                  <a:gd name="T28" fmla="*/ 2147483647 w 4756"/>
                  <a:gd name="T29" fmla="*/ 2147483647 h 1576"/>
                  <a:gd name="T30" fmla="*/ 2147483647 w 4756"/>
                  <a:gd name="T31" fmla="*/ 2147483647 h 1576"/>
                  <a:gd name="T32" fmla="*/ 2147483647 w 4756"/>
                  <a:gd name="T33" fmla="*/ 2147483647 h 1576"/>
                  <a:gd name="T34" fmla="*/ 2147483647 w 4756"/>
                  <a:gd name="T35" fmla="*/ 2147483647 h 1576"/>
                  <a:gd name="T36" fmla="*/ 2147483647 w 4756"/>
                  <a:gd name="T37" fmla="*/ 2147483647 h 1576"/>
                  <a:gd name="T38" fmla="*/ 2147483647 w 4756"/>
                  <a:gd name="T39" fmla="*/ 2147483647 h 1576"/>
                  <a:gd name="T40" fmla="*/ 2147483647 w 4756"/>
                  <a:gd name="T41" fmla="*/ 2147483647 h 1576"/>
                  <a:gd name="T42" fmla="*/ 2147483647 w 4756"/>
                  <a:gd name="T43" fmla="*/ 2147483647 h 1576"/>
                  <a:gd name="T44" fmla="*/ 2147483647 w 4756"/>
                  <a:gd name="T45" fmla="*/ 2147483647 h 1576"/>
                  <a:gd name="T46" fmla="*/ 2147483647 w 4756"/>
                  <a:gd name="T47" fmla="*/ 2147483647 h 1576"/>
                  <a:gd name="T48" fmla="*/ 2147483647 w 4756"/>
                  <a:gd name="T49" fmla="*/ 2147483647 h 1576"/>
                  <a:gd name="T50" fmla="*/ 2147483647 w 4756"/>
                  <a:gd name="T51" fmla="*/ 0 h 1576"/>
                  <a:gd name="T52" fmla="*/ 2147483647 w 4756"/>
                  <a:gd name="T53" fmla="*/ 0 h 1576"/>
                  <a:gd name="T54" fmla="*/ 2147483647 w 4756"/>
                  <a:gd name="T55" fmla="*/ 2147483647 h 1576"/>
                  <a:gd name="T56" fmla="*/ 2147483647 w 4756"/>
                  <a:gd name="T57" fmla="*/ 2147483647 h 1576"/>
                  <a:gd name="T58" fmla="*/ 2147483647 w 4756"/>
                  <a:gd name="T59" fmla="*/ 2147483647 h 1576"/>
                  <a:gd name="T60" fmla="*/ 2147483647 w 4756"/>
                  <a:gd name="T61" fmla="*/ 2147483647 h 1576"/>
                  <a:gd name="T62" fmla="*/ 2147483647 w 4756"/>
                  <a:gd name="T63" fmla="*/ 2147483647 h 1576"/>
                  <a:gd name="T64" fmla="*/ 2147483647 w 4756"/>
                  <a:gd name="T65" fmla="*/ 2147483647 h 1576"/>
                  <a:gd name="T66" fmla="*/ 2147483647 w 4756"/>
                  <a:gd name="T67" fmla="*/ 2147483647 h 1576"/>
                  <a:gd name="T68" fmla="*/ 2147483647 w 4756"/>
                  <a:gd name="T69" fmla="*/ 2147483647 h 1576"/>
                  <a:gd name="T70" fmla="*/ 2147483647 w 4756"/>
                  <a:gd name="T71" fmla="*/ 2147483647 h 1576"/>
                  <a:gd name="T72" fmla="*/ 2147483647 w 4756"/>
                  <a:gd name="T73" fmla="*/ 2147483647 h 1576"/>
                  <a:gd name="T74" fmla="*/ 2147483647 w 4756"/>
                  <a:gd name="T75" fmla="*/ 2147483647 h 1576"/>
                  <a:gd name="T76" fmla="*/ 2147483647 w 4756"/>
                  <a:gd name="T77" fmla="*/ 2147483647 h 1576"/>
                  <a:gd name="T78" fmla="*/ 2147483647 w 4756"/>
                  <a:gd name="T79" fmla="*/ 2147483647 h 1576"/>
                  <a:gd name="T80" fmla="*/ 2147483647 w 4756"/>
                  <a:gd name="T81" fmla="*/ 2147483647 h 1576"/>
                  <a:gd name="T82" fmla="*/ 2147483647 w 4756"/>
                  <a:gd name="T83" fmla="*/ 2147483647 h 1576"/>
                  <a:gd name="T84" fmla="*/ 2147483647 w 4756"/>
                  <a:gd name="T85" fmla="*/ 2147483647 h 1576"/>
                  <a:gd name="T86" fmla="*/ 2147483647 w 4756"/>
                  <a:gd name="T87" fmla="*/ 2147483647 h 1576"/>
                  <a:gd name="T88" fmla="*/ 2147483647 w 4756"/>
                  <a:gd name="T89" fmla="*/ 2147483647 h 1576"/>
                  <a:gd name="T90" fmla="*/ 2147483647 w 4756"/>
                  <a:gd name="T91" fmla="*/ 2147483647 h 1576"/>
                  <a:gd name="T92" fmla="*/ 2147483647 w 4756"/>
                  <a:gd name="T93" fmla="*/ 2147483647 h 1576"/>
                  <a:gd name="T94" fmla="*/ 2147483647 w 4756"/>
                  <a:gd name="T95" fmla="*/ 2147483647 h 1576"/>
                  <a:gd name="T96" fmla="*/ 2147483647 w 4756"/>
                  <a:gd name="T97" fmla="*/ 2147483647 h 1576"/>
                  <a:gd name="T98" fmla="*/ 2147483647 w 4756"/>
                  <a:gd name="T99" fmla="*/ 2147483647 h 1576"/>
                  <a:gd name="T100" fmla="*/ 2147483647 w 4756"/>
                  <a:gd name="T101" fmla="*/ 2147483647 h 1576"/>
                  <a:gd name="T102" fmla="*/ 0 w 4756"/>
                  <a:gd name="T103" fmla="*/ 2147483647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77" name="Oval 450"/>
            <p:cNvSpPr>
              <a:spLocks noChangeArrowheads="1"/>
            </p:cNvSpPr>
            <p:nvPr/>
          </p:nvSpPr>
          <p:spPr bwMode="auto">
            <a:xfrm>
              <a:off x="7351713" y="2363788"/>
              <a:ext cx="312737" cy="31115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182" name="AutoShape 454"/>
          <p:cNvSpPr>
            <a:spLocks noChangeArrowheads="1"/>
          </p:cNvSpPr>
          <p:nvPr/>
        </p:nvSpPr>
        <p:spPr bwMode="auto">
          <a:xfrm rot="19232580">
            <a:off x="4376738" y="3502025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3" name="AutoShape 455"/>
          <p:cNvSpPr>
            <a:spLocks noChangeArrowheads="1"/>
          </p:cNvSpPr>
          <p:nvPr/>
        </p:nvSpPr>
        <p:spPr bwMode="auto">
          <a:xfrm rot="2480061">
            <a:off x="6716713" y="3500438"/>
            <a:ext cx="914400" cy="754062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84" name="Text Box 456"/>
          <p:cNvSpPr txBox="1">
            <a:spLocks noChangeArrowheads="1"/>
          </p:cNvSpPr>
          <p:nvPr/>
        </p:nvSpPr>
        <p:spPr bwMode="auto">
          <a:xfrm>
            <a:off x="307975" y="3932238"/>
            <a:ext cx="3313113" cy="16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hangingPunct="1"/>
            <a:r>
              <a:rPr lang="en-US" altLang="ko-KR">
                <a:latin typeface="Arial Black" pitchFamily="34" charset="0"/>
              </a:rPr>
              <a:t>Pictures speak</a:t>
            </a:r>
          </a:p>
          <a:p>
            <a:pPr algn="r" eaLnBrk="1" hangingPunct="1"/>
            <a:r>
              <a:rPr lang="en-US" altLang="ko-KR">
                <a:latin typeface="Arial Black" pitchFamily="34" charset="0"/>
              </a:rPr>
              <a:t>1,000 words!</a:t>
            </a:r>
          </a:p>
          <a:p>
            <a:pPr algn="r" eaLnBrk="1" hangingPunct="1"/>
            <a:r>
              <a:rPr lang="en-US" altLang="ko-KR" sz="1200">
                <a:latin typeface="Arial" pitchFamily="34" charset="0"/>
              </a:rPr>
              <a:t>Catch The feel of Design in contemporary</a:t>
            </a:r>
          </a:p>
          <a:p>
            <a:pPr algn="r" eaLnBrk="1" hangingPunct="1"/>
            <a:r>
              <a:rPr lang="en-US" altLang="ko-KR" sz="1200">
                <a:latin typeface="Arial" pitchFamily="34" charset="0"/>
              </a:rPr>
              <a:t>colors and styles</a:t>
            </a:r>
          </a:p>
          <a:p>
            <a:pPr algn="r" eaLnBrk="1" hangingPunct="1"/>
            <a:endParaRPr lang="en-US" altLang="ko-KR" sz="1200">
              <a:latin typeface="Arial" pitchFamily="34" charset="0"/>
            </a:endParaRPr>
          </a:p>
          <a:p>
            <a:pPr algn="r" eaLnBrk="1" hangingPunct="1"/>
            <a:r>
              <a:rPr lang="en-US" altLang="ko-KR">
                <a:latin typeface="Arial Black" pitchFamily="34" charset="0"/>
              </a:rPr>
              <a:t>Creative Visual Aids!</a:t>
            </a:r>
          </a:p>
          <a:p>
            <a:pPr algn="r" eaLnBrk="1" hangingPunct="1"/>
            <a:r>
              <a:rPr lang="en-US" altLang="ko-KR" sz="1200">
                <a:latin typeface="Arial" pitchFamily="34" charset="0"/>
              </a:rPr>
              <a:t>Feel the touch of Design on the cutting edge</a:t>
            </a:r>
          </a:p>
        </p:txBody>
      </p:sp>
      <p:sp>
        <p:nvSpPr>
          <p:cNvPr id="185" name="AutoShape 435"/>
          <p:cNvSpPr>
            <a:spLocks noChangeArrowheads="1"/>
          </p:cNvSpPr>
          <p:nvPr/>
        </p:nvSpPr>
        <p:spPr bwMode="auto">
          <a:xfrm>
            <a:off x="5564188" y="3105150"/>
            <a:ext cx="914400" cy="754063"/>
          </a:xfrm>
          <a:prstGeom prst="upArrow">
            <a:avLst>
              <a:gd name="adj1" fmla="val 52833"/>
              <a:gd name="adj2" fmla="val 45940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186" name="그룹 35"/>
          <p:cNvGrpSpPr>
            <a:grpSpLocks/>
          </p:cNvGrpSpPr>
          <p:nvPr/>
        </p:nvGrpSpPr>
        <p:grpSpPr bwMode="auto">
          <a:xfrm>
            <a:off x="3563888" y="3860800"/>
            <a:ext cx="4932362" cy="3249613"/>
            <a:chOff x="3548063" y="3860800"/>
            <a:chExt cx="4932362" cy="3249613"/>
          </a:xfrm>
        </p:grpSpPr>
        <p:sp>
          <p:nvSpPr>
            <p:cNvPr id="187" name="Oval 425"/>
            <p:cNvSpPr>
              <a:spLocks noChangeArrowheads="1"/>
            </p:cNvSpPr>
            <p:nvPr/>
          </p:nvSpPr>
          <p:spPr bwMode="auto">
            <a:xfrm>
              <a:off x="3548063" y="4776788"/>
              <a:ext cx="4932362" cy="162401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grpSp>
          <p:nvGrpSpPr>
            <p:cNvPr id="188" name="그룹 29"/>
            <p:cNvGrpSpPr>
              <a:grpSpLocks/>
            </p:cNvGrpSpPr>
            <p:nvPr/>
          </p:nvGrpSpPr>
          <p:grpSpPr bwMode="auto">
            <a:xfrm>
              <a:off x="4448175" y="3860800"/>
              <a:ext cx="3132138" cy="3249613"/>
              <a:chOff x="4448175" y="3860800"/>
              <a:chExt cx="3132138" cy="3249613"/>
            </a:xfrm>
          </p:grpSpPr>
          <p:grpSp>
            <p:nvGrpSpPr>
              <p:cNvPr id="189" name="Group 427"/>
              <p:cNvGrpSpPr>
                <a:grpSpLocks/>
              </p:cNvGrpSpPr>
              <p:nvPr/>
            </p:nvGrpSpPr>
            <p:grpSpPr bwMode="auto">
              <a:xfrm flipV="1">
                <a:off x="4457700" y="5165725"/>
                <a:ext cx="3116263" cy="1944688"/>
                <a:chOff x="1610" y="2838"/>
                <a:chExt cx="1089" cy="681"/>
              </a:xfrm>
            </p:grpSpPr>
            <p:sp>
              <p:nvSpPr>
                <p:cNvPr id="194" name="Freeform 428"/>
                <p:cNvSpPr>
                  <a:spLocks/>
                </p:cNvSpPr>
                <p:nvPr/>
              </p:nvSpPr>
              <p:spPr bwMode="auto">
                <a:xfrm>
                  <a:off x="1610" y="2838"/>
                  <a:ext cx="1089" cy="681"/>
                </a:xfrm>
                <a:custGeom>
                  <a:avLst/>
                  <a:gdLst>
                    <a:gd name="T0" fmla="*/ 25 w 1862"/>
                    <a:gd name="T1" fmla="*/ 13 h 1164"/>
                    <a:gd name="T2" fmla="*/ 25 w 1862"/>
                    <a:gd name="T3" fmla="*/ 13 h 1164"/>
                    <a:gd name="T4" fmla="*/ 25 w 1862"/>
                    <a:gd name="T5" fmla="*/ 13 h 1164"/>
                    <a:gd name="T6" fmla="*/ 25 w 1862"/>
                    <a:gd name="T7" fmla="*/ 13 h 1164"/>
                    <a:gd name="T8" fmla="*/ 25 w 1862"/>
                    <a:gd name="T9" fmla="*/ 14 h 1164"/>
                    <a:gd name="T10" fmla="*/ 23 w 1862"/>
                    <a:gd name="T11" fmla="*/ 15 h 1164"/>
                    <a:gd name="T12" fmla="*/ 22 w 1862"/>
                    <a:gd name="T13" fmla="*/ 15 h 1164"/>
                    <a:gd name="T14" fmla="*/ 20 w 1862"/>
                    <a:gd name="T15" fmla="*/ 15 h 1164"/>
                    <a:gd name="T16" fmla="*/ 18 w 1862"/>
                    <a:gd name="T17" fmla="*/ 16 h 1164"/>
                    <a:gd name="T18" fmla="*/ 15 w 1862"/>
                    <a:gd name="T19" fmla="*/ 16 h 1164"/>
                    <a:gd name="T20" fmla="*/ 13 w 1862"/>
                    <a:gd name="T21" fmla="*/ 16 h 1164"/>
                    <a:gd name="T22" fmla="*/ 11 w 1862"/>
                    <a:gd name="T23" fmla="*/ 16 h 1164"/>
                    <a:gd name="T24" fmla="*/ 9 w 1862"/>
                    <a:gd name="T25" fmla="*/ 16 h 1164"/>
                    <a:gd name="T26" fmla="*/ 6 w 1862"/>
                    <a:gd name="T27" fmla="*/ 16 h 1164"/>
                    <a:gd name="T28" fmla="*/ 5 w 1862"/>
                    <a:gd name="T29" fmla="*/ 15 h 1164"/>
                    <a:gd name="T30" fmla="*/ 3 w 1862"/>
                    <a:gd name="T31" fmla="*/ 15 h 1164"/>
                    <a:gd name="T32" fmla="*/ 2 w 1862"/>
                    <a:gd name="T33" fmla="*/ 15 h 1164"/>
                    <a:gd name="T34" fmla="*/ 1 w 1862"/>
                    <a:gd name="T35" fmla="*/ 13 h 1164"/>
                    <a:gd name="T36" fmla="*/ 1 w 1862"/>
                    <a:gd name="T37" fmla="*/ 13 h 1164"/>
                    <a:gd name="T38" fmla="*/ 1 w 1862"/>
                    <a:gd name="T39" fmla="*/ 13 h 1164"/>
                    <a:gd name="T40" fmla="*/ 1 w 1862"/>
                    <a:gd name="T41" fmla="*/ 13 h 1164"/>
                    <a:gd name="T42" fmla="*/ 0 w 1862"/>
                    <a:gd name="T43" fmla="*/ 13 h 1164"/>
                    <a:gd name="T44" fmla="*/ 1 w 1862"/>
                    <a:gd name="T45" fmla="*/ 11 h 1164"/>
                    <a:gd name="T46" fmla="*/ 1 w 1862"/>
                    <a:gd name="T47" fmla="*/ 11 h 1164"/>
                    <a:gd name="T48" fmla="*/ 1 w 1862"/>
                    <a:gd name="T49" fmla="*/ 9 h 1164"/>
                    <a:gd name="T50" fmla="*/ 1 w 1862"/>
                    <a:gd name="T51" fmla="*/ 8 h 1164"/>
                    <a:gd name="T52" fmla="*/ 2 w 1862"/>
                    <a:gd name="T53" fmla="*/ 6 h 1164"/>
                    <a:gd name="T54" fmla="*/ 2 w 1862"/>
                    <a:gd name="T55" fmla="*/ 5 h 1164"/>
                    <a:gd name="T56" fmla="*/ 3 w 1862"/>
                    <a:gd name="T57" fmla="*/ 5 h 1164"/>
                    <a:gd name="T58" fmla="*/ 4 w 1862"/>
                    <a:gd name="T59" fmla="*/ 4 h 1164"/>
                    <a:gd name="T60" fmla="*/ 5 w 1862"/>
                    <a:gd name="T61" fmla="*/ 3 h 1164"/>
                    <a:gd name="T62" fmla="*/ 5 w 1862"/>
                    <a:gd name="T63" fmla="*/ 2 h 1164"/>
                    <a:gd name="T64" fmla="*/ 6 w 1862"/>
                    <a:gd name="T65" fmla="*/ 2 h 1164"/>
                    <a:gd name="T66" fmla="*/ 8 w 1862"/>
                    <a:gd name="T67" fmla="*/ 1 h 1164"/>
                    <a:gd name="T68" fmla="*/ 9 w 1862"/>
                    <a:gd name="T69" fmla="*/ 1 h 1164"/>
                    <a:gd name="T70" fmla="*/ 11 w 1862"/>
                    <a:gd name="T71" fmla="*/ 1 h 1164"/>
                    <a:gd name="T72" fmla="*/ 11 w 1862"/>
                    <a:gd name="T73" fmla="*/ 1 h 1164"/>
                    <a:gd name="T74" fmla="*/ 13 w 1862"/>
                    <a:gd name="T75" fmla="*/ 0 h 1164"/>
                    <a:gd name="T76" fmla="*/ 13 w 1862"/>
                    <a:gd name="T77" fmla="*/ 0 h 1164"/>
                    <a:gd name="T78" fmla="*/ 15 w 1862"/>
                    <a:gd name="T79" fmla="*/ 1 h 1164"/>
                    <a:gd name="T80" fmla="*/ 16 w 1862"/>
                    <a:gd name="T81" fmla="*/ 1 h 1164"/>
                    <a:gd name="T82" fmla="*/ 17 w 1862"/>
                    <a:gd name="T83" fmla="*/ 1 h 1164"/>
                    <a:gd name="T84" fmla="*/ 18 w 1862"/>
                    <a:gd name="T85" fmla="*/ 1 h 1164"/>
                    <a:gd name="T86" fmla="*/ 19 w 1862"/>
                    <a:gd name="T87" fmla="*/ 2 h 1164"/>
                    <a:gd name="T88" fmla="*/ 20 w 1862"/>
                    <a:gd name="T89" fmla="*/ 3 h 1164"/>
                    <a:gd name="T90" fmla="*/ 21 w 1862"/>
                    <a:gd name="T91" fmla="*/ 4 h 1164"/>
                    <a:gd name="T92" fmla="*/ 22 w 1862"/>
                    <a:gd name="T93" fmla="*/ 4 h 1164"/>
                    <a:gd name="T94" fmla="*/ 23 w 1862"/>
                    <a:gd name="T95" fmla="*/ 5 h 1164"/>
                    <a:gd name="T96" fmla="*/ 23 w 1862"/>
                    <a:gd name="T97" fmla="*/ 6 h 1164"/>
                    <a:gd name="T98" fmla="*/ 25 w 1862"/>
                    <a:gd name="T99" fmla="*/ 7 h 1164"/>
                    <a:gd name="T100" fmla="*/ 25 w 1862"/>
                    <a:gd name="T101" fmla="*/ 9 h 1164"/>
                    <a:gd name="T102" fmla="*/ 25 w 1862"/>
                    <a:gd name="T103" fmla="*/ 9 h 1164"/>
                    <a:gd name="T104" fmla="*/ 25 w 1862"/>
                    <a:gd name="T105" fmla="*/ 11 h 1164"/>
                    <a:gd name="T106" fmla="*/ 25 w 1862"/>
                    <a:gd name="T107" fmla="*/ 12 h 1164"/>
                    <a:gd name="T108" fmla="*/ 25 w 1862"/>
                    <a:gd name="T109" fmla="*/ 13 h 116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62"/>
                    <a:gd name="T166" fmla="*/ 0 h 1164"/>
                    <a:gd name="T167" fmla="*/ 1862 w 1862"/>
                    <a:gd name="T168" fmla="*/ 1164 h 116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62" h="1164">
                      <a:moveTo>
                        <a:pt x="1862" y="930"/>
                      </a:moveTo>
                      <a:lnTo>
                        <a:pt x="1862" y="930"/>
                      </a:lnTo>
                      <a:lnTo>
                        <a:pt x="1860" y="942"/>
                      </a:lnTo>
                      <a:lnTo>
                        <a:pt x="1856" y="954"/>
                      </a:lnTo>
                      <a:lnTo>
                        <a:pt x="1850" y="966"/>
                      </a:lnTo>
                      <a:lnTo>
                        <a:pt x="1842" y="978"/>
                      </a:lnTo>
                      <a:lnTo>
                        <a:pt x="1832" y="988"/>
                      </a:lnTo>
                      <a:lnTo>
                        <a:pt x="1820" y="1000"/>
                      </a:lnTo>
                      <a:lnTo>
                        <a:pt x="1806" y="1010"/>
                      </a:lnTo>
                      <a:lnTo>
                        <a:pt x="1788" y="1020"/>
                      </a:lnTo>
                      <a:lnTo>
                        <a:pt x="1750" y="1042"/>
                      </a:lnTo>
                      <a:lnTo>
                        <a:pt x="1702" y="1060"/>
                      </a:lnTo>
                      <a:lnTo>
                        <a:pt x="1650" y="1078"/>
                      </a:lnTo>
                      <a:lnTo>
                        <a:pt x="1588" y="1094"/>
                      </a:lnTo>
                      <a:lnTo>
                        <a:pt x="1522" y="1110"/>
                      </a:lnTo>
                      <a:lnTo>
                        <a:pt x="1452" y="1124"/>
                      </a:lnTo>
                      <a:lnTo>
                        <a:pt x="1374" y="1134"/>
                      </a:lnTo>
                      <a:lnTo>
                        <a:pt x="1294" y="1144"/>
                      </a:lnTo>
                      <a:lnTo>
                        <a:pt x="1208" y="1152"/>
                      </a:lnTo>
                      <a:lnTo>
                        <a:pt x="1118" y="1158"/>
                      </a:lnTo>
                      <a:lnTo>
                        <a:pt x="1026" y="1162"/>
                      </a:lnTo>
                      <a:lnTo>
                        <a:pt x="930" y="1164"/>
                      </a:lnTo>
                      <a:lnTo>
                        <a:pt x="836" y="1162"/>
                      </a:lnTo>
                      <a:lnTo>
                        <a:pt x="744" y="1158"/>
                      </a:lnTo>
                      <a:lnTo>
                        <a:pt x="654" y="1152"/>
                      </a:lnTo>
                      <a:lnTo>
                        <a:pt x="568" y="1144"/>
                      </a:lnTo>
                      <a:lnTo>
                        <a:pt x="488" y="1134"/>
                      </a:lnTo>
                      <a:lnTo>
                        <a:pt x="410" y="1124"/>
                      </a:lnTo>
                      <a:lnTo>
                        <a:pt x="338" y="1110"/>
                      </a:lnTo>
                      <a:lnTo>
                        <a:pt x="272" y="1094"/>
                      </a:lnTo>
                      <a:lnTo>
                        <a:pt x="212" y="1078"/>
                      </a:lnTo>
                      <a:lnTo>
                        <a:pt x="158" y="1060"/>
                      </a:lnTo>
                      <a:lnTo>
                        <a:pt x="112" y="1042"/>
                      </a:lnTo>
                      <a:lnTo>
                        <a:pt x="74" y="1020"/>
                      </a:lnTo>
                      <a:lnTo>
                        <a:pt x="56" y="1010"/>
                      </a:lnTo>
                      <a:lnTo>
                        <a:pt x="42" y="1000"/>
                      </a:lnTo>
                      <a:lnTo>
                        <a:pt x="30" y="988"/>
                      </a:lnTo>
                      <a:lnTo>
                        <a:pt x="18" y="978"/>
                      </a:lnTo>
                      <a:lnTo>
                        <a:pt x="10" y="966"/>
                      </a:lnTo>
                      <a:lnTo>
                        <a:pt x="4" y="954"/>
                      </a:lnTo>
                      <a:lnTo>
                        <a:pt x="2" y="942"/>
                      </a:lnTo>
                      <a:lnTo>
                        <a:pt x="0" y="930"/>
                      </a:lnTo>
                      <a:lnTo>
                        <a:pt x="2" y="882"/>
                      </a:lnTo>
                      <a:lnTo>
                        <a:pt x="4" y="836"/>
                      </a:lnTo>
                      <a:lnTo>
                        <a:pt x="10" y="788"/>
                      </a:lnTo>
                      <a:lnTo>
                        <a:pt x="18" y="742"/>
                      </a:lnTo>
                      <a:lnTo>
                        <a:pt x="30" y="698"/>
                      </a:lnTo>
                      <a:lnTo>
                        <a:pt x="42" y="654"/>
                      </a:lnTo>
                      <a:lnTo>
                        <a:pt x="56" y="610"/>
                      </a:lnTo>
                      <a:lnTo>
                        <a:pt x="74" y="568"/>
                      </a:lnTo>
                      <a:lnTo>
                        <a:pt x="92" y="526"/>
                      </a:lnTo>
                      <a:lnTo>
                        <a:pt x="112" y="486"/>
                      </a:lnTo>
                      <a:lnTo>
                        <a:pt x="134" y="448"/>
                      </a:lnTo>
                      <a:lnTo>
                        <a:pt x="158" y="410"/>
                      </a:lnTo>
                      <a:lnTo>
                        <a:pt x="184" y="374"/>
                      </a:lnTo>
                      <a:lnTo>
                        <a:pt x="212" y="338"/>
                      </a:lnTo>
                      <a:lnTo>
                        <a:pt x="242" y="304"/>
                      </a:lnTo>
                      <a:lnTo>
                        <a:pt x="272" y="272"/>
                      </a:lnTo>
                      <a:lnTo>
                        <a:pt x="304" y="242"/>
                      </a:lnTo>
                      <a:lnTo>
                        <a:pt x="338" y="212"/>
                      </a:lnTo>
                      <a:lnTo>
                        <a:pt x="374" y="184"/>
                      </a:lnTo>
                      <a:lnTo>
                        <a:pt x="410" y="158"/>
                      </a:lnTo>
                      <a:lnTo>
                        <a:pt x="448" y="134"/>
                      </a:lnTo>
                      <a:lnTo>
                        <a:pt x="488" y="112"/>
                      </a:lnTo>
                      <a:lnTo>
                        <a:pt x="528" y="92"/>
                      </a:lnTo>
                      <a:lnTo>
                        <a:pt x="568" y="72"/>
                      </a:lnTo>
                      <a:lnTo>
                        <a:pt x="610" y="56"/>
                      </a:lnTo>
                      <a:lnTo>
                        <a:pt x="654" y="42"/>
                      </a:lnTo>
                      <a:lnTo>
                        <a:pt x="698" y="28"/>
                      </a:lnTo>
                      <a:lnTo>
                        <a:pt x="744" y="18"/>
                      </a:lnTo>
                      <a:lnTo>
                        <a:pt x="790" y="10"/>
                      </a:lnTo>
                      <a:lnTo>
                        <a:pt x="836" y="4"/>
                      </a:lnTo>
                      <a:lnTo>
                        <a:pt x="882" y="0"/>
                      </a:lnTo>
                      <a:lnTo>
                        <a:pt x="930" y="0"/>
                      </a:lnTo>
                      <a:lnTo>
                        <a:pt x="978" y="0"/>
                      </a:lnTo>
                      <a:lnTo>
                        <a:pt x="1026" y="4"/>
                      </a:lnTo>
                      <a:lnTo>
                        <a:pt x="1072" y="10"/>
                      </a:lnTo>
                      <a:lnTo>
                        <a:pt x="1118" y="18"/>
                      </a:lnTo>
                      <a:lnTo>
                        <a:pt x="1164" y="28"/>
                      </a:lnTo>
                      <a:lnTo>
                        <a:pt x="1208" y="42"/>
                      </a:lnTo>
                      <a:lnTo>
                        <a:pt x="1250" y="56"/>
                      </a:lnTo>
                      <a:lnTo>
                        <a:pt x="1294" y="72"/>
                      </a:lnTo>
                      <a:lnTo>
                        <a:pt x="1334" y="92"/>
                      </a:lnTo>
                      <a:lnTo>
                        <a:pt x="1374" y="112"/>
                      </a:lnTo>
                      <a:lnTo>
                        <a:pt x="1414" y="134"/>
                      </a:lnTo>
                      <a:lnTo>
                        <a:pt x="1452" y="158"/>
                      </a:lnTo>
                      <a:lnTo>
                        <a:pt x="1488" y="184"/>
                      </a:lnTo>
                      <a:lnTo>
                        <a:pt x="1522" y="212"/>
                      </a:lnTo>
                      <a:lnTo>
                        <a:pt x="1556" y="242"/>
                      </a:lnTo>
                      <a:lnTo>
                        <a:pt x="1588" y="272"/>
                      </a:lnTo>
                      <a:lnTo>
                        <a:pt x="1620" y="304"/>
                      </a:lnTo>
                      <a:lnTo>
                        <a:pt x="1650" y="338"/>
                      </a:lnTo>
                      <a:lnTo>
                        <a:pt x="1676" y="374"/>
                      </a:lnTo>
                      <a:lnTo>
                        <a:pt x="1702" y="410"/>
                      </a:lnTo>
                      <a:lnTo>
                        <a:pt x="1726" y="448"/>
                      </a:lnTo>
                      <a:lnTo>
                        <a:pt x="1750" y="486"/>
                      </a:lnTo>
                      <a:lnTo>
                        <a:pt x="1770" y="526"/>
                      </a:lnTo>
                      <a:lnTo>
                        <a:pt x="1788" y="568"/>
                      </a:lnTo>
                      <a:lnTo>
                        <a:pt x="1806" y="610"/>
                      </a:lnTo>
                      <a:lnTo>
                        <a:pt x="1820" y="654"/>
                      </a:lnTo>
                      <a:lnTo>
                        <a:pt x="1832" y="698"/>
                      </a:lnTo>
                      <a:lnTo>
                        <a:pt x="1842" y="742"/>
                      </a:lnTo>
                      <a:lnTo>
                        <a:pt x="1850" y="788"/>
                      </a:lnTo>
                      <a:lnTo>
                        <a:pt x="1856" y="836"/>
                      </a:lnTo>
                      <a:lnTo>
                        <a:pt x="1860" y="882"/>
                      </a:lnTo>
                      <a:lnTo>
                        <a:pt x="1862" y="930"/>
                      </a:lnTo>
                      <a:close/>
                    </a:path>
                  </a:pathLst>
                </a:custGeom>
                <a:solidFill>
                  <a:schemeClr val="bg2">
                    <a:alpha val="14902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  <p:sp>
              <p:nvSpPr>
                <p:cNvPr id="195" name="Oval 429"/>
                <p:cNvSpPr>
                  <a:spLocks noChangeArrowheads="1"/>
                </p:cNvSpPr>
                <p:nvPr/>
              </p:nvSpPr>
              <p:spPr bwMode="auto">
                <a:xfrm>
                  <a:off x="1835" y="2976"/>
                  <a:ext cx="183" cy="182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>
                        <a:alpha val="29999"/>
                      </a:schemeClr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ko-KR" altLang="en-US"/>
                </a:p>
              </p:txBody>
            </p:sp>
          </p:grpSp>
          <p:sp>
            <p:nvSpPr>
              <p:cNvPr id="190" name="Freeform 431"/>
              <p:cNvSpPr>
                <a:spLocks/>
              </p:cNvSpPr>
              <p:nvPr/>
            </p:nvSpPr>
            <p:spPr bwMode="auto">
              <a:xfrm>
                <a:off x="4457700" y="3860800"/>
                <a:ext cx="3116263" cy="1948051"/>
              </a:xfrm>
              <a:custGeom>
                <a:avLst/>
                <a:gdLst/>
                <a:ahLst/>
                <a:cxnLst>
                  <a:cxn ang="0">
                    <a:pos x="1862" y="930"/>
                  </a:cxn>
                  <a:cxn ang="0">
                    <a:pos x="1856" y="954"/>
                  </a:cxn>
                  <a:cxn ang="0">
                    <a:pos x="1842" y="978"/>
                  </a:cxn>
                  <a:cxn ang="0">
                    <a:pos x="1820" y="1000"/>
                  </a:cxn>
                  <a:cxn ang="0">
                    <a:pos x="1788" y="1020"/>
                  </a:cxn>
                  <a:cxn ang="0">
                    <a:pos x="1702" y="1060"/>
                  </a:cxn>
                  <a:cxn ang="0">
                    <a:pos x="1588" y="1094"/>
                  </a:cxn>
                  <a:cxn ang="0">
                    <a:pos x="1452" y="1124"/>
                  </a:cxn>
                  <a:cxn ang="0">
                    <a:pos x="1294" y="1144"/>
                  </a:cxn>
                  <a:cxn ang="0">
                    <a:pos x="1118" y="1158"/>
                  </a:cxn>
                  <a:cxn ang="0">
                    <a:pos x="930" y="1164"/>
                  </a:cxn>
                  <a:cxn ang="0">
                    <a:pos x="836" y="1162"/>
                  </a:cxn>
                  <a:cxn ang="0">
                    <a:pos x="654" y="1152"/>
                  </a:cxn>
                  <a:cxn ang="0">
                    <a:pos x="488" y="1134"/>
                  </a:cxn>
                  <a:cxn ang="0">
                    <a:pos x="338" y="1110"/>
                  </a:cxn>
                  <a:cxn ang="0">
                    <a:pos x="212" y="1078"/>
                  </a:cxn>
                  <a:cxn ang="0">
                    <a:pos x="112" y="1042"/>
                  </a:cxn>
                  <a:cxn ang="0">
                    <a:pos x="56" y="1010"/>
                  </a:cxn>
                  <a:cxn ang="0">
                    <a:pos x="30" y="988"/>
                  </a:cxn>
                  <a:cxn ang="0">
                    <a:pos x="10" y="966"/>
                  </a:cxn>
                  <a:cxn ang="0">
                    <a:pos x="2" y="942"/>
                  </a:cxn>
                  <a:cxn ang="0">
                    <a:pos x="0" y="930"/>
                  </a:cxn>
                  <a:cxn ang="0">
                    <a:pos x="4" y="836"/>
                  </a:cxn>
                  <a:cxn ang="0">
                    <a:pos x="18" y="742"/>
                  </a:cxn>
                  <a:cxn ang="0">
                    <a:pos x="42" y="654"/>
                  </a:cxn>
                  <a:cxn ang="0">
                    <a:pos x="74" y="568"/>
                  </a:cxn>
                  <a:cxn ang="0">
                    <a:pos x="112" y="486"/>
                  </a:cxn>
                  <a:cxn ang="0">
                    <a:pos x="158" y="410"/>
                  </a:cxn>
                  <a:cxn ang="0">
                    <a:pos x="212" y="338"/>
                  </a:cxn>
                  <a:cxn ang="0">
                    <a:pos x="272" y="272"/>
                  </a:cxn>
                  <a:cxn ang="0">
                    <a:pos x="338" y="212"/>
                  </a:cxn>
                  <a:cxn ang="0">
                    <a:pos x="410" y="158"/>
                  </a:cxn>
                  <a:cxn ang="0">
                    <a:pos x="488" y="112"/>
                  </a:cxn>
                  <a:cxn ang="0">
                    <a:pos x="568" y="72"/>
                  </a:cxn>
                  <a:cxn ang="0">
                    <a:pos x="654" y="42"/>
                  </a:cxn>
                  <a:cxn ang="0">
                    <a:pos x="744" y="18"/>
                  </a:cxn>
                  <a:cxn ang="0">
                    <a:pos x="836" y="4"/>
                  </a:cxn>
                  <a:cxn ang="0">
                    <a:pos x="930" y="0"/>
                  </a:cxn>
                  <a:cxn ang="0">
                    <a:pos x="978" y="0"/>
                  </a:cxn>
                  <a:cxn ang="0">
                    <a:pos x="1072" y="10"/>
                  </a:cxn>
                  <a:cxn ang="0">
                    <a:pos x="1164" y="28"/>
                  </a:cxn>
                  <a:cxn ang="0">
                    <a:pos x="1250" y="56"/>
                  </a:cxn>
                  <a:cxn ang="0">
                    <a:pos x="1334" y="92"/>
                  </a:cxn>
                  <a:cxn ang="0">
                    <a:pos x="1414" y="134"/>
                  </a:cxn>
                  <a:cxn ang="0">
                    <a:pos x="1488" y="184"/>
                  </a:cxn>
                  <a:cxn ang="0">
                    <a:pos x="1556" y="242"/>
                  </a:cxn>
                  <a:cxn ang="0">
                    <a:pos x="1620" y="304"/>
                  </a:cxn>
                  <a:cxn ang="0">
                    <a:pos x="1676" y="374"/>
                  </a:cxn>
                  <a:cxn ang="0">
                    <a:pos x="1726" y="448"/>
                  </a:cxn>
                  <a:cxn ang="0">
                    <a:pos x="1770" y="526"/>
                  </a:cxn>
                  <a:cxn ang="0">
                    <a:pos x="1806" y="610"/>
                  </a:cxn>
                  <a:cxn ang="0">
                    <a:pos x="1832" y="698"/>
                  </a:cxn>
                  <a:cxn ang="0">
                    <a:pos x="1850" y="788"/>
                  </a:cxn>
                  <a:cxn ang="0">
                    <a:pos x="1860" y="882"/>
                  </a:cxn>
                  <a:cxn ang="0">
                    <a:pos x="1862" y="930"/>
                  </a:cxn>
                </a:cxnLst>
                <a:rect l="0" t="0" r="r" b="b"/>
                <a:pathLst>
                  <a:path w="1862" h="1164">
                    <a:moveTo>
                      <a:pt x="1862" y="930"/>
                    </a:moveTo>
                    <a:lnTo>
                      <a:pt x="1862" y="930"/>
                    </a:lnTo>
                    <a:lnTo>
                      <a:pt x="1860" y="942"/>
                    </a:lnTo>
                    <a:lnTo>
                      <a:pt x="1856" y="954"/>
                    </a:lnTo>
                    <a:lnTo>
                      <a:pt x="1850" y="966"/>
                    </a:lnTo>
                    <a:lnTo>
                      <a:pt x="1842" y="978"/>
                    </a:lnTo>
                    <a:lnTo>
                      <a:pt x="1832" y="988"/>
                    </a:lnTo>
                    <a:lnTo>
                      <a:pt x="1820" y="1000"/>
                    </a:lnTo>
                    <a:lnTo>
                      <a:pt x="1806" y="1010"/>
                    </a:lnTo>
                    <a:lnTo>
                      <a:pt x="1788" y="1020"/>
                    </a:lnTo>
                    <a:lnTo>
                      <a:pt x="1750" y="1042"/>
                    </a:lnTo>
                    <a:lnTo>
                      <a:pt x="1702" y="1060"/>
                    </a:lnTo>
                    <a:lnTo>
                      <a:pt x="1650" y="1078"/>
                    </a:lnTo>
                    <a:lnTo>
                      <a:pt x="1588" y="1094"/>
                    </a:lnTo>
                    <a:lnTo>
                      <a:pt x="1522" y="1110"/>
                    </a:lnTo>
                    <a:lnTo>
                      <a:pt x="1452" y="1124"/>
                    </a:lnTo>
                    <a:lnTo>
                      <a:pt x="1374" y="1134"/>
                    </a:lnTo>
                    <a:lnTo>
                      <a:pt x="1294" y="1144"/>
                    </a:lnTo>
                    <a:lnTo>
                      <a:pt x="1208" y="1152"/>
                    </a:lnTo>
                    <a:lnTo>
                      <a:pt x="1118" y="1158"/>
                    </a:lnTo>
                    <a:lnTo>
                      <a:pt x="1026" y="1162"/>
                    </a:lnTo>
                    <a:lnTo>
                      <a:pt x="930" y="1164"/>
                    </a:lnTo>
                    <a:lnTo>
                      <a:pt x="930" y="1164"/>
                    </a:lnTo>
                    <a:lnTo>
                      <a:pt x="836" y="1162"/>
                    </a:lnTo>
                    <a:lnTo>
                      <a:pt x="744" y="1158"/>
                    </a:lnTo>
                    <a:lnTo>
                      <a:pt x="654" y="1152"/>
                    </a:lnTo>
                    <a:lnTo>
                      <a:pt x="568" y="1144"/>
                    </a:lnTo>
                    <a:lnTo>
                      <a:pt x="488" y="1134"/>
                    </a:lnTo>
                    <a:lnTo>
                      <a:pt x="410" y="1124"/>
                    </a:lnTo>
                    <a:lnTo>
                      <a:pt x="338" y="1110"/>
                    </a:lnTo>
                    <a:lnTo>
                      <a:pt x="272" y="1094"/>
                    </a:lnTo>
                    <a:lnTo>
                      <a:pt x="212" y="1078"/>
                    </a:lnTo>
                    <a:lnTo>
                      <a:pt x="158" y="1060"/>
                    </a:lnTo>
                    <a:lnTo>
                      <a:pt x="112" y="1042"/>
                    </a:lnTo>
                    <a:lnTo>
                      <a:pt x="74" y="1020"/>
                    </a:lnTo>
                    <a:lnTo>
                      <a:pt x="56" y="1010"/>
                    </a:lnTo>
                    <a:lnTo>
                      <a:pt x="42" y="1000"/>
                    </a:lnTo>
                    <a:lnTo>
                      <a:pt x="30" y="988"/>
                    </a:lnTo>
                    <a:lnTo>
                      <a:pt x="18" y="978"/>
                    </a:lnTo>
                    <a:lnTo>
                      <a:pt x="10" y="966"/>
                    </a:lnTo>
                    <a:lnTo>
                      <a:pt x="4" y="954"/>
                    </a:lnTo>
                    <a:lnTo>
                      <a:pt x="2" y="942"/>
                    </a:lnTo>
                    <a:lnTo>
                      <a:pt x="0" y="930"/>
                    </a:lnTo>
                    <a:lnTo>
                      <a:pt x="0" y="930"/>
                    </a:lnTo>
                    <a:lnTo>
                      <a:pt x="2" y="882"/>
                    </a:lnTo>
                    <a:lnTo>
                      <a:pt x="4" y="836"/>
                    </a:lnTo>
                    <a:lnTo>
                      <a:pt x="10" y="788"/>
                    </a:lnTo>
                    <a:lnTo>
                      <a:pt x="18" y="742"/>
                    </a:lnTo>
                    <a:lnTo>
                      <a:pt x="30" y="698"/>
                    </a:lnTo>
                    <a:lnTo>
                      <a:pt x="42" y="654"/>
                    </a:lnTo>
                    <a:lnTo>
                      <a:pt x="56" y="610"/>
                    </a:lnTo>
                    <a:lnTo>
                      <a:pt x="74" y="568"/>
                    </a:lnTo>
                    <a:lnTo>
                      <a:pt x="92" y="526"/>
                    </a:lnTo>
                    <a:lnTo>
                      <a:pt x="112" y="486"/>
                    </a:lnTo>
                    <a:lnTo>
                      <a:pt x="134" y="448"/>
                    </a:lnTo>
                    <a:lnTo>
                      <a:pt x="158" y="410"/>
                    </a:lnTo>
                    <a:lnTo>
                      <a:pt x="184" y="374"/>
                    </a:lnTo>
                    <a:lnTo>
                      <a:pt x="212" y="338"/>
                    </a:lnTo>
                    <a:lnTo>
                      <a:pt x="242" y="304"/>
                    </a:lnTo>
                    <a:lnTo>
                      <a:pt x="272" y="272"/>
                    </a:lnTo>
                    <a:lnTo>
                      <a:pt x="304" y="242"/>
                    </a:lnTo>
                    <a:lnTo>
                      <a:pt x="338" y="212"/>
                    </a:lnTo>
                    <a:lnTo>
                      <a:pt x="374" y="184"/>
                    </a:lnTo>
                    <a:lnTo>
                      <a:pt x="410" y="158"/>
                    </a:lnTo>
                    <a:lnTo>
                      <a:pt x="448" y="134"/>
                    </a:lnTo>
                    <a:lnTo>
                      <a:pt x="488" y="112"/>
                    </a:lnTo>
                    <a:lnTo>
                      <a:pt x="528" y="92"/>
                    </a:lnTo>
                    <a:lnTo>
                      <a:pt x="568" y="72"/>
                    </a:lnTo>
                    <a:lnTo>
                      <a:pt x="610" y="56"/>
                    </a:lnTo>
                    <a:lnTo>
                      <a:pt x="654" y="42"/>
                    </a:lnTo>
                    <a:lnTo>
                      <a:pt x="698" y="28"/>
                    </a:lnTo>
                    <a:lnTo>
                      <a:pt x="744" y="18"/>
                    </a:lnTo>
                    <a:lnTo>
                      <a:pt x="790" y="10"/>
                    </a:lnTo>
                    <a:lnTo>
                      <a:pt x="836" y="4"/>
                    </a:lnTo>
                    <a:lnTo>
                      <a:pt x="882" y="0"/>
                    </a:lnTo>
                    <a:lnTo>
                      <a:pt x="930" y="0"/>
                    </a:lnTo>
                    <a:lnTo>
                      <a:pt x="930" y="0"/>
                    </a:lnTo>
                    <a:lnTo>
                      <a:pt x="978" y="0"/>
                    </a:lnTo>
                    <a:lnTo>
                      <a:pt x="1026" y="4"/>
                    </a:lnTo>
                    <a:lnTo>
                      <a:pt x="1072" y="10"/>
                    </a:lnTo>
                    <a:lnTo>
                      <a:pt x="1118" y="18"/>
                    </a:lnTo>
                    <a:lnTo>
                      <a:pt x="1164" y="28"/>
                    </a:lnTo>
                    <a:lnTo>
                      <a:pt x="1208" y="42"/>
                    </a:lnTo>
                    <a:lnTo>
                      <a:pt x="1250" y="56"/>
                    </a:lnTo>
                    <a:lnTo>
                      <a:pt x="1294" y="72"/>
                    </a:lnTo>
                    <a:lnTo>
                      <a:pt x="1334" y="92"/>
                    </a:lnTo>
                    <a:lnTo>
                      <a:pt x="1374" y="112"/>
                    </a:lnTo>
                    <a:lnTo>
                      <a:pt x="1414" y="134"/>
                    </a:lnTo>
                    <a:lnTo>
                      <a:pt x="1452" y="158"/>
                    </a:lnTo>
                    <a:lnTo>
                      <a:pt x="1488" y="184"/>
                    </a:lnTo>
                    <a:lnTo>
                      <a:pt x="1522" y="212"/>
                    </a:lnTo>
                    <a:lnTo>
                      <a:pt x="1556" y="242"/>
                    </a:lnTo>
                    <a:lnTo>
                      <a:pt x="1588" y="272"/>
                    </a:lnTo>
                    <a:lnTo>
                      <a:pt x="1620" y="304"/>
                    </a:lnTo>
                    <a:lnTo>
                      <a:pt x="1650" y="338"/>
                    </a:lnTo>
                    <a:lnTo>
                      <a:pt x="1676" y="374"/>
                    </a:lnTo>
                    <a:lnTo>
                      <a:pt x="1702" y="410"/>
                    </a:lnTo>
                    <a:lnTo>
                      <a:pt x="1726" y="448"/>
                    </a:lnTo>
                    <a:lnTo>
                      <a:pt x="1750" y="486"/>
                    </a:lnTo>
                    <a:lnTo>
                      <a:pt x="1770" y="526"/>
                    </a:lnTo>
                    <a:lnTo>
                      <a:pt x="1788" y="568"/>
                    </a:lnTo>
                    <a:lnTo>
                      <a:pt x="1806" y="610"/>
                    </a:lnTo>
                    <a:lnTo>
                      <a:pt x="1820" y="654"/>
                    </a:lnTo>
                    <a:lnTo>
                      <a:pt x="1832" y="698"/>
                    </a:lnTo>
                    <a:lnTo>
                      <a:pt x="1842" y="742"/>
                    </a:lnTo>
                    <a:lnTo>
                      <a:pt x="1850" y="788"/>
                    </a:lnTo>
                    <a:lnTo>
                      <a:pt x="1856" y="836"/>
                    </a:lnTo>
                    <a:lnTo>
                      <a:pt x="1860" y="882"/>
                    </a:lnTo>
                    <a:lnTo>
                      <a:pt x="1862" y="930"/>
                    </a:lnTo>
                    <a:lnTo>
                      <a:pt x="1862" y="93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C000"/>
                  </a:gs>
                  <a:gs pos="100000">
                    <a:srgbClr val="FE6900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0" hangingPunct="1"/>
                <a:endParaRPr kumimoji="0" lang="ko-KR" altLang="en-US" sz="2000" b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1" name="Oval 432"/>
              <p:cNvSpPr>
                <a:spLocks noChangeArrowheads="1"/>
              </p:cNvSpPr>
              <p:nvPr/>
            </p:nvSpPr>
            <p:spPr bwMode="auto">
              <a:xfrm>
                <a:off x="5102225" y="4256088"/>
                <a:ext cx="522288" cy="520700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alpha val="50000"/>
                    </a:schemeClr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192" name="Freeform 453"/>
              <p:cNvSpPr>
                <a:spLocks/>
              </p:cNvSpPr>
              <p:nvPr/>
            </p:nvSpPr>
            <p:spPr bwMode="auto">
              <a:xfrm>
                <a:off x="4554538" y="3906838"/>
                <a:ext cx="2917825" cy="1054100"/>
              </a:xfrm>
              <a:custGeom>
                <a:avLst/>
                <a:gdLst>
                  <a:gd name="T0" fmla="*/ 0 w 4756"/>
                  <a:gd name="T1" fmla="*/ 2147483647 h 1576"/>
                  <a:gd name="T2" fmla="*/ 2147483647 w 4756"/>
                  <a:gd name="T3" fmla="*/ 2147483647 h 1576"/>
                  <a:gd name="T4" fmla="*/ 2147483647 w 4756"/>
                  <a:gd name="T5" fmla="*/ 2147483647 h 1576"/>
                  <a:gd name="T6" fmla="*/ 2147483647 w 4756"/>
                  <a:gd name="T7" fmla="*/ 2147483647 h 1576"/>
                  <a:gd name="T8" fmla="*/ 2147483647 w 4756"/>
                  <a:gd name="T9" fmla="*/ 2147483647 h 1576"/>
                  <a:gd name="T10" fmla="*/ 2147483647 w 4756"/>
                  <a:gd name="T11" fmla="*/ 2147483647 h 1576"/>
                  <a:gd name="T12" fmla="*/ 2147483647 w 4756"/>
                  <a:gd name="T13" fmla="*/ 2147483647 h 1576"/>
                  <a:gd name="T14" fmla="*/ 2147483647 w 4756"/>
                  <a:gd name="T15" fmla="*/ 2147483647 h 1576"/>
                  <a:gd name="T16" fmla="*/ 2147483647 w 4756"/>
                  <a:gd name="T17" fmla="*/ 2147483647 h 1576"/>
                  <a:gd name="T18" fmla="*/ 2147483647 w 4756"/>
                  <a:gd name="T19" fmla="*/ 2147483647 h 1576"/>
                  <a:gd name="T20" fmla="*/ 2147483647 w 4756"/>
                  <a:gd name="T21" fmla="*/ 2147483647 h 1576"/>
                  <a:gd name="T22" fmla="*/ 2147483647 w 4756"/>
                  <a:gd name="T23" fmla="*/ 2147483647 h 1576"/>
                  <a:gd name="T24" fmla="*/ 2147483647 w 4756"/>
                  <a:gd name="T25" fmla="*/ 2147483647 h 1576"/>
                  <a:gd name="T26" fmla="*/ 2147483647 w 4756"/>
                  <a:gd name="T27" fmla="*/ 2147483647 h 1576"/>
                  <a:gd name="T28" fmla="*/ 2147483647 w 4756"/>
                  <a:gd name="T29" fmla="*/ 2147483647 h 1576"/>
                  <a:gd name="T30" fmla="*/ 2147483647 w 4756"/>
                  <a:gd name="T31" fmla="*/ 2147483647 h 1576"/>
                  <a:gd name="T32" fmla="*/ 2147483647 w 4756"/>
                  <a:gd name="T33" fmla="*/ 2147483647 h 1576"/>
                  <a:gd name="T34" fmla="*/ 2147483647 w 4756"/>
                  <a:gd name="T35" fmla="*/ 2147483647 h 1576"/>
                  <a:gd name="T36" fmla="*/ 2147483647 w 4756"/>
                  <a:gd name="T37" fmla="*/ 2147483647 h 1576"/>
                  <a:gd name="T38" fmla="*/ 2147483647 w 4756"/>
                  <a:gd name="T39" fmla="*/ 2147483647 h 1576"/>
                  <a:gd name="T40" fmla="*/ 2147483647 w 4756"/>
                  <a:gd name="T41" fmla="*/ 2147483647 h 1576"/>
                  <a:gd name="T42" fmla="*/ 2147483647 w 4756"/>
                  <a:gd name="T43" fmla="*/ 2147483647 h 1576"/>
                  <a:gd name="T44" fmla="*/ 2147483647 w 4756"/>
                  <a:gd name="T45" fmla="*/ 2147483647 h 1576"/>
                  <a:gd name="T46" fmla="*/ 2147483647 w 4756"/>
                  <a:gd name="T47" fmla="*/ 2147483647 h 1576"/>
                  <a:gd name="T48" fmla="*/ 2147483647 w 4756"/>
                  <a:gd name="T49" fmla="*/ 2147483647 h 1576"/>
                  <a:gd name="T50" fmla="*/ 2147483647 w 4756"/>
                  <a:gd name="T51" fmla="*/ 0 h 1576"/>
                  <a:gd name="T52" fmla="*/ 2147483647 w 4756"/>
                  <a:gd name="T53" fmla="*/ 0 h 1576"/>
                  <a:gd name="T54" fmla="*/ 2147483647 w 4756"/>
                  <a:gd name="T55" fmla="*/ 2147483647 h 1576"/>
                  <a:gd name="T56" fmla="*/ 2147483647 w 4756"/>
                  <a:gd name="T57" fmla="*/ 2147483647 h 1576"/>
                  <a:gd name="T58" fmla="*/ 2147483647 w 4756"/>
                  <a:gd name="T59" fmla="*/ 2147483647 h 1576"/>
                  <a:gd name="T60" fmla="*/ 2147483647 w 4756"/>
                  <a:gd name="T61" fmla="*/ 2147483647 h 1576"/>
                  <a:gd name="T62" fmla="*/ 2147483647 w 4756"/>
                  <a:gd name="T63" fmla="*/ 2147483647 h 1576"/>
                  <a:gd name="T64" fmla="*/ 2147483647 w 4756"/>
                  <a:gd name="T65" fmla="*/ 2147483647 h 1576"/>
                  <a:gd name="T66" fmla="*/ 2147483647 w 4756"/>
                  <a:gd name="T67" fmla="*/ 2147483647 h 1576"/>
                  <a:gd name="T68" fmla="*/ 2147483647 w 4756"/>
                  <a:gd name="T69" fmla="*/ 2147483647 h 1576"/>
                  <a:gd name="T70" fmla="*/ 2147483647 w 4756"/>
                  <a:gd name="T71" fmla="*/ 2147483647 h 1576"/>
                  <a:gd name="T72" fmla="*/ 2147483647 w 4756"/>
                  <a:gd name="T73" fmla="*/ 2147483647 h 1576"/>
                  <a:gd name="T74" fmla="*/ 2147483647 w 4756"/>
                  <a:gd name="T75" fmla="*/ 2147483647 h 1576"/>
                  <a:gd name="T76" fmla="*/ 2147483647 w 4756"/>
                  <a:gd name="T77" fmla="*/ 2147483647 h 1576"/>
                  <a:gd name="T78" fmla="*/ 2147483647 w 4756"/>
                  <a:gd name="T79" fmla="*/ 2147483647 h 1576"/>
                  <a:gd name="T80" fmla="*/ 2147483647 w 4756"/>
                  <a:gd name="T81" fmla="*/ 2147483647 h 1576"/>
                  <a:gd name="T82" fmla="*/ 2147483647 w 4756"/>
                  <a:gd name="T83" fmla="*/ 2147483647 h 1576"/>
                  <a:gd name="T84" fmla="*/ 2147483647 w 4756"/>
                  <a:gd name="T85" fmla="*/ 2147483647 h 1576"/>
                  <a:gd name="T86" fmla="*/ 2147483647 w 4756"/>
                  <a:gd name="T87" fmla="*/ 2147483647 h 1576"/>
                  <a:gd name="T88" fmla="*/ 2147483647 w 4756"/>
                  <a:gd name="T89" fmla="*/ 2147483647 h 1576"/>
                  <a:gd name="T90" fmla="*/ 2147483647 w 4756"/>
                  <a:gd name="T91" fmla="*/ 2147483647 h 1576"/>
                  <a:gd name="T92" fmla="*/ 2147483647 w 4756"/>
                  <a:gd name="T93" fmla="*/ 2147483647 h 1576"/>
                  <a:gd name="T94" fmla="*/ 2147483647 w 4756"/>
                  <a:gd name="T95" fmla="*/ 2147483647 h 1576"/>
                  <a:gd name="T96" fmla="*/ 2147483647 w 4756"/>
                  <a:gd name="T97" fmla="*/ 2147483647 h 1576"/>
                  <a:gd name="T98" fmla="*/ 2147483647 w 4756"/>
                  <a:gd name="T99" fmla="*/ 2147483647 h 1576"/>
                  <a:gd name="T100" fmla="*/ 2147483647 w 4756"/>
                  <a:gd name="T101" fmla="*/ 2147483647 h 1576"/>
                  <a:gd name="T102" fmla="*/ 0 w 4756"/>
                  <a:gd name="T103" fmla="*/ 2147483647 h 157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56"/>
                  <a:gd name="T157" fmla="*/ 0 h 1576"/>
                  <a:gd name="T158" fmla="*/ 4756 w 4756"/>
                  <a:gd name="T159" fmla="*/ 1576 h 157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93" name="Text Box 433"/>
              <p:cNvSpPr txBox="1">
                <a:spLocks noChangeArrowheads="1"/>
              </p:cNvSpPr>
              <p:nvPr/>
            </p:nvSpPr>
            <p:spPr bwMode="auto">
              <a:xfrm>
                <a:off x="4448175" y="4276725"/>
                <a:ext cx="3132138" cy="1311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/>
                <a:r>
                  <a:rPr lang="en-US" altLang="en-US" sz="2800" dirty="0">
                    <a:latin typeface="Arial Black" pitchFamily="34" charset="0"/>
                  </a:rPr>
                  <a:t>Stylish</a:t>
                </a:r>
              </a:p>
              <a:p>
                <a:pPr algn="ctr" eaLnBrk="1" hangingPunct="1"/>
                <a:r>
                  <a:rPr lang="en-US" altLang="en-US" sz="2800" dirty="0">
                    <a:latin typeface="Arial Black" pitchFamily="34" charset="0"/>
                  </a:rPr>
                  <a:t>templates</a:t>
                </a:r>
              </a:p>
              <a:p>
                <a:pPr algn="ctr" eaLnBrk="1" hangingPunct="1"/>
                <a:r>
                  <a:rPr lang="en-US" altLang="en-US" sz="1200" dirty="0">
                    <a:latin typeface="Arial Black" pitchFamily="34" charset="0"/>
                  </a:rPr>
                  <a:t>can be a valuable aid to</a:t>
                </a:r>
              </a:p>
              <a:p>
                <a:pPr algn="ctr" eaLnBrk="1" hangingPunct="1"/>
                <a:r>
                  <a:rPr lang="en-US" altLang="en-US" sz="1200" dirty="0">
                    <a:latin typeface="Arial Black" pitchFamily="34" charset="0"/>
                  </a:rPr>
                  <a:t>Creative professionals</a:t>
                </a:r>
                <a:endParaRPr lang="en-US" altLang="ko-KR" sz="1200" dirty="0">
                  <a:latin typeface="Arial Black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74" grpId="0" animBg="1"/>
      <p:bldP spid="182" grpId="0" animBg="1"/>
      <p:bldP spid="183" grpId="0" animBg="1"/>
      <p:bldP spid="184" grpId="0"/>
      <p:bldP spid="18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202</Words>
  <Application>Microsoft Office PowerPoint</Application>
  <PresentationFormat>全屏显示(4:3)</PresentationFormat>
  <Paragraphs>35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44</cp:revision>
  <dcterms:created xsi:type="dcterms:W3CDTF">2012-12-20T06:04:47Z</dcterms:created>
  <dcterms:modified xsi:type="dcterms:W3CDTF">2013-01-12T00:18:17Z</dcterms:modified>
</cp:coreProperties>
</file>