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8" r:id="rId1"/>
    <p:sldMasterId id="2147483700" r:id="rId2"/>
  </p:sldMasterIdLst>
  <p:notesMasterIdLst>
    <p:notesMasterId r:id="rId5"/>
  </p:notesMasterIdLst>
  <p:sldIdLst>
    <p:sldId id="272" r:id="rId3"/>
    <p:sldId id="263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108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80" d="100"/>
        <a:sy n="1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5582AF-26E3-4AFF-A35F-6766EB700DB6}" type="datetimeFigureOut">
              <a:rPr lang="zh-CN" altLang="en-US" smtClean="0"/>
              <a:t>2013/1/12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334725-1E16-45E3-9B45-EAE23480A11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73390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5BE2B1E8-8677-483B-AABE-31FE0A2C53EF}" type="slidenum">
              <a:rPr sz="1200" noProof="1">
                <a:solidFill>
                  <a:prstClr val="black"/>
                </a:solidFill>
              </a:rPr>
              <a:pPr algn="r"/>
              <a:t>1</a:t>
            </a:fld>
            <a:endParaRPr lang="de-DE" sz="1200" noProof="1">
              <a:solidFill>
                <a:prstClr val="black"/>
              </a:solidFill>
            </a:endParaRPr>
          </a:p>
        </p:txBody>
      </p:sp>
      <p:sp>
        <p:nvSpPr>
          <p:cNvPr id="33795" name="Rectangle 7"/>
          <p:cNvSpPr txBox="1">
            <a:spLocks noGrp="1" noChangeArrowheads="1"/>
          </p:cNvSpPr>
          <p:nvPr/>
        </p:nvSpPr>
        <p:spPr bwMode="auto">
          <a:xfrm>
            <a:off x="3887788" y="8689976"/>
            <a:ext cx="2970212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4824" tIns="47416" rIns="94824" bIns="47416" anchor="b"/>
          <a:lstStyle/>
          <a:p>
            <a:pPr algn="r" defTabSz="947738"/>
            <a:fld id="{05B6D3EA-E3E5-4324-98EB-7942EF86D685}" type="slidenum">
              <a:rPr lang="en-GB" sz="1300">
                <a:solidFill>
                  <a:prstClr val="black"/>
                </a:solidFill>
              </a:rPr>
              <a:pPr algn="r" defTabSz="947738"/>
              <a:t>1</a:t>
            </a:fld>
            <a:endParaRPr lang="en-GB" sz="1300" dirty="0">
              <a:solidFill>
                <a:prstClr val="black"/>
              </a:solidFill>
            </a:endParaRPr>
          </a:p>
        </p:txBody>
      </p:sp>
      <p:sp>
        <p:nvSpPr>
          <p:cNvPr id="3379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3588" cy="3430588"/>
          </a:xfrm>
          <a:ln/>
        </p:spPr>
      </p:sp>
      <p:sp>
        <p:nvSpPr>
          <p:cNvPr id="3379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1" y="4343400"/>
            <a:ext cx="5029200" cy="4114800"/>
          </a:xfrm>
          <a:noFill/>
          <a:ln/>
        </p:spPr>
        <p:txBody>
          <a:bodyPr lIns="94824" tIns="47416" rIns="94824" bIns="47416"/>
          <a:lstStyle/>
          <a:p>
            <a:pPr eaLnBrk="1" hangingPunct="1"/>
            <a:endParaRPr lang="de-DE" noProof="1" smtClean="0">
              <a:cs typeface="Arial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3" Type="http://schemas.openxmlformats.org/officeDocument/2006/relationships/image" Target="../media/image1.jpeg"/><Relationship Id="rId7" Type="http://schemas.openxmlformats.org/officeDocument/2006/relationships/image" Target="../media/image4.png"/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Relationship Id="rId6" Type="http://schemas.openxmlformats.org/officeDocument/2006/relationships/image" Target="../media/image3.png"/><Relationship Id="rId5" Type="http://schemas.microsoft.com/office/2007/relationships/hdphoto" Target="../media/hdphoto1.wdp"/><Relationship Id="rId4" Type="http://schemas.openxmlformats.org/officeDocument/2006/relationships/image" Target="../media/image2.jpe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94228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31565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737416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3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7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8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21648282"/>
      </p:ext>
    </p:extLst>
  </p:cSld>
  <p:clrMapOvr>
    <a:masterClrMapping/>
  </p:clrMapOvr>
  <p:transition spd="med" advTm="2000">
    <p:split/>
    <p:sndAc>
      <p:stSnd>
        <p:snd r:embed="rId1" name="push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22020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68324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12090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96580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301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66991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15767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15118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55258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323849" y="1554954"/>
            <a:ext cx="8497093" cy="4247359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de-DE" dirty="0" smtClean="0"/>
              <a:t>Textmasterformate durch Klicken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</p:txBody>
      </p:sp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323851" y="-1"/>
            <a:ext cx="8497092" cy="1090810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323849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C278B3-BD69-4179-9540-0EA0298FAE68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12.01.2013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2457449" y="6356350"/>
            <a:ext cx="422989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687343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9F03DF-85AB-4396-8C4E-CF92A1FB3B1F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81911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</p:sldLayoutIdLst>
  <p:transition spd="med" advTm="2000">
    <p:split/>
    <p:sndAc>
      <p:stSnd>
        <p:snd r:embed="rId3" name="push.wav"/>
      </p:stSnd>
    </p:sndAc>
  </p:transition>
  <p:txStyles>
    <p:titleStyle>
      <a:lvl1pPr algn="l" defTabSz="914400" rtl="0" eaLnBrk="1" latinLnBrk="0" hangingPunct="1">
        <a:spcBef>
          <a:spcPct val="0"/>
        </a:spcBef>
        <a:buNone/>
        <a:defRPr sz="30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6213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360363" indent="-184150" algn="l" defTabSz="914400" rtl="0" eaLnBrk="1" latinLnBrk="0" hangingPunct="1">
        <a:spcBef>
          <a:spcPct val="20000"/>
        </a:spcBef>
        <a:buFont typeface="Symbol" pitchFamily="18" charset="2"/>
        <a:buChar char="-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536575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720725" indent="-184150" algn="l" defTabSz="914400" rtl="0" eaLnBrk="1" latinLnBrk="0" hangingPunct="1">
        <a:spcBef>
          <a:spcPct val="20000"/>
        </a:spcBef>
        <a:buFont typeface="Symbol" pitchFamily="18" charset="2"/>
        <a:buChar char="-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896938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6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5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5" name="그룹 103"/>
          <p:cNvGrpSpPr>
            <a:grpSpLocks/>
          </p:cNvGrpSpPr>
          <p:nvPr/>
        </p:nvGrpSpPr>
        <p:grpSpPr bwMode="auto">
          <a:xfrm>
            <a:off x="1092200" y="1963390"/>
            <a:ext cx="6985000" cy="3289300"/>
            <a:chOff x="1092200" y="2089135"/>
            <a:chExt cx="6985000" cy="3289299"/>
          </a:xfrm>
        </p:grpSpPr>
        <p:sp>
          <p:nvSpPr>
            <p:cNvPr id="86" name="Freeform 117"/>
            <p:cNvSpPr>
              <a:spLocks/>
            </p:cNvSpPr>
            <p:nvPr/>
          </p:nvSpPr>
          <p:spPr bwMode="auto">
            <a:xfrm>
              <a:off x="2819400" y="2301860"/>
              <a:ext cx="3505200" cy="3076574"/>
            </a:xfrm>
            <a:custGeom>
              <a:avLst/>
              <a:gdLst>
                <a:gd name="T0" fmla="*/ 0 w 1180"/>
                <a:gd name="T1" fmla="*/ 2147483647 h 158"/>
                <a:gd name="T2" fmla="*/ 0 w 1180"/>
                <a:gd name="T3" fmla="*/ 0 h 158"/>
                <a:gd name="T4" fmla="*/ 2147483647 w 1180"/>
                <a:gd name="T5" fmla="*/ 0 h 158"/>
                <a:gd name="T6" fmla="*/ 2147483647 w 1180"/>
                <a:gd name="T7" fmla="*/ 2147483647 h 15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180"/>
                <a:gd name="T13" fmla="*/ 0 h 158"/>
                <a:gd name="T14" fmla="*/ 1180 w 1180"/>
                <a:gd name="T15" fmla="*/ 158 h 15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180" h="158">
                  <a:moveTo>
                    <a:pt x="0" y="158"/>
                  </a:moveTo>
                  <a:lnTo>
                    <a:pt x="0" y="0"/>
                  </a:lnTo>
                  <a:lnTo>
                    <a:pt x="1180" y="0"/>
                  </a:lnTo>
                  <a:lnTo>
                    <a:pt x="1180" y="158"/>
                  </a:lnTo>
                </a:path>
              </a:pathLst>
            </a:custGeom>
            <a:noFill/>
            <a:ln w="25400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7" name="Freeform 118"/>
            <p:cNvSpPr>
              <a:spLocks/>
            </p:cNvSpPr>
            <p:nvPr/>
          </p:nvSpPr>
          <p:spPr bwMode="auto">
            <a:xfrm>
              <a:off x="1092200" y="3311510"/>
              <a:ext cx="5219700" cy="2024063"/>
            </a:xfrm>
            <a:custGeom>
              <a:avLst/>
              <a:gdLst>
                <a:gd name="T0" fmla="*/ 0 w 1020"/>
                <a:gd name="T1" fmla="*/ 2147483647 h 113"/>
                <a:gd name="T2" fmla="*/ 0 w 1020"/>
                <a:gd name="T3" fmla="*/ 0 h 113"/>
                <a:gd name="T4" fmla="*/ 2147483647 w 1020"/>
                <a:gd name="T5" fmla="*/ 0 h 113"/>
                <a:gd name="T6" fmla="*/ 0 60000 65536"/>
                <a:gd name="T7" fmla="*/ 0 60000 65536"/>
                <a:gd name="T8" fmla="*/ 0 60000 65536"/>
                <a:gd name="T9" fmla="*/ 0 w 1020"/>
                <a:gd name="T10" fmla="*/ 0 h 113"/>
                <a:gd name="T11" fmla="*/ 1020 w 1020"/>
                <a:gd name="T12" fmla="*/ 113 h 11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020" h="113">
                  <a:moveTo>
                    <a:pt x="0" y="113"/>
                  </a:moveTo>
                  <a:lnTo>
                    <a:pt x="0" y="0"/>
                  </a:lnTo>
                  <a:lnTo>
                    <a:pt x="1020" y="0"/>
                  </a:lnTo>
                </a:path>
              </a:pathLst>
            </a:custGeom>
            <a:noFill/>
            <a:ln w="25400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8" name="Freeform 119"/>
            <p:cNvSpPr>
              <a:spLocks/>
            </p:cNvSpPr>
            <p:nvPr/>
          </p:nvSpPr>
          <p:spPr bwMode="auto">
            <a:xfrm flipH="1">
              <a:off x="6324600" y="3311510"/>
              <a:ext cx="1752600" cy="1941513"/>
            </a:xfrm>
            <a:custGeom>
              <a:avLst/>
              <a:gdLst>
                <a:gd name="T0" fmla="*/ 0 w 1020"/>
                <a:gd name="T1" fmla="*/ 2147483647 h 113"/>
                <a:gd name="T2" fmla="*/ 0 w 1020"/>
                <a:gd name="T3" fmla="*/ 0 h 113"/>
                <a:gd name="T4" fmla="*/ 2147483647 w 1020"/>
                <a:gd name="T5" fmla="*/ 0 h 113"/>
                <a:gd name="T6" fmla="*/ 0 60000 65536"/>
                <a:gd name="T7" fmla="*/ 0 60000 65536"/>
                <a:gd name="T8" fmla="*/ 0 60000 65536"/>
                <a:gd name="T9" fmla="*/ 0 w 1020"/>
                <a:gd name="T10" fmla="*/ 0 h 113"/>
                <a:gd name="T11" fmla="*/ 1020 w 1020"/>
                <a:gd name="T12" fmla="*/ 113 h 11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020" h="113">
                  <a:moveTo>
                    <a:pt x="0" y="113"/>
                  </a:moveTo>
                  <a:lnTo>
                    <a:pt x="0" y="0"/>
                  </a:lnTo>
                  <a:lnTo>
                    <a:pt x="1020" y="0"/>
                  </a:lnTo>
                </a:path>
              </a:pathLst>
            </a:custGeom>
            <a:noFill/>
            <a:ln w="25400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9" name="Line 120"/>
            <p:cNvSpPr>
              <a:spLocks noChangeShapeType="1"/>
            </p:cNvSpPr>
            <p:nvPr/>
          </p:nvSpPr>
          <p:spPr bwMode="auto">
            <a:xfrm>
              <a:off x="4572000" y="2089135"/>
              <a:ext cx="0" cy="3289299"/>
            </a:xfrm>
            <a:prstGeom prst="line">
              <a:avLst/>
            </a:prstGeom>
            <a:noFill/>
            <a:ln w="25400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90" name="그룹 60"/>
          <p:cNvGrpSpPr>
            <a:grpSpLocks/>
          </p:cNvGrpSpPr>
          <p:nvPr/>
        </p:nvGrpSpPr>
        <p:grpSpPr bwMode="auto">
          <a:xfrm>
            <a:off x="3792538" y="1374428"/>
            <a:ext cx="1558925" cy="590550"/>
            <a:chOff x="3792370" y="1500188"/>
            <a:chExt cx="1559261" cy="590966"/>
          </a:xfrm>
        </p:grpSpPr>
        <p:sp>
          <p:nvSpPr>
            <p:cNvPr id="91" name="AutoShape 121"/>
            <p:cNvSpPr>
              <a:spLocks noChangeArrowheads="1"/>
            </p:cNvSpPr>
            <p:nvPr/>
          </p:nvSpPr>
          <p:spPr bwMode="auto">
            <a:xfrm>
              <a:off x="3792370" y="1500188"/>
              <a:ext cx="1559261" cy="590966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FC000"/>
                </a:gs>
                <a:gs pos="100000">
                  <a:srgbClr val="FE6900"/>
                </a:gs>
              </a:gsLst>
              <a:lin ang="5400000" scaled="1"/>
            </a:gradFill>
            <a:ln w="19050" algn="ctr">
              <a:noFill/>
              <a:round/>
              <a:headEnd/>
              <a:tailEnd/>
            </a:ln>
            <a:effectLst>
              <a:outerShdw blurRad="149987" dist="127000" dir="288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0200000"/>
              </a:lightRig>
            </a:scene3d>
            <a:sp3d prstMaterial="metal">
              <a:bevelT w="171450" h="139700" prst="slope"/>
            </a:sp3d>
          </p:spPr>
          <p:txBody>
            <a:bodyPr wrap="none" lIns="72000" tIns="0" rIns="72000" bIns="0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0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itchFamily="18" charset="0"/>
                <a:ea typeface="Gulim" pitchFamily="34" charset="-127"/>
                <a:cs typeface="Times New Roman" pitchFamily="18" charset="0"/>
              </a:endParaRPr>
            </a:p>
          </p:txBody>
        </p:sp>
        <p:sp>
          <p:nvSpPr>
            <p:cNvPr id="92" name="Text Box 165"/>
            <p:cNvSpPr txBox="1">
              <a:spLocks noChangeArrowheads="1"/>
            </p:cNvSpPr>
            <p:nvPr/>
          </p:nvSpPr>
          <p:spPr bwMode="auto">
            <a:xfrm>
              <a:off x="3924300" y="1608123"/>
              <a:ext cx="1311275" cy="393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16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3D Effect</a:t>
              </a:r>
              <a:endParaRPr kumimoji="1" lang="ko-KR" altLang="ko-KR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</p:grpSp>
      <p:grpSp>
        <p:nvGrpSpPr>
          <p:cNvPr id="93" name="그룹 98"/>
          <p:cNvGrpSpPr>
            <a:grpSpLocks/>
          </p:cNvGrpSpPr>
          <p:nvPr/>
        </p:nvGrpSpPr>
        <p:grpSpPr bwMode="auto">
          <a:xfrm>
            <a:off x="285750" y="3396903"/>
            <a:ext cx="1558925" cy="2192337"/>
            <a:chOff x="285750" y="3522109"/>
            <a:chExt cx="1559261" cy="2192891"/>
          </a:xfrm>
        </p:grpSpPr>
        <p:sp>
          <p:nvSpPr>
            <p:cNvPr id="94" name="AutoShape 133"/>
            <p:cNvSpPr>
              <a:spLocks noChangeArrowheads="1"/>
            </p:cNvSpPr>
            <p:nvPr/>
          </p:nvSpPr>
          <p:spPr bwMode="auto">
            <a:xfrm>
              <a:off x="285750" y="3522109"/>
              <a:ext cx="1559261" cy="590966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FFFFF">
                    <a:shade val="51000"/>
                    <a:satMod val="130000"/>
                  </a:srgbClr>
                </a:gs>
                <a:gs pos="80000">
                  <a:srgbClr val="FFFFFF">
                    <a:shade val="93000"/>
                    <a:satMod val="130000"/>
                  </a:srgbClr>
                </a:gs>
                <a:gs pos="100000">
                  <a:srgbClr val="FFFFFF">
                    <a:shade val="94000"/>
                    <a:satMod val="135000"/>
                  </a:srgbClr>
                </a:gs>
              </a:gsLst>
              <a:lin ang="16200000" scaled="0"/>
            </a:gradFill>
            <a:ln>
              <a:noFill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1" i="0" u="none" strike="noStrike" kern="0" cap="none" spc="0" normalizeH="0" baseline="0" noProof="0" smtClean="0">
                <a:ln>
                  <a:noFill/>
                </a:ln>
                <a:solidFill>
                  <a:srgbClr val="9C9C9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Gulim" pitchFamily="34" charset="-127"/>
                <a:ea typeface="Gulim" pitchFamily="34" charset="-127"/>
                <a:cs typeface="+mn-cs"/>
              </a:endParaRPr>
            </a:p>
          </p:txBody>
        </p:sp>
        <p:sp>
          <p:nvSpPr>
            <p:cNvPr id="95" name="AutoShape 134"/>
            <p:cNvSpPr>
              <a:spLocks noChangeArrowheads="1"/>
            </p:cNvSpPr>
            <p:nvPr/>
          </p:nvSpPr>
          <p:spPr bwMode="auto">
            <a:xfrm>
              <a:off x="325447" y="3564982"/>
              <a:ext cx="1479869" cy="252477"/>
            </a:xfrm>
            <a:prstGeom prst="roundRect">
              <a:avLst>
                <a:gd name="adj" fmla="val 25981"/>
              </a:avLst>
            </a:prstGeom>
            <a:gradFill rotWithShape="1">
              <a:gsLst>
                <a:gs pos="0">
                  <a:srgbClr val="FFFFFF">
                    <a:alpha val="75000"/>
                  </a:srgbClr>
                </a:gs>
                <a:gs pos="100000">
                  <a:srgbClr val="FFFFFF">
                    <a:gamma/>
                    <a:tint val="0"/>
                    <a:invGamma/>
                    <a:alpha val="0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96" name="AutoShape 143"/>
            <p:cNvSpPr>
              <a:spLocks noChangeArrowheads="1"/>
            </p:cNvSpPr>
            <p:nvPr/>
          </p:nvSpPr>
          <p:spPr bwMode="auto">
            <a:xfrm>
              <a:off x="285750" y="4323070"/>
              <a:ext cx="1559261" cy="590966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FFFFF">
                    <a:shade val="51000"/>
                    <a:satMod val="130000"/>
                  </a:srgbClr>
                </a:gs>
                <a:gs pos="80000">
                  <a:srgbClr val="FFFFFF">
                    <a:shade val="93000"/>
                    <a:satMod val="130000"/>
                  </a:srgbClr>
                </a:gs>
                <a:gs pos="100000">
                  <a:srgbClr val="FFFFFF">
                    <a:shade val="94000"/>
                    <a:satMod val="135000"/>
                  </a:srgbClr>
                </a:gs>
              </a:gsLst>
              <a:lin ang="16200000" scaled="0"/>
            </a:gradFill>
            <a:ln>
              <a:noFill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1" i="0" u="none" strike="noStrike" kern="0" cap="none" spc="0" normalizeH="0" baseline="0" noProof="0" smtClean="0">
                <a:ln>
                  <a:noFill/>
                </a:ln>
                <a:solidFill>
                  <a:srgbClr val="9C9C9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Gulim" pitchFamily="34" charset="-127"/>
                <a:ea typeface="Gulim" pitchFamily="34" charset="-127"/>
                <a:cs typeface="+mn-cs"/>
              </a:endParaRPr>
            </a:p>
          </p:txBody>
        </p:sp>
        <p:sp>
          <p:nvSpPr>
            <p:cNvPr id="97" name="AutoShape 144"/>
            <p:cNvSpPr>
              <a:spLocks noChangeArrowheads="1"/>
            </p:cNvSpPr>
            <p:nvPr/>
          </p:nvSpPr>
          <p:spPr bwMode="auto">
            <a:xfrm>
              <a:off x="325447" y="4365284"/>
              <a:ext cx="1479869" cy="252477"/>
            </a:xfrm>
            <a:prstGeom prst="roundRect">
              <a:avLst>
                <a:gd name="adj" fmla="val 25981"/>
              </a:avLst>
            </a:prstGeom>
            <a:gradFill rotWithShape="1">
              <a:gsLst>
                <a:gs pos="0">
                  <a:srgbClr val="FFFFFF">
                    <a:alpha val="75000"/>
                  </a:srgbClr>
                </a:gs>
                <a:gs pos="100000">
                  <a:srgbClr val="FFFFFF">
                    <a:gamma/>
                    <a:tint val="0"/>
                    <a:invGamma/>
                    <a:alpha val="0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98" name="AutoShape 153"/>
            <p:cNvSpPr>
              <a:spLocks noChangeArrowheads="1"/>
            </p:cNvSpPr>
            <p:nvPr/>
          </p:nvSpPr>
          <p:spPr bwMode="auto">
            <a:xfrm>
              <a:off x="285750" y="5124034"/>
              <a:ext cx="1559261" cy="590966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FFFFF">
                    <a:shade val="51000"/>
                    <a:satMod val="130000"/>
                  </a:srgbClr>
                </a:gs>
                <a:gs pos="80000">
                  <a:srgbClr val="FFFFFF">
                    <a:shade val="93000"/>
                    <a:satMod val="130000"/>
                  </a:srgbClr>
                </a:gs>
                <a:gs pos="100000">
                  <a:srgbClr val="FFFFFF">
                    <a:shade val="94000"/>
                    <a:satMod val="135000"/>
                  </a:srgbClr>
                </a:gs>
              </a:gsLst>
              <a:lin ang="16200000" scaled="0"/>
            </a:gradFill>
            <a:ln>
              <a:noFill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1" i="0" u="none" strike="noStrike" kern="0" cap="none" spc="0" normalizeH="0" baseline="0" noProof="0" smtClean="0">
                <a:ln>
                  <a:noFill/>
                </a:ln>
                <a:solidFill>
                  <a:srgbClr val="9C9C9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Gulim" pitchFamily="34" charset="-127"/>
                <a:ea typeface="Gulim" pitchFamily="34" charset="-127"/>
                <a:cs typeface="+mn-cs"/>
              </a:endParaRPr>
            </a:p>
          </p:txBody>
        </p:sp>
        <p:sp>
          <p:nvSpPr>
            <p:cNvPr id="99" name="AutoShape 154"/>
            <p:cNvSpPr>
              <a:spLocks noChangeArrowheads="1"/>
            </p:cNvSpPr>
            <p:nvPr/>
          </p:nvSpPr>
          <p:spPr bwMode="auto">
            <a:xfrm>
              <a:off x="325447" y="5167175"/>
              <a:ext cx="1479869" cy="252476"/>
            </a:xfrm>
            <a:prstGeom prst="roundRect">
              <a:avLst>
                <a:gd name="adj" fmla="val 25981"/>
              </a:avLst>
            </a:prstGeom>
            <a:gradFill rotWithShape="1">
              <a:gsLst>
                <a:gs pos="0">
                  <a:srgbClr val="FFFFFF">
                    <a:alpha val="75000"/>
                  </a:srgbClr>
                </a:gs>
                <a:gs pos="100000">
                  <a:srgbClr val="FFFFFF">
                    <a:gamma/>
                    <a:tint val="0"/>
                    <a:invGamma/>
                    <a:alpha val="0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0" name="Text Box 162"/>
            <p:cNvSpPr txBox="1">
              <a:spLocks noChangeArrowheads="1"/>
            </p:cNvSpPr>
            <p:nvPr/>
          </p:nvSpPr>
          <p:spPr bwMode="auto">
            <a:xfrm>
              <a:off x="458788" y="3689334"/>
              <a:ext cx="1190625" cy="285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10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Subtle Touch</a:t>
              </a:r>
              <a:endParaRPr kumimoji="1" lang="ko-KR" altLang="ko-KR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01" name="Text Box 169"/>
            <p:cNvSpPr txBox="1">
              <a:spLocks noChangeArrowheads="1"/>
            </p:cNvSpPr>
            <p:nvPr/>
          </p:nvSpPr>
          <p:spPr bwMode="auto">
            <a:xfrm>
              <a:off x="431800" y="4491022"/>
              <a:ext cx="1257300" cy="285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10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Dynamic Look</a:t>
              </a:r>
              <a:endParaRPr kumimoji="1" lang="ko-KR" altLang="ko-KR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02" name="Text Box 174"/>
            <p:cNvSpPr txBox="1">
              <a:spLocks noChangeArrowheads="1"/>
            </p:cNvSpPr>
            <p:nvPr/>
          </p:nvSpPr>
          <p:spPr bwMode="auto">
            <a:xfrm>
              <a:off x="481013" y="5291122"/>
              <a:ext cx="1158875" cy="285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10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Perfect Look</a:t>
              </a:r>
              <a:endParaRPr kumimoji="1" lang="ko-KR" altLang="ko-KR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</p:grpSp>
      <p:grpSp>
        <p:nvGrpSpPr>
          <p:cNvPr id="103" name="그룹 99"/>
          <p:cNvGrpSpPr>
            <a:grpSpLocks/>
          </p:cNvGrpSpPr>
          <p:nvPr/>
        </p:nvGrpSpPr>
        <p:grpSpPr bwMode="auto">
          <a:xfrm>
            <a:off x="2038350" y="3396903"/>
            <a:ext cx="1565275" cy="2192337"/>
            <a:chOff x="2038350" y="3522109"/>
            <a:chExt cx="1565275" cy="2192891"/>
          </a:xfrm>
        </p:grpSpPr>
        <p:sp>
          <p:nvSpPr>
            <p:cNvPr id="104" name="AutoShape 129"/>
            <p:cNvSpPr>
              <a:spLocks noChangeArrowheads="1"/>
            </p:cNvSpPr>
            <p:nvPr/>
          </p:nvSpPr>
          <p:spPr bwMode="auto">
            <a:xfrm>
              <a:off x="2039059" y="3522109"/>
              <a:ext cx="1559261" cy="590966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FFFFF">
                    <a:shade val="51000"/>
                    <a:satMod val="130000"/>
                  </a:srgbClr>
                </a:gs>
                <a:gs pos="80000">
                  <a:srgbClr val="FFFFFF">
                    <a:shade val="93000"/>
                    <a:satMod val="130000"/>
                  </a:srgbClr>
                </a:gs>
                <a:gs pos="100000">
                  <a:srgbClr val="FFFFFF">
                    <a:shade val="94000"/>
                    <a:satMod val="135000"/>
                  </a:srgbClr>
                </a:gs>
              </a:gsLst>
              <a:lin ang="16200000" scaled="0"/>
            </a:gradFill>
            <a:ln>
              <a:noFill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1" i="0" u="none" strike="noStrike" kern="0" cap="none" spc="0" normalizeH="0" baseline="0" noProof="0" smtClean="0">
                <a:ln>
                  <a:noFill/>
                </a:ln>
                <a:solidFill>
                  <a:srgbClr val="9C9C9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Gulim" pitchFamily="34" charset="-127"/>
                <a:ea typeface="Gulim" pitchFamily="34" charset="-127"/>
                <a:cs typeface="+mn-cs"/>
              </a:endParaRPr>
            </a:p>
          </p:txBody>
        </p:sp>
        <p:sp>
          <p:nvSpPr>
            <p:cNvPr id="105" name="AutoShape 130"/>
            <p:cNvSpPr>
              <a:spLocks noChangeArrowheads="1"/>
            </p:cNvSpPr>
            <p:nvPr/>
          </p:nvSpPr>
          <p:spPr bwMode="auto">
            <a:xfrm>
              <a:off x="2078038" y="3564982"/>
              <a:ext cx="1481137" cy="252477"/>
            </a:xfrm>
            <a:prstGeom prst="roundRect">
              <a:avLst>
                <a:gd name="adj" fmla="val 25981"/>
              </a:avLst>
            </a:prstGeom>
            <a:gradFill rotWithShape="1">
              <a:gsLst>
                <a:gs pos="0">
                  <a:srgbClr val="FFFFFF">
                    <a:alpha val="75000"/>
                  </a:srgbClr>
                </a:gs>
                <a:gs pos="100000">
                  <a:srgbClr val="FFFFFF">
                    <a:gamma/>
                    <a:tint val="0"/>
                    <a:invGamma/>
                    <a:alpha val="0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6" name="AutoShape 139"/>
            <p:cNvSpPr>
              <a:spLocks noChangeArrowheads="1"/>
            </p:cNvSpPr>
            <p:nvPr/>
          </p:nvSpPr>
          <p:spPr bwMode="auto">
            <a:xfrm>
              <a:off x="2039059" y="4323070"/>
              <a:ext cx="1559261" cy="590966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FFFFF">
                    <a:shade val="51000"/>
                    <a:satMod val="130000"/>
                  </a:srgbClr>
                </a:gs>
                <a:gs pos="80000">
                  <a:srgbClr val="FFFFFF">
                    <a:shade val="93000"/>
                    <a:satMod val="130000"/>
                  </a:srgbClr>
                </a:gs>
                <a:gs pos="100000">
                  <a:srgbClr val="FFFFFF">
                    <a:shade val="94000"/>
                    <a:satMod val="135000"/>
                  </a:srgbClr>
                </a:gs>
              </a:gsLst>
              <a:lin ang="16200000" scaled="0"/>
            </a:gradFill>
            <a:ln>
              <a:noFill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1" i="0" u="none" strike="noStrike" kern="0" cap="none" spc="0" normalizeH="0" baseline="0" noProof="0" smtClean="0">
                <a:ln>
                  <a:noFill/>
                </a:ln>
                <a:solidFill>
                  <a:srgbClr val="9C9C9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Gulim" pitchFamily="34" charset="-127"/>
                <a:ea typeface="Gulim" pitchFamily="34" charset="-127"/>
                <a:cs typeface="+mn-cs"/>
              </a:endParaRPr>
            </a:p>
          </p:txBody>
        </p:sp>
        <p:sp>
          <p:nvSpPr>
            <p:cNvPr id="107" name="AutoShape 140"/>
            <p:cNvSpPr>
              <a:spLocks noChangeArrowheads="1"/>
            </p:cNvSpPr>
            <p:nvPr/>
          </p:nvSpPr>
          <p:spPr bwMode="auto">
            <a:xfrm>
              <a:off x="2078038" y="4365284"/>
              <a:ext cx="1481137" cy="252477"/>
            </a:xfrm>
            <a:prstGeom prst="roundRect">
              <a:avLst>
                <a:gd name="adj" fmla="val 25981"/>
              </a:avLst>
            </a:prstGeom>
            <a:gradFill rotWithShape="1">
              <a:gsLst>
                <a:gs pos="0">
                  <a:srgbClr val="FFFFFF">
                    <a:alpha val="75000"/>
                  </a:srgbClr>
                </a:gs>
                <a:gs pos="100000">
                  <a:srgbClr val="FFFFFF">
                    <a:gamma/>
                    <a:tint val="0"/>
                    <a:invGamma/>
                    <a:alpha val="0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8" name="AutoShape 149"/>
            <p:cNvSpPr>
              <a:spLocks noChangeArrowheads="1"/>
            </p:cNvSpPr>
            <p:nvPr/>
          </p:nvSpPr>
          <p:spPr bwMode="auto">
            <a:xfrm>
              <a:off x="2039059" y="5124034"/>
              <a:ext cx="1559261" cy="590966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FFFFF">
                    <a:shade val="51000"/>
                    <a:satMod val="130000"/>
                  </a:srgbClr>
                </a:gs>
                <a:gs pos="80000">
                  <a:srgbClr val="FFFFFF">
                    <a:shade val="93000"/>
                    <a:satMod val="130000"/>
                  </a:srgbClr>
                </a:gs>
                <a:gs pos="100000">
                  <a:srgbClr val="FFFFFF">
                    <a:shade val="94000"/>
                    <a:satMod val="135000"/>
                  </a:srgbClr>
                </a:gs>
              </a:gsLst>
              <a:lin ang="16200000" scaled="0"/>
            </a:gradFill>
            <a:ln>
              <a:noFill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1" i="0" u="none" strike="noStrike" kern="0" cap="none" spc="0" normalizeH="0" baseline="0" noProof="0" smtClean="0">
                <a:ln>
                  <a:noFill/>
                </a:ln>
                <a:solidFill>
                  <a:srgbClr val="9C9C9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Gulim" pitchFamily="34" charset="-127"/>
                <a:ea typeface="Gulim" pitchFamily="34" charset="-127"/>
                <a:cs typeface="+mn-cs"/>
              </a:endParaRPr>
            </a:p>
          </p:txBody>
        </p:sp>
        <p:sp>
          <p:nvSpPr>
            <p:cNvPr id="109" name="AutoShape 150"/>
            <p:cNvSpPr>
              <a:spLocks noChangeArrowheads="1"/>
            </p:cNvSpPr>
            <p:nvPr/>
          </p:nvSpPr>
          <p:spPr bwMode="auto">
            <a:xfrm>
              <a:off x="2078038" y="5167175"/>
              <a:ext cx="1481137" cy="252476"/>
            </a:xfrm>
            <a:prstGeom prst="roundRect">
              <a:avLst>
                <a:gd name="adj" fmla="val 25981"/>
              </a:avLst>
            </a:prstGeom>
            <a:gradFill rotWithShape="1">
              <a:gsLst>
                <a:gs pos="0">
                  <a:srgbClr val="FFFFFF">
                    <a:alpha val="75000"/>
                  </a:srgbClr>
                </a:gs>
                <a:gs pos="100000">
                  <a:srgbClr val="FFFFFF">
                    <a:gamma/>
                    <a:tint val="0"/>
                    <a:invGamma/>
                    <a:alpha val="0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0" name="Text Box 160"/>
            <p:cNvSpPr txBox="1">
              <a:spLocks noChangeArrowheads="1"/>
            </p:cNvSpPr>
            <p:nvPr/>
          </p:nvSpPr>
          <p:spPr bwMode="auto">
            <a:xfrm>
              <a:off x="2038350" y="4491022"/>
              <a:ext cx="1565275" cy="285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10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Design Inspiration</a:t>
              </a:r>
              <a:endParaRPr kumimoji="1" lang="ko-KR" altLang="ko-KR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11" name="Text Box 161"/>
            <p:cNvSpPr txBox="1">
              <a:spLocks noChangeArrowheads="1"/>
            </p:cNvSpPr>
            <p:nvPr/>
          </p:nvSpPr>
          <p:spPr bwMode="auto">
            <a:xfrm>
              <a:off x="2098675" y="3689334"/>
              <a:ext cx="1420813" cy="285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10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Premium Design</a:t>
              </a:r>
              <a:endParaRPr kumimoji="1" lang="ko-KR" altLang="ko-KR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12" name="Text Box 175"/>
            <p:cNvSpPr txBox="1">
              <a:spLocks noChangeArrowheads="1"/>
            </p:cNvSpPr>
            <p:nvPr/>
          </p:nvSpPr>
          <p:spPr bwMode="auto">
            <a:xfrm>
              <a:off x="2195513" y="5291122"/>
              <a:ext cx="1274762" cy="285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10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Trendy Design</a:t>
              </a:r>
              <a:endParaRPr kumimoji="1" lang="ko-KR" altLang="ko-KR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</p:grpSp>
      <p:grpSp>
        <p:nvGrpSpPr>
          <p:cNvPr id="113" name="그룹 101"/>
          <p:cNvGrpSpPr>
            <a:grpSpLocks/>
          </p:cNvGrpSpPr>
          <p:nvPr/>
        </p:nvGrpSpPr>
        <p:grpSpPr bwMode="auto">
          <a:xfrm>
            <a:off x="5543550" y="3396903"/>
            <a:ext cx="1565275" cy="2192337"/>
            <a:chOff x="5543550" y="3522109"/>
            <a:chExt cx="1565275" cy="2192891"/>
          </a:xfrm>
        </p:grpSpPr>
        <p:sp>
          <p:nvSpPr>
            <p:cNvPr id="114" name="AutoShape 137"/>
            <p:cNvSpPr>
              <a:spLocks noChangeArrowheads="1"/>
            </p:cNvSpPr>
            <p:nvPr/>
          </p:nvSpPr>
          <p:spPr bwMode="auto">
            <a:xfrm>
              <a:off x="5545679" y="3522109"/>
              <a:ext cx="1559261" cy="590966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FFFFF">
                    <a:shade val="51000"/>
                    <a:satMod val="130000"/>
                  </a:srgbClr>
                </a:gs>
                <a:gs pos="80000">
                  <a:srgbClr val="FFFFFF">
                    <a:shade val="93000"/>
                    <a:satMod val="130000"/>
                  </a:srgbClr>
                </a:gs>
                <a:gs pos="100000">
                  <a:srgbClr val="FFFFFF">
                    <a:shade val="94000"/>
                    <a:satMod val="135000"/>
                  </a:srgbClr>
                </a:gs>
              </a:gsLst>
              <a:lin ang="16200000" scaled="0"/>
            </a:gradFill>
            <a:ln>
              <a:noFill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1" i="0" u="none" strike="noStrike" kern="0" cap="none" spc="0" normalizeH="0" baseline="0" noProof="0" smtClean="0">
                <a:ln>
                  <a:noFill/>
                </a:ln>
                <a:solidFill>
                  <a:srgbClr val="9C9C9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Gulim" pitchFamily="34" charset="-127"/>
                <a:ea typeface="Gulim" pitchFamily="34" charset="-127"/>
                <a:cs typeface="+mn-cs"/>
              </a:endParaRPr>
            </a:p>
          </p:txBody>
        </p:sp>
        <p:sp>
          <p:nvSpPr>
            <p:cNvPr id="115" name="AutoShape 138"/>
            <p:cNvSpPr>
              <a:spLocks noChangeArrowheads="1"/>
            </p:cNvSpPr>
            <p:nvPr/>
          </p:nvSpPr>
          <p:spPr bwMode="auto">
            <a:xfrm>
              <a:off x="5584825" y="3564982"/>
              <a:ext cx="1481138" cy="252477"/>
            </a:xfrm>
            <a:prstGeom prst="roundRect">
              <a:avLst>
                <a:gd name="adj" fmla="val 25981"/>
              </a:avLst>
            </a:prstGeom>
            <a:gradFill rotWithShape="1">
              <a:gsLst>
                <a:gs pos="0">
                  <a:srgbClr val="FFFFFF">
                    <a:alpha val="75000"/>
                  </a:srgbClr>
                </a:gs>
                <a:gs pos="100000">
                  <a:srgbClr val="FFFFFF">
                    <a:gamma/>
                    <a:tint val="0"/>
                    <a:invGamma/>
                    <a:alpha val="0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6" name="AutoShape 147"/>
            <p:cNvSpPr>
              <a:spLocks noChangeArrowheads="1"/>
            </p:cNvSpPr>
            <p:nvPr/>
          </p:nvSpPr>
          <p:spPr bwMode="auto">
            <a:xfrm>
              <a:off x="5545679" y="4323070"/>
              <a:ext cx="1559261" cy="590966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FFFFF">
                    <a:shade val="51000"/>
                    <a:satMod val="130000"/>
                  </a:srgbClr>
                </a:gs>
                <a:gs pos="80000">
                  <a:srgbClr val="FFFFFF">
                    <a:shade val="93000"/>
                    <a:satMod val="130000"/>
                  </a:srgbClr>
                </a:gs>
                <a:gs pos="100000">
                  <a:srgbClr val="FFFFFF">
                    <a:shade val="94000"/>
                    <a:satMod val="135000"/>
                  </a:srgbClr>
                </a:gs>
              </a:gsLst>
              <a:lin ang="16200000" scaled="0"/>
            </a:gradFill>
            <a:ln>
              <a:noFill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1" i="0" u="none" strike="noStrike" kern="0" cap="none" spc="0" normalizeH="0" baseline="0" noProof="0" smtClean="0">
                <a:ln>
                  <a:noFill/>
                </a:ln>
                <a:solidFill>
                  <a:srgbClr val="9C9C9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Gulim" pitchFamily="34" charset="-127"/>
                <a:ea typeface="Gulim" pitchFamily="34" charset="-127"/>
                <a:cs typeface="+mn-cs"/>
              </a:endParaRPr>
            </a:p>
          </p:txBody>
        </p:sp>
        <p:sp>
          <p:nvSpPr>
            <p:cNvPr id="117" name="AutoShape 148"/>
            <p:cNvSpPr>
              <a:spLocks noChangeArrowheads="1"/>
            </p:cNvSpPr>
            <p:nvPr/>
          </p:nvSpPr>
          <p:spPr bwMode="auto">
            <a:xfrm>
              <a:off x="5584825" y="4365284"/>
              <a:ext cx="1481138" cy="252477"/>
            </a:xfrm>
            <a:prstGeom prst="roundRect">
              <a:avLst>
                <a:gd name="adj" fmla="val 25981"/>
              </a:avLst>
            </a:prstGeom>
            <a:gradFill rotWithShape="1">
              <a:gsLst>
                <a:gs pos="0">
                  <a:srgbClr val="FFFFFF">
                    <a:alpha val="75000"/>
                  </a:srgbClr>
                </a:gs>
                <a:gs pos="100000">
                  <a:srgbClr val="FFFFFF">
                    <a:gamma/>
                    <a:tint val="0"/>
                    <a:invGamma/>
                    <a:alpha val="0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8" name="AutoShape 157"/>
            <p:cNvSpPr>
              <a:spLocks noChangeArrowheads="1"/>
            </p:cNvSpPr>
            <p:nvPr/>
          </p:nvSpPr>
          <p:spPr bwMode="auto">
            <a:xfrm>
              <a:off x="5545679" y="5124034"/>
              <a:ext cx="1559261" cy="590966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FFFFF">
                    <a:shade val="51000"/>
                    <a:satMod val="130000"/>
                  </a:srgbClr>
                </a:gs>
                <a:gs pos="80000">
                  <a:srgbClr val="FFFFFF">
                    <a:shade val="93000"/>
                    <a:satMod val="130000"/>
                  </a:srgbClr>
                </a:gs>
                <a:gs pos="100000">
                  <a:srgbClr val="FFFFFF">
                    <a:shade val="94000"/>
                    <a:satMod val="135000"/>
                  </a:srgbClr>
                </a:gs>
              </a:gsLst>
              <a:lin ang="16200000" scaled="0"/>
            </a:gradFill>
            <a:ln>
              <a:noFill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1" i="0" u="none" strike="noStrike" kern="0" cap="none" spc="0" normalizeH="0" baseline="0" noProof="0" smtClean="0">
                <a:ln>
                  <a:noFill/>
                </a:ln>
                <a:solidFill>
                  <a:srgbClr val="9C9C9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Gulim" pitchFamily="34" charset="-127"/>
                <a:ea typeface="Gulim" pitchFamily="34" charset="-127"/>
                <a:cs typeface="+mn-cs"/>
              </a:endParaRPr>
            </a:p>
          </p:txBody>
        </p:sp>
        <p:sp>
          <p:nvSpPr>
            <p:cNvPr id="119" name="AutoShape 158"/>
            <p:cNvSpPr>
              <a:spLocks noChangeArrowheads="1"/>
            </p:cNvSpPr>
            <p:nvPr/>
          </p:nvSpPr>
          <p:spPr bwMode="auto">
            <a:xfrm>
              <a:off x="5584825" y="5167175"/>
              <a:ext cx="1481138" cy="252476"/>
            </a:xfrm>
            <a:prstGeom prst="roundRect">
              <a:avLst>
                <a:gd name="adj" fmla="val 25981"/>
              </a:avLst>
            </a:prstGeom>
            <a:gradFill rotWithShape="1">
              <a:gsLst>
                <a:gs pos="0">
                  <a:srgbClr val="FFFFFF">
                    <a:alpha val="75000"/>
                  </a:srgbClr>
                </a:gs>
                <a:gs pos="100000">
                  <a:srgbClr val="FFFFFF">
                    <a:gamma/>
                    <a:tint val="0"/>
                    <a:invGamma/>
                    <a:alpha val="0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0" name="Text Box 167"/>
            <p:cNvSpPr txBox="1">
              <a:spLocks noChangeArrowheads="1"/>
            </p:cNvSpPr>
            <p:nvPr/>
          </p:nvSpPr>
          <p:spPr bwMode="auto">
            <a:xfrm>
              <a:off x="5737225" y="3689334"/>
              <a:ext cx="1160463" cy="285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10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Perfect Look</a:t>
              </a:r>
              <a:endParaRPr kumimoji="1" lang="ko-KR" altLang="ko-KR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21" name="Text Box 171"/>
            <p:cNvSpPr txBox="1">
              <a:spLocks noChangeArrowheads="1"/>
            </p:cNvSpPr>
            <p:nvPr/>
          </p:nvSpPr>
          <p:spPr bwMode="auto">
            <a:xfrm>
              <a:off x="5603875" y="4491022"/>
              <a:ext cx="1420813" cy="285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10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Premium Design</a:t>
              </a:r>
              <a:endParaRPr kumimoji="1" lang="ko-KR" altLang="ko-KR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22" name="Text Box 176"/>
            <p:cNvSpPr txBox="1">
              <a:spLocks noChangeArrowheads="1"/>
            </p:cNvSpPr>
            <p:nvPr/>
          </p:nvSpPr>
          <p:spPr bwMode="auto">
            <a:xfrm>
              <a:off x="5543550" y="5291122"/>
              <a:ext cx="1565275" cy="285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10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Design Inspiration</a:t>
              </a:r>
              <a:endParaRPr kumimoji="1" lang="ko-KR" altLang="ko-KR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</p:grpSp>
      <p:grpSp>
        <p:nvGrpSpPr>
          <p:cNvPr id="123" name="그룹 100"/>
          <p:cNvGrpSpPr>
            <a:grpSpLocks/>
          </p:cNvGrpSpPr>
          <p:nvPr/>
        </p:nvGrpSpPr>
        <p:grpSpPr bwMode="auto">
          <a:xfrm>
            <a:off x="3792538" y="3396903"/>
            <a:ext cx="1558925" cy="2192337"/>
            <a:chOff x="3792370" y="3522109"/>
            <a:chExt cx="1559261" cy="2192891"/>
          </a:xfrm>
        </p:grpSpPr>
        <p:sp>
          <p:nvSpPr>
            <p:cNvPr id="124" name="AutoShape 131"/>
            <p:cNvSpPr>
              <a:spLocks noChangeArrowheads="1"/>
            </p:cNvSpPr>
            <p:nvPr/>
          </p:nvSpPr>
          <p:spPr bwMode="auto">
            <a:xfrm>
              <a:off x="3792370" y="3522109"/>
              <a:ext cx="1559261" cy="590966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FFFFF">
                    <a:shade val="51000"/>
                    <a:satMod val="130000"/>
                  </a:srgbClr>
                </a:gs>
                <a:gs pos="80000">
                  <a:srgbClr val="FFFFFF">
                    <a:shade val="93000"/>
                    <a:satMod val="130000"/>
                  </a:srgbClr>
                </a:gs>
                <a:gs pos="100000">
                  <a:srgbClr val="FFFFFF">
                    <a:shade val="94000"/>
                    <a:satMod val="135000"/>
                  </a:srgbClr>
                </a:gs>
              </a:gsLst>
              <a:lin ang="16200000" scaled="0"/>
            </a:gradFill>
            <a:ln>
              <a:noFill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1" i="0" u="none" strike="noStrike" kern="0" cap="none" spc="0" normalizeH="0" baseline="0" noProof="0" smtClean="0">
                <a:ln>
                  <a:noFill/>
                </a:ln>
                <a:solidFill>
                  <a:srgbClr val="9C9C9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Gulim" pitchFamily="34" charset="-127"/>
                <a:ea typeface="Gulim" pitchFamily="34" charset="-127"/>
                <a:cs typeface="+mn-cs"/>
              </a:endParaRPr>
            </a:p>
          </p:txBody>
        </p:sp>
        <p:sp>
          <p:nvSpPr>
            <p:cNvPr id="125" name="AutoShape 132"/>
            <p:cNvSpPr>
              <a:spLocks noChangeArrowheads="1"/>
            </p:cNvSpPr>
            <p:nvPr/>
          </p:nvSpPr>
          <p:spPr bwMode="auto">
            <a:xfrm>
              <a:off x="3832066" y="3564982"/>
              <a:ext cx="1479869" cy="252477"/>
            </a:xfrm>
            <a:prstGeom prst="roundRect">
              <a:avLst>
                <a:gd name="adj" fmla="val 25981"/>
              </a:avLst>
            </a:prstGeom>
            <a:gradFill rotWithShape="1">
              <a:gsLst>
                <a:gs pos="0">
                  <a:srgbClr val="FFFFFF">
                    <a:alpha val="75000"/>
                  </a:srgbClr>
                </a:gs>
                <a:gs pos="100000">
                  <a:srgbClr val="FFFFFF">
                    <a:gamma/>
                    <a:tint val="0"/>
                    <a:invGamma/>
                    <a:alpha val="0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6" name="AutoShape 141"/>
            <p:cNvSpPr>
              <a:spLocks noChangeArrowheads="1"/>
            </p:cNvSpPr>
            <p:nvPr/>
          </p:nvSpPr>
          <p:spPr bwMode="auto">
            <a:xfrm>
              <a:off x="3792370" y="4323070"/>
              <a:ext cx="1559261" cy="590966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FFFFF">
                    <a:shade val="51000"/>
                    <a:satMod val="130000"/>
                  </a:srgbClr>
                </a:gs>
                <a:gs pos="80000">
                  <a:srgbClr val="FFFFFF">
                    <a:shade val="93000"/>
                    <a:satMod val="130000"/>
                  </a:srgbClr>
                </a:gs>
                <a:gs pos="100000">
                  <a:srgbClr val="FFFFFF">
                    <a:shade val="94000"/>
                    <a:satMod val="135000"/>
                  </a:srgbClr>
                </a:gs>
              </a:gsLst>
              <a:lin ang="16200000" scaled="0"/>
            </a:gradFill>
            <a:ln>
              <a:noFill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1" i="0" u="none" strike="noStrike" kern="0" cap="none" spc="0" normalizeH="0" baseline="0" noProof="0" smtClean="0">
                <a:ln>
                  <a:noFill/>
                </a:ln>
                <a:solidFill>
                  <a:srgbClr val="9C9C9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Gulim" pitchFamily="34" charset="-127"/>
                <a:ea typeface="Gulim" pitchFamily="34" charset="-127"/>
                <a:cs typeface="+mn-cs"/>
              </a:endParaRPr>
            </a:p>
          </p:txBody>
        </p:sp>
        <p:sp>
          <p:nvSpPr>
            <p:cNvPr id="127" name="AutoShape 142"/>
            <p:cNvSpPr>
              <a:spLocks noChangeArrowheads="1"/>
            </p:cNvSpPr>
            <p:nvPr/>
          </p:nvSpPr>
          <p:spPr bwMode="auto">
            <a:xfrm>
              <a:off x="3832066" y="4365284"/>
              <a:ext cx="1479869" cy="252477"/>
            </a:xfrm>
            <a:prstGeom prst="roundRect">
              <a:avLst>
                <a:gd name="adj" fmla="val 25981"/>
              </a:avLst>
            </a:prstGeom>
            <a:gradFill rotWithShape="1">
              <a:gsLst>
                <a:gs pos="0">
                  <a:srgbClr val="FFFFFF">
                    <a:alpha val="75000"/>
                  </a:srgbClr>
                </a:gs>
                <a:gs pos="100000">
                  <a:srgbClr val="FFFFFF">
                    <a:gamma/>
                    <a:tint val="0"/>
                    <a:invGamma/>
                    <a:alpha val="0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8" name="AutoShape 151"/>
            <p:cNvSpPr>
              <a:spLocks noChangeArrowheads="1"/>
            </p:cNvSpPr>
            <p:nvPr/>
          </p:nvSpPr>
          <p:spPr bwMode="auto">
            <a:xfrm>
              <a:off x="3792370" y="5124034"/>
              <a:ext cx="1559261" cy="590966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FFFFF">
                    <a:shade val="51000"/>
                    <a:satMod val="130000"/>
                  </a:srgbClr>
                </a:gs>
                <a:gs pos="80000">
                  <a:srgbClr val="FFFFFF">
                    <a:shade val="93000"/>
                    <a:satMod val="130000"/>
                  </a:srgbClr>
                </a:gs>
                <a:gs pos="100000">
                  <a:srgbClr val="FFFFFF">
                    <a:shade val="94000"/>
                    <a:satMod val="135000"/>
                  </a:srgbClr>
                </a:gs>
              </a:gsLst>
              <a:lin ang="16200000" scaled="0"/>
            </a:gradFill>
            <a:ln>
              <a:noFill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1" i="0" u="none" strike="noStrike" kern="0" cap="none" spc="0" normalizeH="0" baseline="0" noProof="0" smtClean="0">
                <a:ln>
                  <a:noFill/>
                </a:ln>
                <a:solidFill>
                  <a:srgbClr val="9C9C9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Gulim" pitchFamily="34" charset="-127"/>
                <a:ea typeface="Gulim" pitchFamily="34" charset="-127"/>
                <a:cs typeface="+mn-cs"/>
              </a:endParaRPr>
            </a:p>
          </p:txBody>
        </p:sp>
        <p:sp>
          <p:nvSpPr>
            <p:cNvPr id="129" name="AutoShape 152"/>
            <p:cNvSpPr>
              <a:spLocks noChangeArrowheads="1"/>
            </p:cNvSpPr>
            <p:nvPr/>
          </p:nvSpPr>
          <p:spPr bwMode="auto">
            <a:xfrm>
              <a:off x="3832066" y="5167175"/>
              <a:ext cx="1479869" cy="252476"/>
            </a:xfrm>
            <a:prstGeom prst="roundRect">
              <a:avLst>
                <a:gd name="adj" fmla="val 25981"/>
              </a:avLst>
            </a:prstGeom>
            <a:gradFill rotWithShape="1">
              <a:gsLst>
                <a:gs pos="0">
                  <a:srgbClr val="FFFFFF">
                    <a:alpha val="75000"/>
                  </a:srgbClr>
                </a:gs>
                <a:gs pos="100000">
                  <a:srgbClr val="FFFFFF">
                    <a:gamma/>
                    <a:tint val="0"/>
                    <a:invGamma/>
                    <a:alpha val="0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0" name="Text Box 170"/>
            <p:cNvSpPr txBox="1">
              <a:spLocks noChangeArrowheads="1"/>
            </p:cNvSpPr>
            <p:nvPr/>
          </p:nvSpPr>
          <p:spPr bwMode="auto">
            <a:xfrm>
              <a:off x="3870325" y="3689334"/>
              <a:ext cx="1417638" cy="285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10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Supreme Design</a:t>
              </a:r>
              <a:endParaRPr kumimoji="1" lang="ko-KR" altLang="ko-KR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31" name="Text Box 172"/>
            <p:cNvSpPr txBox="1">
              <a:spLocks noChangeArrowheads="1"/>
            </p:cNvSpPr>
            <p:nvPr/>
          </p:nvSpPr>
          <p:spPr bwMode="auto">
            <a:xfrm>
              <a:off x="3963988" y="4491022"/>
              <a:ext cx="1190625" cy="285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10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Subtle Touch</a:t>
              </a:r>
              <a:endParaRPr kumimoji="1" lang="ko-KR" altLang="ko-KR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32" name="Text Box 177"/>
            <p:cNvSpPr txBox="1">
              <a:spLocks noChangeArrowheads="1"/>
            </p:cNvSpPr>
            <p:nvPr/>
          </p:nvSpPr>
          <p:spPr bwMode="auto">
            <a:xfrm>
              <a:off x="3937000" y="5291122"/>
              <a:ext cx="1257300" cy="285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10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Dynamic Look</a:t>
              </a:r>
              <a:endParaRPr kumimoji="1" lang="ko-KR" altLang="ko-KR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</p:grpSp>
      <p:grpSp>
        <p:nvGrpSpPr>
          <p:cNvPr id="133" name="그룹 102"/>
          <p:cNvGrpSpPr>
            <a:grpSpLocks/>
          </p:cNvGrpSpPr>
          <p:nvPr/>
        </p:nvGrpSpPr>
        <p:grpSpPr bwMode="auto">
          <a:xfrm>
            <a:off x="7299325" y="3396903"/>
            <a:ext cx="1558925" cy="2192337"/>
            <a:chOff x="7298989" y="3522109"/>
            <a:chExt cx="1559261" cy="2192891"/>
          </a:xfrm>
        </p:grpSpPr>
        <p:sp>
          <p:nvSpPr>
            <p:cNvPr id="134" name="AutoShape 135"/>
            <p:cNvSpPr>
              <a:spLocks noChangeArrowheads="1"/>
            </p:cNvSpPr>
            <p:nvPr/>
          </p:nvSpPr>
          <p:spPr bwMode="auto">
            <a:xfrm>
              <a:off x="7298989" y="3522109"/>
              <a:ext cx="1559261" cy="590966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FFFFF">
                    <a:shade val="51000"/>
                    <a:satMod val="130000"/>
                  </a:srgbClr>
                </a:gs>
                <a:gs pos="80000">
                  <a:srgbClr val="FFFFFF">
                    <a:shade val="93000"/>
                    <a:satMod val="130000"/>
                  </a:srgbClr>
                </a:gs>
                <a:gs pos="100000">
                  <a:srgbClr val="FFFFFF">
                    <a:shade val="94000"/>
                    <a:satMod val="135000"/>
                  </a:srgbClr>
                </a:gs>
              </a:gsLst>
              <a:lin ang="16200000" scaled="0"/>
            </a:gradFill>
            <a:ln>
              <a:noFill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1" i="0" u="none" strike="noStrike" kern="0" cap="none" spc="0" normalizeH="0" baseline="0" noProof="0" smtClean="0">
                <a:ln>
                  <a:noFill/>
                </a:ln>
                <a:solidFill>
                  <a:srgbClr val="9C9C9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Gulim" pitchFamily="34" charset="-127"/>
                <a:ea typeface="Gulim" pitchFamily="34" charset="-127"/>
                <a:cs typeface="+mn-cs"/>
              </a:endParaRPr>
            </a:p>
          </p:txBody>
        </p:sp>
        <p:sp>
          <p:nvSpPr>
            <p:cNvPr id="135" name="AutoShape 136"/>
            <p:cNvSpPr>
              <a:spLocks noChangeArrowheads="1"/>
            </p:cNvSpPr>
            <p:nvPr/>
          </p:nvSpPr>
          <p:spPr bwMode="auto">
            <a:xfrm>
              <a:off x="7338686" y="3564982"/>
              <a:ext cx="1479869" cy="252477"/>
            </a:xfrm>
            <a:prstGeom prst="roundRect">
              <a:avLst>
                <a:gd name="adj" fmla="val 25981"/>
              </a:avLst>
            </a:prstGeom>
            <a:gradFill rotWithShape="1">
              <a:gsLst>
                <a:gs pos="0">
                  <a:srgbClr val="FFFFFF">
                    <a:alpha val="75000"/>
                  </a:srgbClr>
                </a:gs>
                <a:gs pos="100000">
                  <a:srgbClr val="FFFFFF">
                    <a:gamma/>
                    <a:tint val="0"/>
                    <a:invGamma/>
                    <a:alpha val="0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6" name="AutoShape 145"/>
            <p:cNvSpPr>
              <a:spLocks noChangeArrowheads="1"/>
            </p:cNvSpPr>
            <p:nvPr/>
          </p:nvSpPr>
          <p:spPr bwMode="auto">
            <a:xfrm>
              <a:off x="7298989" y="4323070"/>
              <a:ext cx="1559261" cy="590966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FFFFF">
                    <a:shade val="51000"/>
                    <a:satMod val="130000"/>
                  </a:srgbClr>
                </a:gs>
                <a:gs pos="80000">
                  <a:srgbClr val="FFFFFF">
                    <a:shade val="93000"/>
                    <a:satMod val="130000"/>
                  </a:srgbClr>
                </a:gs>
                <a:gs pos="100000">
                  <a:srgbClr val="FFFFFF">
                    <a:shade val="94000"/>
                    <a:satMod val="135000"/>
                  </a:srgbClr>
                </a:gs>
              </a:gsLst>
              <a:lin ang="16200000" scaled="0"/>
            </a:gradFill>
            <a:ln>
              <a:noFill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1" i="0" u="none" strike="noStrike" kern="0" cap="none" spc="0" normalizeH="0" baseline="0" noProof="0" smtClean="0">
                <a:ln>
                  <a:noFill/>
                </a:ln>
                <a:solidFill>
                  <a:srgbClr val="9C9C9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Gulim" pitchFamily="34" charset="-127"/>
                <a:ea typeface="Gulim" pitchFamily="34" charset="-127"/>
                <a:cs typeface="+mn-cs"/>
              </a:endParaRPr>
            </a:p>
          </p:txBody>
        </p:sp>
        <p:sp>
          <p:nvSpPr>
            <p:cNvPr id="137" name="AutoShape 146"/>
            <p:cNvSpPr>
              <a:spLocks noChangeArrowheads="1"/>
            </p:cNvSpPr>
            <p:nvPr/>
          </p:nvSpPr>
          <p:spPr bwMode="auto">
            <a:xfrm>
              <a:off x="7338686" y="4365284"/>
              <a:ext cx="1479869" cy="252477"/>
            </a:xfrm>
            <a:prstGeom prst="roundRect">
              <a:avLst>
                <a:gd name="adj" fmla="val 25981"/>
              </a:avLst>
            </a:prstGeom>
            <a:gradFill rotWithShape="1">
              <a:gsLst>
                <a:gs pos="0">
                  <a:srgbClr val="FFFFFF">
                    <a:alpha val="75000"/>
                  </a:srgbClr>
                </a:gs>
                <a:gs pos="100000">
                  <a:srgbClr val="FFFFFF">
                    <a:gamma/>
                    <a:tint val="0"/>
                    <a:invGamma/>
                    <a:alpha val="0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8" name="AutoShape 155"/>
            <p:cNvSpPr>
              <a:spLocks noChangeArrowheads="1"/>
            </p:cNvSpPr>
            <p:nvPr/>
          </p:nvSpPr>
          <p:spPr bwMode="auto">
            <a:xfrm>
              <a:off x="7298989" y="5124034"/>
              <a:ext cx="1559261" cy="590966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FFFFF">
                    <a:shade val="51000"/>
                    <a:satMod val="130000"/>
                  </a:srgbClr>
                </a:gs>
                <a:gs pos="80000">
                  <a:srgbClr val="FFFFFF">
                    <a:shade val="93000"/>
                    <a:satMod val="130000"/>
                  </a:srgbClr>
                </a:gs>
                <a:gs pos="100000">
                  <a:srgbClr val="FFFFFF">
                    <a:shade val="94000"/>
                    <a:satMod val="135000"/>
                  </a:srgbClr>
                </a:gs>
              </a:gsLst>
              <a:lin ang="16200000" scaled="0"/>
            </a:gradFill>
            <a:ln>
              <a:noFill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1" i="0" u="none" strike="noStrike" kern="0" cap="none" spc="0" normalizeH="0" baseline="0" noProof="0" smtClean="0">
                <a:ln>
                  <a:noFill/>
                </a:ln>
                <a:solidFill>
                  <a:srgbClr val="9C9C9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Gulim" pitchFamily="34" charset="-127"/>
                <a:ea typeface="Gulim" pitchFamily="34" charset="-127"/>
                <a:cs typeface="+mn-cs"/>
              </a:endParaRPr>
            </a:p>
          </p:txBody>
        </p:sp>
        <p:sp>
          <p:nvSpPr>
            <p:cNvPr id="139" name="AutoShape 156"/>
            <p:cNvSpPr>
              <a:spLocks noChangeArrowheads="1"/>
            </p:cNvSpPr>
            <p:nvPr/>
          </p:nvSpPr>
          <p:spPr bwMode="auto">
            <a:xfrm>
              <a:off x="7338686" y="5167175"/>
              <a:ext cx="1479869" cy="252476"/>
            </a:xfrm>
            <a:prstGeom prst="roundRect">
              <a:avLst>
                <a:gd name="adj" fmla="val 25981"/>
              </a:avLst>
            </a:prstGeom>
            <a:gradFill rotWithShape="1">
              <a:gsLst>
                <a:gs pos="0">
                  <a:srgbClr val="FFFFFF">
                    <a:alpha val="75000"/>
                  </a:srgbClr>
                </a:gs>
                <a:gs pos="100000">
                  <a:srgbClr val="FFFFFF">
                    <a:gamma/>
                    <a:tint val="0"/>
                    <a:invGamma/>
                    <a:alpha val="0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0" name="Text Box 168"/>
            <p:cNvSpPr txBox="1">
              <a:spLocks noChangeArrowheads="1"/>
            </p:cNvSpPr>
            <p:nvPr/>
          </p:nvSpPr>
          <p:spPr bwMode="auto">
            <a:xfrm>
              <a:off x="7451725" y="3689334"/>
              <a:ext cx="1274763" cy="285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10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Trendy Design</a:t>
              </a:r>
              <a:endParaRPr kumimoji="1" lang="ko-KR" altLang="ko-KR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41" name="Text Box 173"/>
            <p:cNvSpPr txBox="1">
              <a:spLocks noChangeArrowheads="1"/>
            </p:cNvSpPr>
            <p:nvPr/>
          </p:nvSpPr>
          <p:spPr bwMode="auto">
            <a:xfrm>
              <a:off x="7373938" y="4491022"/>
              <a:ext cx="1419225" cy="285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10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Supreme Design</a:t>
              </a:r>
              <a:endParaRPr kumimoji="1" lang="ko-KR" altLang="ko-KR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42" name="Text Box 178"/>
            <p:cNvSpPr txBox="1">
              <a:spLocks noChangeArrowheads="1"/>
            </p:cNvSpPr>
            <p:nvPr/>
          </p:nvSpPr>
          <p:spPr bwMode="auto">
            <a:xfrm>
              <a:off x="7469188" y="5291122"/>
              <a:ext cx="1190625" cy="285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10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Subtle Touch</a:t>
              </a:r>
              <a:endParaRPr kumimoji="1" lang="ko-KR" altLang="ko-KR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</p:grpSp>
      <p:grpSp>
        <p:nvGrpSpPr>
          <p:cNvPr id="143" name="그룹 61"/>
          <p:cNvGrpSpPr>
            <a:grpSpLocks/>
          </p:cNvGrpSpPr>
          <p:nvPr/>
        </p:nvGrpSpPr>
        <p:grpSpPr bwMode="auto">
          <a:xfrm>
            <a:off x="2038350" y="2385665"/>
            <a:ext cx="1560513" cy="590550"/>
            <a:chOff x="2039059" y="2511148"/>
            <a:chExt cx="1559261" cy="590966"/>
          </a:xfrm>
        </p:grpSpPr>
        <p:sp>
          <p:nvSpPr>
            <p:cNvPr id="144" name="AutoShape 127"/>
            <p:cNvSpPr>
              <a:spLocks noChangeArrowheads="1"/>
            </p:cNvSpPr>
            <p:nvPr/>
          </p:nvSpPr>
          <p:spPr bwMode="auto">
            <a:xfrm>
              <a:off x="2039059" y="2511148"/>
              <a:ext cx="1559261" cy="590966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EDA02"/>
                </a:gs>
                <a:gs pos="100000">
                  <a:srgbClr val="FE6900"/>
                </a:gs>
              </a:gsLst>
              <a:lin ang="5400000" scaled="1"/>
            </a:gradFill>
            <a:ln w="19050" algn="ctr">
              <a:noFill/>
              <a:round/>
              <a:headEnd/>
              <a:tailEnd/>
            </a:ln>
            <a:effectLst>
              <a:outerShdw blurRad="149987" dist="127000" dir="288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0200000"/>
              </a:lightRig>
            </a:scene3d>
            <a:sp3d prstMaterial="metal">
              <a:bevelT w="171450" h="139700" prst="slope"/>
            </a:sp3d>
          </p:spPr>
          <p:txBody>
            <a:bodyPr wrap="none" lIns="72000" tIns="0" rIns="72000" bIns="0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0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itchFamily="18" charset="0"/>
                <a:ea typeface="Gulim" pitchFamily="34" charset="-127"/>
                <a:cs typeface="Times New Roman" pitchFamily="18" charset="0"/>
              </a:endParaRPr>
            </a:p>
          </p:txBody>
        </p:sp>
        <p:sp>
          <p:nvSpPr>
            <p:cNvPr id="145" name="직사각형 82"/>
            <p:cNvSpPr>
              <a:spLocks noChangeArrowheads="1"/>
            </p:cNvSpPr>
            <p:nvPr/>
          </p:nvSpPr>
          <p:spPr bwMode="auto">
            <a:xfrm>
              <a:off x="2125663" y="2643173"/>
              <a:ext cx="1341437" cy="276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Black" pitchFamily="34" charset="0"/>
                </a:rPr>
                <a:t>Universal Design</a:t>
              </a:r>
              <a:endParaRPr kumimoji="0" lang="ko-KR" altLang="ko-KR" sz="12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Black" pitchFamily="34" charset="0"/>
              </a:endParaRPr>
            </a:p>
          </p:txBody>
        </p:sp>
      </p:grpSp>
      <p:grpSp>
        <p:nvGrpSpPr>
          <p:cNvPr id="146" name="그룹 62"/>
          <p:cNvGrpSpPr>
            <a:grpSpLocks/>
          </p:cNvGrpSpPr>
          <p:nvPr/>
        </p:nvGrpSpPr>
        <p:grpSpPr bwMode="auto">
          <a:xfrm>
            <a:off x="3792538" y="2385665"/>
            <a:ext cx="1558925" cy="590550"/>
            <a:chOff x="3792370" y="2511148"/>
            <a:chExt cx="1559261" cy="590966"/>
          </a:xfrm>
        </p:grpSpPr>
        <p:sp>
          <p:nvSpPr>
            <p:cNvPr id="147" name="AutoShape 123"/>
            <p:cNvSpPr>
              <a:spLocks noChangeArrowheads="1"/>
            </p:cNvSpPr>
            <p:nvPr/>
          </p:nvSpPr>
          <p:spPr bwMode="auto">
            <a:xfrm>
              <a:off x="3792370" y="2511148"/>
              <a:ext cx="1559261" cy="590966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EDA02"/>
                </a:gs>
                <a:gs pos="100000">
                  <a:srgbClr val="FE6900"/>
                </a:gs>
              </a:gsLst>
              <a:lin ang="5400000" scaled="1"/>
            </a:gradFill>
            <a:ln w="19050" algn="ctr">
              <a:noFill/>
              <a:round/>
              <a:headEnd/>
              <a:tailEnd/>
            </a:ln>
            <a:effectLst>
              <a:outerShdw blurRad="149987" dist="127000" dir="288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0200000"/>
              </a:lightRig>
            </a:scene3d>
            <a:sp3d prstMaterial="metal">
              <a:bevelT w="171450" h="139700" prst="slope"/>
            </a:sp3d>
          </p:spPr>
          <p:txBody>
            <a:bodyPr wrap="none" lIns="72000" tIns="0" rIns="72000" bIns="0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0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itchFamily="18" charset="0"/>
                <a:ea typeface="Gulim" pitchFamily="34" charset="-127"/>
                <a:cs typeface="Times New Roman" pitchFamily="18" charset="0"/>
              </a:endParaRPr>
            </a:p>
          </p:txBody>
        </p:sp>
        <p:sp>
          <p:nvSpPr>
            <p:cNvPr id="148" name="직사각형 83"/>
            <p:cNvSpPr>
              <a:spLocks noChangeArrowheads="1"/>
            </p:cNvSpPr>
            <p:nvPr/>
          </p:nvSpPr>
          <p:spPr bwMode="auto">
            <a:xfrm>
              <a:off x="4011613" y="2643173"/>
              <a:ext cx="1103312" cy="276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Black" pitchFamily="34" charset="0"/>
                </a:rPr>
                <a:t>Visual Impact</a:t>
              </a:r>
              <a:endParaRPr kumimoji="0" lang="ko-KR" altLang="ko-KR" sz="12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Black" pitchFamily="34" charset="0"/>
              </a:endParaRPr>
            </a:p>
          </p:txBody>
        </p:sp>
      </p:grpSp>
      <p:grpSp>
        <p:nvGrpSpPr>
          <p:cNvPr id="149" name="그룹 97"/>
          <p:cNvGrpSpPr>
            <a:grpSpLocks/>
          </p:cNvGrpSpPr>
          <p:nvPr/>
        </p:nvGrpSpPr>
        <p:grpSpPr bwMode="auto">
          <a:xfrm>
            <a:off x="5545138" y="2385665"/>
            <a:ext cx="1560512" cy="590550"/>
            <a:chOff x="5545679" y="2511148"/>
            <a:chExt cx="1559261" cy="590966"/>
          </a:xfrm>
        </p:grpSpPr>
        <p:sp>
          <p:nvSpPr>
            <p:cNvPr id="150" name="AutoShape 125"/>
            <p:cNvSpPr>
              <a:spLocks noChangeArrowheads="1"/>
            </p:cNvSpPr>
            <p:nvPr/>
          </p:nvSpPr>
          <p:spPr bwMode="auto">
            <a:xfrm>
              <a:off x="5545679" y="2511148"/>
              <a:ext cx="1559261" cy="590966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EDA02"/>
                </a:gs>
                <a:gs pos="100000">
                  <a:srgbClr val="FE6900"/>
                </a:gs>
              </a:gsLst>
              <a:lin ang="5400000" scaled="1"/>
            </a:gradFill>
            <a:ln w="19050" algn="ctr">
              <a:noFill/>
              <a:round/>
              <a:headEnd/>
              <a:tailEnd/>
            </a:ln>
            <a:effectLst>
              <a:outerShdw blurRad="149987" dist="127000" dir="288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0200000"/>
              </a:lightRig>
            </a:scene3d>
            <a:sp3d prstMaterial="metal">
              <a:bevelT w="171450" h="139700" prst="slope"/>
            </a:sp3d>
          </p:spPr>
          <p:txBody>
            <a:bodyPr wrap="none" lIns="72000" tIns="0" rIns="72000" bIns="0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0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itchFamily="18" charset="0"/>
                <a:ea typeface="Gulim" pitchFamily="34" charset="-127"/>
                <a:cs typeface="Times New Roman" pitchFamily="18" charset="0"/>
              </a:endParaRPr>
            </a:p>
          </p:txBody>
        </p:sp>
        <p:sp>
          <p:nvSpPr>
            <p:cNvPr id="151" name="직사각형 84"/>
            <p:cNvSpPr>
              <a:spLocks noChangeArrowheads="1"/>
            </p:cNvSpPr>
            <p:nvPr/>
          </p:nvSpPr>
          <p:spPr bwMode="auto">
            <a:xfrm>
              <a:off x="5740400" y="2643173"/>
              <a:ext cx="1155700" cy="276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Black" pitchFamily="34" charset="0"/>
                </a:rPr>
                <a:t>Stylish Design</a:t>
              </a:r>
              <a:endParaRPr kumimoji="0" lang="ko-KR" altLang="ko-KR" sz="12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Black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59733428"/>
      </p:ext>
    </p:extLst>
  </p:cSld>
  <p:clrMapOvr>
    <a:masterClrMapping/>
  </p:clrMapOvr>
  <p:transition spd="med" advTm="2000">
    <p:split/>
    <p:sndAc>
      <p:stSnd>
        <p:snd r:embed="rId3" name="push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1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10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10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10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6000"/>
                            </p:stCondLst>
                            <p:childTnLst>
                              <p:par>
                                <p:cTn id="3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96716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wholehr.taobao.com">
  <a:themeElements>
    <a:clrScheme name="Standard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2A79FF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74747"/>
      </a:accent6>
      <a:hlink>
        <a:srgbClr val="C00000"/>
      </a:hlink>
      <a:folHlink>
        <a:srgbClr val="FFC0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12700">
          <a:solidFill>
            <a:srgbClr val="A50021"/>
          </a:solidFill>
          <a:round/>
          <a:headEnd/>
          <a:tailEnd/>
        </a:ln>
      </a:spPr>
      <a:bodyPr/>
      <a:lstStyle>
        <a:defPPr>
          <a:defRPr dirty="0"/>
        </a:defPPr>
      </a:lstStyle>
    </a:spDef>
  </a:objectDefaults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</TotalTime>
  <Words>195</Words>
  <Application>Microsoft Office PowerPoint</Application>
  <PresentationFormat>全屏显示(4:3)</PresentationFormat>
  <Paragraphs>37</Paragraphs>
  <Slides>2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wholehr.taobao.com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jccook</dc:creator>
  <cp:lastModifiedBy>jccook</cp:lastModifiedBy>
  <cp:revision>43</cp:revision>
  <dcterms:created xsi:type="dcterms:W3CDTF">2012-12-20T06:04:47Z</dcterms:created>
  <dcterms:modified xsi:type="dcterms:W3CDTF">2013-01-12T00:14:13Z</dcterms:modified>
</cp:coreProperties>
</file>