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3" r:id="rId3"/>
    <p:sldId id="264" r:id="rId4"/>
    <p:sldId id="265" r:id="rId5"/>
    <p:sldId id="268" r:id="rId6"/>
    <p:sldId id="269" r:id="rId7"/>
    <p:sldId id="270" r:id="rId8"/>
    <p:sldId id="257" r:id="rId9"/>
    <p:sldId id="259" r:id="rId10"/>
    <p:sldId id="266" r:id="rId11"/>
    <p:sldId id="267" r:id="rId12"/>
    <p:sldId id="261" r:id="rId13"/>
    <p:sldId id="260" r:id="rId14"/>
    <p:sldId id="262" r:id="rId15"/>
    <p:sldId id="271" r:id="rId16"/>
  </p:sldIdLst>
  <p:sldSz cx="9144000" cy="5715000" type="screen16x1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873" autoAdjust="0"/>
    <p:restoredTop sz="94660"/>
  </p:normalViewPr>
  <p:slideViewPr>
    <p:cSldViewPr>
      <p:cViewPr>
        <p:scale>
          <a:sx n="100" d="100"/>
          <a:sy n="100" d="100"/>
        </p:scale>
        <p:origin x="-300" y="594"/>
      </p:cViewPr>
      <p:guideLst>
        <p:guide orient="horz" pos="180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9144000" cy="5715000"/>
          </a:xfrm>
          <a:prstGeom prst="rect">
            <a:avLst/>
          </a:prstGeom>
          <a:gradFill flip="none" rotWithShape="1">
            <a:gsLst>
              <a:gs pos="84000">
                <a:schemeClr val="tx2"/>
              </a:gs>
              <a:gs pos="35000">
                <a:schemeClr val="bg2"/>
              </a:gs>
              <a:gs pos="0">
                <a:schemeClr val="accent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 userDrawn="1"/>
        </p:nvSpPr>
        <p:spPr>
          <a:xfrm>
            <a:off x="0" y="0"/>
            <a:ext cx="9144000" cy="4945732"/>
          </a:xfrm>
          <a:prstGeom prst="ellipse">
            <a:avLst/>
          </a:prstGeom>
          <a:gradFill flip="none" rotWithShape="1">
            <a:gsLst>
              <a:gs pos="100000">
                <a:schemeClr val="accent1">
                  <a:alpha val="0"/>
                </a:schemeClr>
              </a:gs>
              <a:gs pos="0">
                <a:schemeClr val="accent1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 userDrawn="1"/>
        </p:nvSpPr>
        <p:spPr>
          <a:xfrm>
            <a:off x="323528" y="481236"/>
            <a:ext cx="8568952" cy="3310503"/>
          </a:xfrm>
          <a:prstGeom prst="ellipse">
            <a:avLst/>
          </a:prstGeom>
          <a:gradFill flip="none" rotWithShape="1">
            <a:gsLst>
              <a:gs pos="100000">
                <a:schemeClr val="accent1">
                  <a:alpha val="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 userDrawn="1"/>
        </p:nvSpPr>
        <p:spPr>
          <a:xfrm>
            <a:off x="2411760" y="193204"/>
            <a:ext cx="3960440" cy="3960440"/>
          </a:xfrm>
          <a:prstGeom prst="ellipse">
            <a:avLst/>
          </a:prstGeom>
          <a:gradFill>
            <a:gsLst>
              <a:gs pos="89000">
                <a:schemeClr val="bg1">
                  <a:alpha val="0"/>
                </a:schemeClr>
              </a:gs>
              <a:gs pos="80000">
                <a:schemeClr val="accent1">
                  <a:alpha val="33000"/>
                </a:schemeClr>
              </a:gs>
              <a:gs pos="72000">
                <a:srgbClr val="FFFF00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 userDrawn="1"/>
        </p:nvSpPr>
        <p:spPr>
          <a:xfrm>
            <a:off x="6228184" y="625252"/>
            <a:ext cx="360040" cy="360040"/>
          </a:xfrm>
          <a:prstGeom prst="ellipse">
            <a:avLst/>
          </a:prstGeom>
          <a:gradFill>
            <a:gsLst>
              <a:gs pos="85000">
                <a:schemeClr val="accent1">
                  <a:lumMod val="20000"/>
                  <a:lumOff val="80000"/>
                  <a:alpha val="0"/>
                </a:schemeClr>
              </a:gs>
              <a:gs pos="72000">
                <a:schemeClr val="accent1">
                  <a:alpha val="20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 userDrawn="1"/>
        </p:nvSpPr>
        <p:spPr>
          <a:xfrm>
            <a:off x="6948264" y="1057300"/>
            <a:ext cx="648072" cy="648072"/>
          </a:xfrm>
          <a:prstGeom prst="ellipse">
            <a:avLst/>
          </a:prstGeom>
          <a:gradFill>
            <a:gsLst>
              <a:gs pos="85000">
                <a:schemeClr val="accent1">
                  <a:lumMod val="20000"/>
                  <a:lumOff val="80000"/>
                  <a:alpha val="0"/>
                </a:schemeClr>
              </a:gs>
              <a:gs pos="72000">
                <a:schemeClr val="accent1">
                  <a:alpha val="20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 userDrawn="1"/>
        </p:nvSpPr>
        <p:spPr>
          <a:xfrm>
            <a:off x="6804248" y="337220"/>
            <a:ext cx="504056" cy="504056"/>
          </a:xfrm>
          <a:prstGeom prst="ellipse">
            <a:avLst/>
          </a:prstGeom>
          <a:gradFill>
            <a:gsLst>
              <a:gs pos="85000">
                <a:schemeClr val="accent1">
                  <a:lumMod val="20000"/>
                  <a:lumOff val="80000"/>
                  <a:alpha val="0"/>
                </a:schemeClr>
              </a:gs>
              <a:gs pos="72000">
                <a:schemeClr val="accent1">
                  <a:alpha val="20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 userDrawn="1"/>
        </p:nvSpPr>
        <p:spPr>
          <a:xfrm>
            <a:off x="1259632" y="265212"/>
            <a:ext cx="504056" cy="504056"/>
          </a:xfrm>
          <a:prstGeom prst="ellipse">
            <a:avLst/>
          </a:prstGeom>
          <a:gradFill>
            <a:gsLst>
              <a:gs pos="85000">
                <a:schemeClr val="accent1">
                  <a:lumMod val="20000"/>
                  <a:lumOff val="80000"/>
                  <a:alpha val="0"/>
                </a:schemeClr>
              </a:gs>
              <a:gs pos="72000">
                <a:schemeClr val="accent1">
                  <a:alpha val="20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 userDrawn="1"/>
        </p:nvSpPr>
        <p:spPr>
          <a:xfrm>
            <a:off x="1907704" y="265212"/>
            <a:ext cx="504056" cy="504056"/>
          </a:xfrm>
          <a:prstGeom prst="ellipse">
            <a:avLst/>
          </a:prstGeom>
          <a:gradFill>
            <a:gsLst>
              <a:gs pos="85000">
                <a:schemeClr val="accent1">
                  <a:lumMod val="20000"/>
                  <a:lumOff val="80000"/>
                  <a:alpha val="0"/>
                </a:schemeClr>
              </a:gs>
              <a:gs pos="72000">
                <a:schemeClr val="accent1">
                  <a:alpha val="20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 userDrawn="1"/>
        </p:nvSpPr>
        <p:spPr>
          <a:xfrm>
            <a:off x="8172400" y="841276"/>
            <a:ext cx="360040" cy="360040"/>
          </a:xfrm>
          <a:prstGeom prst="ellipse">
            <a:avLst/>
          </a:prstGeom>
          <a:gradFill>
            <a:gsLst>
              <a:gs pos="85000">
                <a:schemeClr val="accent1">
                  <a:lumMod val="20000"/>
                  <a:lumOff val="80000"/>
                  <a:alpha val="0"/>
                </a:schemeClr>
              </a:gs>
              <a:gs pos="72000">
                <a:schemeClr val="accent1">
                  <a:alpha val="20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 userDrawn="1"/>
        </p:nvSpPr>
        <p:spPr>
          <a:xfrm>
            <a:off x="7812360" y="697260"/>
            <a:ext cx="648072" cy="648072"/>
          </a:xfrm>
          <a:prstGeom prst="ellipse">
            <a:avLst/>
          </a:prstGeom>
          <a:gradFill>
            <a:gsLst>
              <a:gs pos="90000">
                <a:schemeClr val="accent1">
                  <a:lumMod val="20000"/>
                  <a:lumOff val="80000"/>
                  <a:alpha val="0"/>
                </a:schemeClr>
              </a:gs>
              <a:gs pos="29000">
                <a:schemeClr val="accent1">
                  <a:alpha val="49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 userDrawn="1"/>
        </p:nvSpPr>
        <p:spPr>
          <a:xfrm>
            <a:off x="6876256" y="409228"/>
            <a:ext cx="792088" cy="792088"/>
          </a:xfrm>
          <a:prstGeom prst="ellipse">
            <a:avLst/>
          </a:prstGeom>
          <a:gradFill>
            <a:gsLst>
              <a:gs pos="90000">
                <a:schemeClr val="accent1">
                  <a:lumMod val="20000"/>
                  <a:lumOff val="80000"/>
                  <a:alpha val="0"/>
                </a:schemeClr>
              </a:gs>
              <a:gs pos="29000">
                <a:schemeClr val="accent1">
                  <a:alpha val="49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 userDrawn="1"/>
        </p:nvSpPr>
        <p:spPr>
          <a:xfrm>
            <a:off x="2627784" y="409228"/>
            <a:ext cx="792088" cy="792088"/>
          </a:xfrm>
          <a:prstGeom prst="ellipse">
            <a:avLst/>
          </a:prstGeom>
          <a:gradFill>
            <a:gsLst>
              <a:gs pos="90000">
                <a:schemeClr val="accent1">
                  <a:lumMod val="20000"/>
                  <a:lumOff val="80000"/>
                  <a:alpha val="0"/>
                </a:schemeClr>
              </a:gs>
              <a:gs pos="29000">
                <a:schemeClr val="accent1">
                  <a:alpha val="49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 userDrawn="1"/>
        </p:nvSpPr>
        <p:spPr>
          <a:xfrm>
            <a:off x="971600" y="1057300"/>
            <a:ext cx="1080120" cy="1080120"/>
          </a:xfrm>
          <a:prstGeom prst="ellipse">
            <a:avLst/>
          </a:prstGeom>
          <a:gradFill>
            <a:gsLst>
              <a:gs pos="90000">
                <a:schemeClr val="accent1">
                  <a:lumMod val="20000"/>
                  <a:lumOff val="80000"/>
                  <a:alpha val="0"/>
                </a:schemeClr>
              </a:gs>
              <a:gs pos="29000">
                <a:schemeClr val="accent4">
                  <a:alpha val="49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 userDrawn="1"/>
        </p:nvSpPr>
        <p:spPr>
          <a:xfrm>
            <a:off x="1835696" y="913284"/>
            <a:ext cx="360040" cy="360040"/>
          </a:xfrm>
          <a:prstGeom prst="ellipse">
            <a:avLst/>
          </a:prstGeom>
          <a:gradFill>
            <a:gsLst>
              <a:gs pos="85000">
                <a:schemeClr val="accent1">
                  <a:lumMod val="20000"/>
                  <a:lumOff val="80000"/>
                  <a:alpha val="0"/>
                </a:schemeClr>
              </a:gs>
              <a:gs pos="72000">
                <a:schemeClr val="accent1">
                  <a:alpha val="20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 userDrawn="1"/>
        </p:nvSpPr>
        <p:spPr>
          <a:xfrm>
            <a:off x="5652120" y="337220"/>
            <a:ext cx="792088" cy="792088"/>
          </a:xfrm>
          <a:prstGeom prst="ellipse">
            <a:avLst/>
          </a:prstGeom>
          <a:gradFill>
            <a:gsLst>
              <a:gs pos="90000">
                <a:schemeClr val="accent1">
                  <a:lumMod val="20000"/>
                  <a:lumOff val="80000"/>
                  <a:alpha val="0"/>
                </a:schemeClr>
              </a:gs>
              <a:gs pos="29000">
                <a:schemeClr val="accent4">
                  <a:alpha val="49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 userDrawn="1"/>
        </p:nvSpPr>
        <p:spPr>
          <a:xfrm>
            <a:off x="6444208" y="553244"/>
            <a:ext cx="792088" cy="792088"/>
          </a:xfrm>
          <a:prstGeom prst="ellipse">
            <a:avLst/>
          </a:prstGeom>
          <a:gradFill>
            <a:gsLst>
              <a:gs pos="90000">
                <a:schemeClr val="accent1">
                  <a:lumMod val="20000"/>
                  <a:lumOff val="80000"/>
                  <a:alpha val="0"/>
                </a:schemeClr>
              </a:gs>
              <a:gs pos="29000">
                <a:schemeClr val="accent4">
                  <a:alpha val="49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 userDrawn="1"/>
        </p:nvSpPr>
        <p:spPr>
          <a:xfrm>
            <a:off x="7380312" y="481236"/>
            <a:ext cx="792088" cy="792088"/>
          </a:xfrm>
          <a:prstGeom prst="ellipse">
            <a:avLst/>
          </a:prstGeom>
          <a:gradFill>
            <a:gsLst>
              <a:gs pos="90000">
                <a:schemeClr val="accent1">
                  <a:lumMod val="20000"/>
                  <a:lumOff val="80000"/>
                  <a:alpha val="0"/>
                </a:schemeClr>
              </a:gs>
              <a:gs pos="29000">
                <a:schemeClr val="accent4">
                  <a:alpha val="49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 userDrawn="1"/>
        </p:nvSpPr>
        <p:spPr>
          <a:xfrm>
            <a:off x="7452320" y="193204"/>
            <a:ext cx="504056" cy="504056"/>
          </a:xfrm>
          <a:prstGeom prst="ellipse">
            <a:avLst/>
          </a:prstGeom>
          <a:gradFill>
            <a:gsLst>
              <a:gs pos="90000">
                <a:schemeClr val="accent1">
                  <a:lumMod val="20000"/>
                  <a:lumOff val="80000"/>
                  <a:alpha val="0"/>
                </a:schemeClr>
              </a:gs>
              <a:gs pos="29000">
                <a:schemeClr val="accent4">
                  <a:alpha val="49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 userDrawn="1"/>
        </p:nvSpPr>
        <p:spPr>
          <a:xfrm>
            <a:off x="6084168" y="1057300"/>
            <a:ext cx="1080120" cy="1080120"/>
          </a:xfrm>
          <a:prstGeom prst="ellipse">
            <a:avLst/>
          </a:prstGeom>
          <a:gradFill>
            <a:gsLst>
              <a:gs pos="90000">
                <a:schemeClr val="accent1">
                  <a:lumMod val="20000"/>
                  <a:lumOff val="80000"/>
                  <a:alpha val="0"/>
                </a:schemeClr>
              </a:gs>
              <a:gs pos="29000">
                <a:schemeClr val="accent1">
                  <a:alpha val="49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 userDrawn="1"/>
        </p:nvSpPr>
        <p:spPr>
          <a:xfrm>
            <a:off x="2123728" y="985292"/>
            <a:ext cx="576064" cy="576064"/>
          </a:xfrm>
          <a:prstGeom prst="ellipse">
            <a:avLst/>
          </a:prstGeom>
          <a:gradFill>
            <a:gsLst>
              <a:gs pos="90000">
                <a:schemeClr val="accent1">
                  <a:lumMod val="20000"/>
                  <a:lumOff val="80000"/>
                  <a:alpha val="0"/>
                </a:schemeClr>
              </a:gs>
              <a:gs pos="29000">
                <a:schemeClr val="accent1">
                  <a:alpha val="49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 userDrawn="1"/>
        </p:nvSpPr>
        <p:spPr>
          <a:xfrm>
            <a:off x="3131840" y="409228"/>
            <a:ext cx="576064" cy="576064"/>
          </a:xfrm>
          <a:prstGeom prst="ellipse">
            <a:avLst/>
          </a:prstGeom>
          <a:gradFill>
            <a:gsLst>
              <a:gs pos="90000">
                <a:schemeClr val="accent1">
                  <a:lumMod val="20000"/>
                  <a:lumOff val="80000"/>
                  <a:alpha val="0"/>
                </a:schemeClr>
              </a:gs>
              <a:gs pos="29000">
                <a:schemeClr val="accent1">
                  <a:alpha val="49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 userDrawn="1"/>
        </p:nvSpPr>
        <p:spPr>
          <a:xfrm>
            <a:off x="7668344" y="913284"/>
            <a:ext cx="432048" cy="432048"/>
          </a:xfrm>
          <a:prstGeom prst="ellipse">
            <a:avLst/>
          </a:prstGeom>
          <a:gradFill>
            <a:gsLst>
              <a:gs pos="90000">
                <a:schemeClr val="accent1">
                  <a:lumMod val="20000"/>
                  <a:lumOff val="80000"/>
                  <a:alpha val="0"/>
                </a:schemeClr>
              </a:gs>
              <a:gs pos="29000">
                <a:schemeClr val="accent1">
                  <a:alpha val="49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 userDrawn="1"/>
        </p:nvSpPr>
        <p:spPr>
          <a:xfrm>
            <a:off x="8460432" y="337220"/>
            <a:ext cx="432048" cy="432048"/>
          </a:xfrm>
          <a:prstGeom prst="ellipse">
            <a:avLst/>
          </a:prstGeom>
          <a:gradFill>
            <a:gsLst>
              <a:gs pos="90000">
                <a:schemeClr val="accent1">
                  <a:lumMod val="20000"/>
                  <a:lumOff val="80000"/>
                  <a:alpha val="0"/>
                </a:schemeClr>
              </a:gs>
              <a:gs pos="29000">
                <a:schemeClr val="accent1">
                  <a:alpha val="49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 userDrawn="1"/>
        </p:nvSpPr>
        <p:spPr>
          <a:xfrm>
            <a:off x="1547664" y="913284"/>
            <a:ext cx="648072" cy="648072"/>
          </a:xfrm>
          <a:prstGeom prst="ellipse">
            <a:avLst/>
          </a:prstGeom>
          <a:gradFill>
            <a:gsLst>
              <a:gs pos="85000">
                <a:schemeClr val="accent1">
                  <a:lumMod val="20000"/>
                  <a:lumOff val="80000"/>
                  <a:alpha val="0"/>
                </a:schemeClr>
              </a:gs>
              <a:gs pos="72000">
                <a:schemeClr val="accent1">
                  <a:alpha val="20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 userDrawn="1"/>
        </p:nvSpPr>
        <p:spPr>
          <a:xfrm>
            <a:off x="611560" y="841276"/>
            <a:ext cx="864096" cy="864096"/>
          </a:xfrm>
          <a:prstGeom prst="ellipse">
            <a:avLst/>
          </a:prstGeom>
          <a:gradFill>
            <a:gsLst>
              <a:gs pos="85000">
                <a:schemeClr val="accent1">
                  <a:lumMod val="20000"/>
                  <a:lumOff val="80000"/>
                  <a:alpha val="0"/>
                </a:schemeClr>
              </a:gs>
              <a:gs pos="72000">
                <a:schemeClr val="accent1">
                  <a:alpha val="20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 userDrawn="1"/>
        </p:nvSpPr>
        <p:spPr>
          <a:xfrm>
            <a:off x="1043608" y="625252"/>
            <a:ext cx="504056" cy="504056"/>
          </a:xfrm>
          <a:prstGeom prst="ellipse">
            <a:avLst/>
          </a:prstGeom>
          <a:gradFill>
            <a:gsLst>
              <a:gs pos="85000">
                <a:schemeClr val="accent1">
                  <a:lumMod val="20000"/>
                  <a:lumOff val="80000"/>
                  <a:alpha val="0"/>
                </a:schemeClr>
              </a:gs>
              <a:gs pos="72000">
                <a:schemeClr val="accent1">
                  <a:alpha val="20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 userDrawn="1"/>
        </p:nvSpPr>
        <p:spPr>
          <a:xfrm>
            <a:off x="1835696" y="625252"/>
            <a:ext cx="288032" cy="288032"/>
          </a:xfrm>
          <a:prstGeom prst="ellipse">
            <a:avLst/>
          </a:prstGeom>
          <a:gradFill>
            <a:gsLst>
              <a:gs pos="85000">
                <a:schemeClr val="accent1">
                  <a:lumMod val="20000"/>
                  <a:lumOff val="80000"/>
                  <a:alpha val="0"/>
                </a:schemeClr>
              </a:gs>
              <a:gs pos="72000">
                <a:schemeClr val="accent1">
                  <a:alpha val="20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 userDrawn="1"/>
        </p:nvSpPr>
        <p:spPr>
          <a:xfrm>
            <a:off x="1259632" y="409228"/>
            <a:ext cx="792088" cy="792088"/>
          </a:xfrm>
          <a:prstGeom prst="ellipse">
            <a:avLst/>
          </a:prstGeom>
          <a:gradFill>
            <a:gsLst>
              <a:gs pos="90000">
                <a:schemeClr val="accent1">
                  <a:lumMod val="20000"/>
                  <a:lumOff val="80000"/>
                  <a:alpha val="0"/>
                </a:schemeClr>
              </a:gs>
              <a:gs pos="29000">
                <a:schemeClr val="accent1">
                  <a:alpha val="49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 userDrawn="1"/>
        </p:nvSpPr>
        <p:spPr>
          <a:xfrm>
            <a:off x="4427984" y="-166836"/>
            <a:ext cx="1080120" cy="1080120"/>
          </a:xfrm>
          <a:prstGeom prst="ellipse">
            <a:avLst/>
          </a:prstGeom>
          <a:gradFill>
            <a:gsLst>
              <a:gs pos="90000">
                <a:schemeClr val="accent1">
                  <a:lumMod val="20000"/>
                  <a:lumOff val="80000"/>
                  <a:alpha val="0"/>
                </a:schemeClr>
              </a:gs>
              <a:gs pos="29000">
                <a:schemeClr val="accent1">
                  <a:alpha val="49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 userDrawn="1"/>
        </p:nvSpPr>
        <p:spPr>
          <a:xfrm>
            <a:off x="5364088" y="121196"/>
            <a:ext cx="504056" cy="504056"/>
          </a:xfrm>
          <a:prstGeom prst="ellipse">
            <a:avLst/>
          </a:prstGeom>
          <a:gradFill>
            <a:gsLst>
              <a:gs pos="85000">
                <a:schemeClr val="accent1">
                  <a:lumMod val="20000"/>
                  <a:lumOff val="80000"/>
                  <a:alpha val="0"/>
                </a:schemeClr>
              </a:gs>
              <a:gs pos="72000">
                <a:schemeClr val="accent1">
                  <a:alpha val="20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 userDrawn="1"/>
        </p:nvSpPr>
        <p:spPr>
          <a:xfrm>
            <a:off x="3419872" y="121196"/>
            <a:ext cx="504056" cy="504056"/>
          </a:xfrm>
          <a:prstGeom prst="ellipse">
            <a:avLst/>
          </a:prstGeom>
          <a:gradFill>
            <a:gsLst>
              <a:gs pos="85000">
                <a:schemeClr val="accent1">
                  <a:lumMod val="20000"/>
                  <a:lumOff val="80000"/>
                  <a:alpha val="0"/>
                </a:schemeClr>
              </a:gs>
              <a:gs pos="72000">
                <a:schemeClr val="accent1">
                  <a:alpha val="20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/>
          <p:nvPr userDrawn="1"/>
        </p:nvSpPr>
        <p:spPr>
          <a:xfrm>
            <a:off x="7452320" y="1201316"/>
            <a:ext cx="432048" cy="432048"/>
          </a:xfrm>
          <a:prstGeom prst="ellipse">
            <a:avLst/>
          </a:prstGeom>
          <a:gradFill>
            <a:gsLst>
              <a:gs pos="85000">
                <a:schemeClr val="accent1">
                  <a:lumMod val="20000"/>
                  <a:lumOff val="80000"/>
                  <a:alpha val="0"/>
                </a:schemeClr>
              </a:gs>
              <a:gs pos="72000">
                <a:schemeClr val="accent1">
                  <a:alpha val="20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 userDrawn="1"/>
        </p:nvSpPr>
        <p:spPr>
          <a:xfrm>
            <a:off x="7308304" y="1345332"/>
            <a:ext cx="288032" cy="288032"/>
          </a:xfrm>
          <a:prstGeom prst="ellipse">
            <a:avLst/>
          </a:prstGeom>
          <a:gradFill>
            <a:gsLst>
              <a:gs pos="85000">
                <a:schemeClr val="accent1">
                  <a:lumMod val="20000"/>
                  <a:lumOff val="80000"/>
                  <a:alpha val="0"/>
                </a:schemeClr>
              </a:gs>
              <a:gs pos="72000">
                <a:schemeClr val="bg1">
                  <a:alpha val="38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/>
          <p:cNvSpPr/>
          <p:nvPr userDrawn="1"/>
        </p:nvSpPr>
        <p:spPr>
          <a:xfrm>
            <a:off x="2771800" y="337220"/>
            <a:ext cx="576064" cy="576064"/>
          </a:xfrm>
          <a:prstGeom prst="ellipse">
            <a:avLst/>
          </a:prstGeom>
          <a:gradFill>
            <a:gsLst>
              <a:gs pos="85000">
                <a:schemeClr val="accent1">
                  <a:lumMod val="20000"/>
                  <a:lumOff val="80000"/>
                  <a:alpha val="0"/>
                </a:schemeClr>
              </a:gs>
              <a:gs pos="72000">
                <a:schemeClr val="bg1">
                  <a:alpha val="38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/>
          <p:cNvSpPr/>
          <p:nvPr userDrawn="1"/>
        </p:nvSpPr>
        <p:spPr>
          <a:xfrm>
            <a:off x="3131840" y="193204"/>
            <a:ext cx="360040" cy="360040"/>
          </a:xfrm>
          <a:prstGeom prst="ellipse">
            <a:avLst/>
          </a:prstGeom>
          <a:gradFill>
            <a:gsLst>
              <a:gs pos="85000">
                <a:schemeClr val="accent1">
                  <a:lumMod val="20000"/>
                  <a:lumOff val="80000"/>
                  <a:alpha val="0"/>
                </a:schemeClr>
              </a:gs>
              <a:gs pos="72000">
                <a:schemeClr val="bg1">
                  <a:alpha val="38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/>
          <p:cNvSpPr/>
          <p:nvPr userDrawn="1"/>
        </p:nvSpPr>
        <p:spPr>
          <a:xfrm>
            <a:off x="1619672" y="337220"/>
            <a:ext cx="648072" cy="648072"/>
          </a:xfrm>
          <a:prstGeom prst="ellipse">
            <a:avLst/>
          </a:prstGeom>
          <a:gradFill>
            <a:gsLst>
              <a:gs pos="85000">
                <a:schemeClr val="accent1">
                  <a:lumMod val="20000"/>
                  <a:lumOff val="80000"/>
                  <a:alpha val="0"/>
                </a:schemeClr>
              </a:gs>
              <a:gs pos="72000">
                <a:schemeClr val="bg1">
                  <a:alpha val="38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椭圆 43"/>
          <p:cNvSpPr/>
          <p:nvPr userDrawn="1"/>
        </p:nvSpPr>
        <p:spPr>
          <a:xfrm>
            <a:off x="827584" y="625252"/>
            <a:ext cx="432048" cy="432048"/>
          </a:xfrm>
          <a:prstGeom prst="ellipse">
            <a:avLst/>
          </a:prstGeom>
          <a:gradFill>
            <a:gsLst>
              <a:gs pos="85000">
                <a:schemeClr val="accent1">
                  <a:lumMod val="20000"/>
                  <a:lumOff val="80000"/>
                  <a:alpha val="0"/>
                </a:schemeClr>
              </a:gs>
              <a:gs pos="72000">
                <a:schemeClr val="bg1">
                  <a:alpha val="38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椭圆 44"/>
          <p:cNvSpPr/>
          <p:nvPr userDrawn="1"/>
        </p:nvSpPr>
        <p:spPr>
          <a:xfrm>
            <a:off x="6012160" y="265212"/>
            <a:ext cx="576064" cy="576064"/>
          </a:xfrm>
          <a:prstGeom prst="ellipse">
            <a:avLst/>
          </a:prstGeom>
          <a:gradFill>
            <a:gsLst>
              <a:gs pos="85000">
                <a:schemeClr val="accent1">
                  <a:lumMod val="20000"/>
                  <a:lumOff val="80000"/>
                  <a:alpha val="0"/>
                </a:schemeClr>
              </a:gs>
              <a:gs pos="72000">
                <a:schemeClr val="bg1">
                  <a:alpha val="38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椭圆 45"/>
          <p:cNvSpPr/>
          <p:nvPr userDrawn="1"/>
        </p:nvSpPr>
        <p:spPr>
          <a:xfrm>
            <a:off x="6804248" y="1057300"/>
            <a:ext cx="360040" cy="360040"/>
          </a:xfrm>
          <a:prstGeom prst="ellipse">
            <a:avLst/>
          </a:prstGeom>
          <a:gradFill>
            <a:gsLst>
              <a:gs pos="85000">
                <a:schemeClr val="accent1">
                  <a:lumMod val="20000"/>
                  <a:lumOff val="80000"/>
                  <a:alpha val="0"/>
                </a:schemeClr>
              </a:gs>
              <a:gs pos="72000">
                <a:schemeClr val="bg1">
                  <a:alpha val="38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椭圆 46"/>
          <p:cNvSpPr/>
          <p:nvPr userDrawn="1"/>
        </p:nvSpPr>
        <p:spPr>
          <a:xfrm>
            <a:off x="8604448" y="769268"/>
            <a:ext cx="288032" cy="288032"/>
          </a:xfrm>
          <a:prstGeom prst="ellipse">
            <a:avLst/>
          </a:prstGeom>
          <a:gradFill>
            <a:gsLst>
              <a:gs pos="85000">
                <a:schemeClr val="accent1">
                  <a:lumMod val="20000"/>
                  <a:lumOff val="80000"/>
                  <a:alpha val="0"/>
                </a:schemeClr>
              </a:gs>
              <a:gs pos="72000">
                <a:schemeClr val="bg1">
                  <a:alpha val="38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椭圆 47"/>
          <p:cNvSpPr/>
          <p:nvPr userDrawn="1"/>
        </p:nvSpPr>
        <p:spPr>
          <a:xfrm>
            <a:off x="7812360" y="1561356"/>
            <a:ext cx="144016" cy="144016"/>
          </a:xfrm>
          <a:prstGeom prst="ellipse">
            <a:avLst/>
          </a:prstGeom>
          <a:gradFill>
            <a:gsLst>
              <a:gs pos="59000">
                <a:schemeClr val="accent1">
                  <a:lumMod val="20000"/>
                  <a:lumOff val="80000"/>
                  <a:alpha val="0"/>
                </a:schemeClr>
              </a:gs>
              <a:gs pos="3000">
                <a:schemeClr val="bg1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椭圆 48"/>
          <p:cNvSpPr/>
          <p:nvPr userDrawn="1"/>
        </p:nvSpPr>
        <p:spPr>
          <a:xfrm>
            <a:off x="2267744" y="697260"/>
            <a:ext cx="144016" cy="144016"/>
          </a:xfrm>
          <a:prstGeom prst="ellipse">
            <a:avLst/>
          </a:prstGeom>
          <a:gradFill>
            <a:gsLst>
              <a:gs pos="59000">
                <a:schemeClr val="accent1">
                  <a:lumMod val="20000"/>
                  <a:lumOff val="80000"/>
                  <a:alpha val="0"/>
                </a:schemeClr>
              </a:gs>
              <a:gs pos="3000">
                <a:schemeClr val="bg1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椭圆 49"/>
          <p:cNvSpPr/>
          <p:nvPr userDrawn="1"/>
        </p:nvSpPr>
        <p:spPr>
          <a:xfrm>
            <a:off x="2051720" y="841276"/>
            <a:ext cx="144016" cy="144016"/>
          </a:xfrm>
          <a:prstGeom prst="ellipse">
            <a:avLst/>
          </a:prstGeom>
          <a:gradFill>
            <a:gsLst>
              <a:gs pos="59000">
                <a:schemeClr val="accent1">
                  <a:lumMod val="20000"/>
                  <a:lumOff val="80000"/>
                  <a:alpha val="0"/>
                </a:schemeClr>
              </a:gs>
              <a:gs pos="3000">
                <a:schemeClr val="bg1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椭圆 50"/>
          <p:cNvSpPr/>
          <p:nvPr userDrawn="1"/>
        </p:nvSpPr>
        <p:spPr>
          <a:xfrm>
            <a:off x="1403648" y="337220"/>
            <a:ext cx="144016" cy="144016"/>
          </a:xfrm>
          <a:prstGeom prst="ellipse">
            <a:avLst/>
          </a:prstGeom>
          <a:gradFill flip="none" rotWithShape="1">
            <a:gsLst>
              <a:gs pos="59000">
                <a:schemeClr val="accent1">
                  <a:lumMod val="20000"/>
                  <a:lumOff val="80000"/>
                  <a:alpha val="0"/>
                </a:schemeClr>
              </a:gs>
              <a:gs pos="3000">
                <a:schemeClr val="bg1">
                  <a:alpha val="51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椭圆 51"/>
          <p:cNvSpPr/>
          <p:nvPr userDrawn="1"/>
        </p:nvSpPr>
        <p:spPr>
          <a:xfrm>
            <a:off x="611560" y="481236"/>
            <a:ext cx="144016" cy="144016"/>
          </a:xfrm>
          <a:prstGeom prst="ellipse">
            <a:avLst/>
          </a:prstGeom>
          <a:gradFill flip="none" rotWithShape="1">
            <a:gsLst>
              <a:gs pos="59000">
                <a:schemeClr val="accent1">
                  <a:lumMod val="20000"/>
                  <a:lumOff val="80000"/>
                  <a:alpha val="0"/>
                </a:schemeClr>
              </a:gs>
              <a:gs pos="3000">
                <a:schemeClr val="bg1">
                  <a:alpha val="51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椭圆 52"/>
          <p:cNvSpPr/>
          <p:nvPr userDrawn="1"/>
        </p:nvSpPr>
        <p:spPr>
          <a:xfrm>
            <a:off x="1187624" y="697260"/>
            <a:ext cx="144016" cy="144016"/>
          </a:xfrm>
          <a:prstGeom prst="ellipse">
            <a:avLst/>
          </a:prstGeom>
          <a:gradFill flip="none" rotWithShape="1">
            <a:gsLst>
              <a:gs pos="59000">
                <a:schemeClr val="accent1">
                  <a:lumMod val="20000"/>
                  <a:lumOff val="80000"/>
                  <a:alpha val="0"/>
                </a:schemeClr>
              </a:gs>
              <a:gs pos="3000">
                <a:schemeClr val="bg1">
                  <a:alpha val="51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椭圆 53"/>
          <p:cNvSpPr/>
          <p:nvPr userDrawn="1"/>
        </p:nvSpPr>
        <p:spPr>
          <a:xfrm>
            <a:off x="1979712" y="1705372"/>
            <a:ext cx="72008" cy="72008"/>
          </a:xfrm>
          <a:prstGeom prst="ellipse">
            <a:avLst/>
          </a:prstGeom>
          <a:gradFill flip="none" rotWithShape="1">
            <a:gsLst>
              <a:gs pos="59000">
                <a:schemeClr val="accent1">
                  <a:lumMod val="20000"/>
                  <a:lumOff val="80000"/>
                  <a:alpha val="0"/>
                </a:schemeClr>
              </a:gs>
              <a:gs pos="3000">
                <a:schemeClr val="bg1">
                  <a:alpha val="51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椭圆 54"/>
          <p:cNvSpPr/>
          <p:nvPr userDrawn="1"/>
        </p:nvSpPr>
        <p:spPr>
          <a:xfrm>
            <a:off x="5148064" y="409228"/>
            <a:ext cx="144016" cy="144016"/>
          </a:xfrm>
          <a:prstGeom prst="ellipse">
            <a:avLst/>
          </a:prstGeom>
          <a:gradFill flip="none" rotWithShape="1">
            <a:gsLst>
              <a:gs pos="59000">
                <a:schemeClr val="accent1">
                  <a:lumMod val="20000"/>
                  <a:lumOff val="80000"/>
                  <a:alpha val="0"/>
                </a:schemeClr>
              </a:gs>
              <a:gs pos="3000">
                <a:schemeClr val="bg1">
                  <a:alpha val="51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椭圆 55"/>
          <p:cNvSpPr/>
          <p:nvPr userDrawn="1"/>
        </p:nvSpPr>
        <p:spPr>
          <a:xfrm>
            <a:off x="6300192" y="841276"/>
            <a:ext cx="144016" cy="144016"/>
          </a:xfrm>
          <a:prstGeom prst="ellipse">
            <a:avLst/>
          </a:prstGeom>
          <a:gradFill flip="none" rotWithShape="1">
            <a:gsLst>
              <a:gs pos="59000">
                <a:schemeClr val="accent1">
                  <a:lumMod val="20000"/>
                  <a:lumOff val="80000"/>
                  <a:alpha val="0"/>
                </a:schemeClr>
              </a:gs>
              <a:gs pos="3000">
                <a:schemeClr val="bg1">
                  <a:alpha val="51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椭圆 56"/>
          <p:cNvSpPr/>
          <p:nvPr userDrawn="1"/>
        </p:nvSpPr>
        <p:spPr>
          <a:xfrm>
            <a:off x="6876256" y="1489348"/>
            <a:ext cx="144016" cy="144016"/>
          </a:xfrm>
          <a:prstGeom prst="ellipse">
            <a:avLst/>
          </a:prstGeom>
          <a:gradFill flip="none" rotWithShape="1">
            <a:gsLst>
              <a:gs pos="59000">
                <a:schemeClr val="accent1">
                  <a:lumMod val="20000"/>
                  <a:lumOff val="80000"/>
                  <a:alpha val="0"/>
                </a:schemeClr>
              </a:gs>
              <a:gs pos="3000">
                <a:schemeClr val="bg1">
                  <a:alpha val="51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椭圆 57"/>
          <p:cNvSpPr/>
          <p:nvPr userDrawn="1"/>
        </p:nvSpPr>
        <p:spPr>
          <a:xfrm>
            <a:off x="7884368" y="625252"/>
            <a:ext cx="72008" cy="72008"/>
          </a:xfrm>
          <a:prstGeom prst="ellipse">
            <a:avLst/>
          </a:prstGeom>
          <a:gradFill flip="none" rotWithShape="1">
            <a:gsLst>
              <a:gs pos="59000">
                <a:schemeClr val="accent1">
                  <a:lumMod val="20000"/>
                  <a:lumOff val="80000"/>
                  <a:alpha val="0"/>
                </a:schemeClr>
              </a:gs>
              <a:gs pos="3000">
                <a:schemeClr val="bg1">
                  <a:alpha val="51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椭圆 58"/>
          <p:cNvSpPr/>
          <p:nvPr userDrawn="1"/>
        </p:nvSpPr>
        <p:spPr>
          <a:xfrm>
            <a:off x="1763688" y="1345332"/>
            <a:ext cx="1080120" cy="1080120"/>
          </a:xfrm>
          <a:prstGeom prst="ellipse">
            <a:avLst/>
          </a:prstGeom>
          <a:gradFill>
            <a:gsLst>
              <a:gs pos="90000">
                <a:schemeClr val="accent1">
                  <a:lumMod val="20000"/>
                  <a:lumOff val="80000"/>
                  <a:alpha val="0"/>
                </a:schemeClr>
              </a:gs>
              <a:gs pos="29000">
                <a:schemeClr val="accent1">
                  <a:alpha val="49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椭圆 59"/>
          <p:cNvSpPr/>
          <p:nvPr userDrawn="1"/>
        </p:nvSpPr>
        <p:spPr>
          <a:xfrm>
            <a:off x="6876256" y="1633364"/>
            <a:ext cx="720080" cy="720080"/>
          </a:xfrm>
          <a:prstGeom prst="ellipse">
            <a:avLst/>
          </a:prstGeom>
          <a:gradFill>
            <a:gsLst>
              <a:gs pos="90000">
                <a:schemeClr val="accent1">
                  <a:lumMod val="20000"/>
                  <a:lumOff val="80000"/>
                  <a:alpha val="0"/>
                </a:schemeClr>
              </a:gs>
              <a:gs pos="29000">
                <a:schemeClr val="accent1">
                  <a:alpha val="49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45840" y="3360671"/>
            <a:ext cx="7772400" cy="1225021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31640" y="4297660"/>
            <a:ext cx="6400800" cy="1460500"/>
          </a:xfrm>
        </p:spPr>
        <p:txBody>
          <a:bodyPr>
            <a:normAutofit/>
          </a:bodyPr>
          <a:lstStyle>
            <a:lvl1pPr marL="0" indent="0" algn="ctr">
              <a:buNone/>
              <a:defRPr sz="2800"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61" name="饼形 60"/>
          <p:cNvSpPr/>
          <p:nvPr userDrawn="1"/>
        </p:nvSpPr>
        <p:spPr>
          <a:xfrm rot="5400000">
            <a:off x="3334493" y="1143000"/>
            <a:ext cx="2425453" cy="9143999"/>
          </a:xfrm>
          <a:prstGeom prst="pie">
            <a:avLst>
              <a:gd name="adj1" fmla="val 5394458"/>
              <a:gd name="adj2" fmla="val 16200000"/>
            </a:avLst>
          </a:prstGeom>
          <a:gradFill flip="none" rotWithShape="1">
            <a:gsLst>
              <a:gs pos="59000">
                <a:schemeClr val="accent1">
                  <a:lumMod val="20000"/>
                  <a:lumOff val="80000"/>
                  <a:alpha val="0"/>
                </a:schemeClr>
              </a:gs>
              <a:gs pos="3000">
                <a:schemeClr val="bg1">
                  <a:alpha val="13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6615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500"/>
                            </p:stCondLst>
                            <p:childTnLst>
                              <p:par>
                                <p:cTn id="15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9A2913-CA06-44CE-BB61-CC894C49224E}" type="datetimeFigureOut">
              <a:rPr lang="zh-CN" altLang="en-US" smtClean="0"/>
              <a:pPr/>
              <a:t>2013/1/12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A965C2-3444-4274-ABD2-F2162B90DD3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24426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90500"/>
            <a:ext cx="2057400" cy="40640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90500"/>
            <a:ext cx="6019800" cy="40640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9A2913-CA06-44CE-BB61-CC894C49224E}" type="datetimeFigureOut">
              <a:rPr lang="zh-CN" altLang="en-US" smtClean="0"/>
              <a:pPr/>
              <a:t>2013/1/12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A965C2-3444-4274-ABD2-F2162B90DD3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23623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9144000" cy="5715000"/>
          </a:xfrm>
          <a:prstGeom prst="rect">
            <a:avLst/>
          </a:prstGeom>
          <a:gradFill flip="none" rotWithShape="1">
            <a:gsLst>
              <a:gs pos="84000">
                <a:schemeClr val="tx2"/>
              </a:gs>
              <a:gs pos="35000">
                <a:schemeClr val="bg2"/>
              </a:gs>
              <a:gs pos="0">
                <a:schemeClr val="accent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 userDrawn="1"/>
        </p:nvSpPr>
        <p:spPr>
          <a:xfrm>
            <a:off x="0" y="0"/>
            <a:ext cx="9144000" cy="4945732"/>
          </a:xfrm>
          <a:prstGeom prst="ellipse">
            <a:avLst/>
          </a:prstGeom>
          <a:gradFill flip="none" rotWithShape="1">
            <a:gsLst>
              <a:gs pos="100000">
                <a:schemeClr val="accent1">
                  <a:alpha val="0"/>
                </a:schemeClr>
              </a:gs>
              <a:gs pos="0">
                <a:schemeClr val="accent1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 userDrawn="1"/>
        </p:nvSpPr>
        <p:spPr>
          <a:xfrm>
            <a:off x="7028272" y="785270"/>
            <a:ext cx="250028" cy="250028"/>
          </a:xfrm>
          <a:prstGeom prst="ellipse">
            <a:avLst/>
          </a:prstGeom>
          <a:gradFill>
            <a:gsLst>
              <a:gs pos="85000">
                <a:schemeClr val="accent1">
                  <a:lumMod val="20000"/>
                  <a:lumOff val="80000"/>
                  <a:alpha val="0"/>
                </a:schemeClr>
              </a:gs>
              <a:gs pos="72000">
                <a:schemeClr val="accent1">
                  <a:alpha val="20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 userDrawn="1"/>
        </p:nvSpPr>
        <p:spPr>
          <a:xfrm>
            <a:off x="7528328" y="1085303"/>
            <a:ext cx="326267" cy="326267"/>
          </a:xfrm>
          <a:prstGeom prst="ellipse">
            <a:avLst/>
          </a:prstGeom>
          <a:gradFill>
            <a:gsLst>
              <a:gs pos="85000">
                <a:schemeClr val="accent1">
                  <a:lumMod val="20000"/>
                  <a:lumOff val="80000"/>
                  <a:alpha val="0"/>
                </a:schemeClr>
              </a:gs>
              <a:gs pos="72000">
                <a:schemeClr val="accent1">
                  <a:alpha val="20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 userDrawn="1"/>
        </p:nvSpPr>
        <p:spPr>
          <a:xfrm>
            <a:off x="7428317" y="585248"/>
            <a:ext cx="350039" cy="350039"/>
          </a:xfrm>
          <a:prstGeom prst="ellipse">
            <a:avLst/>
          </a:prstGeom>
          <a:gradFill>
            <a:gsLst>
              <a:gs pos="85000">
                <a:schemeClr val="accent1">
                  <a:lumMod val="20000"/>
                  <a:lumOff val="80000"/>
                  <a:alpha val="0"/>
                </a:schemeClr>
              </a:gs>
              <a:gs pos="72000">
                <a:schemeClr val="accent1">
                  <a:alpha val="20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 userDrawn="1"/>
        </p:nvSpPr>
        <p:spPr>
          <a:xfrm>
            <a:off x="629562" y="421229"/>
            <a:ext cx="350039" cy="350039"/>
          </a:xfrm>
          <a:prstGeom prst="ellipse">
            <a:avLst/>
          </a:prstGeom>
          <a:gradFill>
            <a:gsLst>
              <a:gs pos="85000">
                <a:schemeClr val="accent1">
                  <a:lumMod val="20000"/>
                  <a:lumOff val="80000"/>
                  <a:alpha val="0"/>
                </a:schemeClr>
              </a:gs>
              <a:gs pos="72000">
                <a:schemeClr val="accent1">
                  <a:alpha val="20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 userDrawn="1"/>
        </p:nvSpPr>
        <p:spPr>
          <a:xfrm>
            <a:off x="1079612" y="421229"/>
            <a:ext cx="350039" cy="350039"/>
          </a:xfrm>
          <a:prstGeom prst="ellipse">
            <a:avLst/>
          </a:prstGeom>
          <a:gradFill>
            <a:gsLst>
              <a:gs pos="85000">
                <a:schemeClr val="accent1">
                  <a:lumMod val="20000"/>
                  <a:lumOff val="80000"/>
                  <a:alpha val="0"/>
                </a:schemeClr>
              </a:gs>
              <a:gs pos="72000">
                <a:schemeClr val="accent1">
                  <a:alpha val="20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 userDrawn="1"/>
        </p:nvSpPr>
        <p:spPr>
          <a:xfrm>
            <a:off x="8378422" y="935287"/>
            <a:ext cx="250028" cy="250028"/>
          </a:xfrm>
          <a:prstGeom prst="ellipse">
            <a:avLst/>
          </a:prstGeom>
          <a:gradFill>
            <a:gsLst>
              <a:gs pos="85000">
                <a:schemeClr val="accent1">
                  <a:lumMod val="20000"/>
                  <a:lumOff val="80000"/>
                  <a:alpha val="0"/>
                </a:schemeClr>
              </a:gs>
              <a:gs pos="72000">
                <a:schemeClr val="accent1">
                  <a:alpha val="20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 userDrawn="1"/>
        </p:nvSpPr>
        <p:spPr>
          <a:xfrm>
            <a:off x="8128395" y="835276"/>
            <a:ext cx="450050" cy="450050"/>
          </a:xfrm>
          <a:prstGeom prst="ellipse">
            <a:avLst/>
          </a:prstGeom>
          <a:gradFill>
            <a:gsLst>
              <a:gs pos="90000">
                <a:schemeClr val="accent1">
                  <a:lumMod val="20000"/>
                  <a:lumOff val="80000"/>
                  <a:alpha val="0"/>
                </a:schemeClr>
              </a:gs>
              <a:gs pos="29000">
                <a:schemeClr val="accent1">
                  <a:alpha val="49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 userDrawn="1"/>
        </p:nvSpPr>
        <p:spPr>
          <a:xfrm>
            <a:off x="7478322" y="635253"/>
            <a:ext cx="550061" cy="550061"/>
          </a:xfrm>
          <a:prstGeom prst="ellipse">
            <a:avLst/>
          </a:prstGeom>
          <a:gradFill>
            <a:gsLst>
              <a:gs pos="90000">
                <a:schemeClr val="accent1">
                  <a:lumMod val="20000"/>
                  <a:lumOff val="80000"/>
                  <a:alpha val="0"/>
                </a:schemeClr>
              </a:gs>
              <a:gs pos="29000">
                <a:schemeClr val="accent1">
                  <a:alpha val="49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 userDrawn="1"/>
        </p:nvSpPr>
        <p:spPr>
          <a:xfrm>
            <a:off x="1579668" y="521240"/>
            <a:ext cx="550061" cy="550061"/>
          </a:xfrm>
          <a:prstGeom prst="ellipse">
            <a:avLst/>
          </a:prstGeom>
          <a:gradFill>
            <a:gsLst>
              <a:gs pos="90000">
                <a:schemeClr val="accent1">
                  <a:lumMod val="20000"/>
                  <a:lumOff val="80000"/>
                  <a:alpha val="0"/>
                </a:schemeClr>
              </a:gs>
              <a:gs pos="29000">
                <a:schemeClr val="accent1">
                  <a:alpha val="49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 userDrawn="1"/>
        </p:nvSpPr>
        <p:spPr>
          <a:xfrm>
            <a:off x="467544" y="1201316"/>
            <a:ext cx="750083" cy="750083"/>
          </a:xfrm>
          <a:prstGeom prst="ellipse">
            <a:avLst/>
          </a:prstGeom>
          <a:gradFill>
            <a:gsLst>
              <a:gs pos="90000">
                <a:schemeClr val="accent1">
                  <a:lumMod val="20000"/>
                  <a:lumOff val="80000"/>
                  <a:alpha val="0"/>
                </a:schemeClr>
              </a:gs>
              <a:gs pos="29000">
                <a:schemeClr val="accent4">
                  <a:alpha val="49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 userDrawn="1"/>
        </p:nvSpPr>
        <p:spPr>
          <a:xfrm>
            <a:off x="1029606" y="871279"/>
            <a:ext cx="250028" cy="250028"/>
          </a:xfrm>
          <a:prstGeom prst="ellipse">
            <a:avLst/>
          </a:prstGeom>
          <a:gradFill>
            <a:gsLst>
              <a:gs pos="85000">
                <a:schemeClr val="accent1">
                  <a:lumMod val="20000"/>
                  <a:lumOff val="80000"/>
                  <a:alpha val="0"/>
                </a:schemeClr>
              </a:gs>
              <a:gs pos="72000">
                <a:schemeClr val="accent1">
                  <a:alpha val="20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 userDrawn="1"/>
        </p:nvSpPr>
        <p:spPr>
          <a:xfrm>
            <a:off x="6628228" y="585248"/>
            <a:ext cx="550061" cy="550061"/>
          </a:xfrm>
          <a:prstGeom prst="ellipse">
            <a:avLst/>
          </a:prstGeom>
          <a:gradFill>
            <a:gsLst>
              <a:gs pos="90000">
                <a:schemeClr val="accent1">
                  <a:lumMod val="20000"/>
                  <a:lumOff val="80000"/>
                  <a:alpha val="0"/>
                </a:schemeClr>
              </a:gs>
              <a:gs pos="29000">
                <a:schemeClr val="accent4">
                  <a:alpha val="49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 userDrawn="1"/>
        </p:nvSpPr>
        <p:spPr>
          <a:xfrm>
            <a:off x="7178289" y="735265"/>
            <a:ext cx="550061" cy="550061"/>
          </a:xfrm>
          <a:prstGeom prst="ellipse">
            <a:avLst/>
          </a:prstGeom>
          <a:gradFill>
            <a:gsLst>
              <a:gs pos="90000">
                <a:schemeClr val="accent1">
                  <a:lumMod val="20000"/>
                  <a:lumOff val="80000"/>
                  <a:alpha val="0"/>
                </a:schemeClr>
              </a:gs>
              <a:gs pos="29000">
                <a:schemeClr val="accent4">
                  <a:alpha val="49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 userDrawn="1"/>
        </p:nvSpPr>
        <p:spPr>
          <a:xfrm>
            <a:off x="7828361" y="685259"/>
            <a:ext cx="550061" cy="550061"/>
          </a:xfrm>
          <a:prstGeom prst="ellipse">
            <a:avLst/>
          </a:prstGeom>
          <a:gradFill>
            <a:gsLst>
              <a:gs pos="90000">
                <a:schemeClr val="accent1">
                  <a:lumMod val="20000"/>
                  <a:lumOff val="80000"/>
                  <a:alpha val="0"/>
                </a:schemeClr>
              </a:gs>
              <a:gs pos="29000">
                <a:schemeClr val="accent4">
                  <a:alpha val="49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 userDrawn="1"/>
        </p:nvSpPr>
        <p:spPr>
          <a:xfrm>
            <a:off x="7878367" y="485237"/>
            <a:ext cx="350039" cy="350039"/>
          </a:xfrm>
          <a:prstGeom prst="ellipse">
            <a:avLst/>
          </a:prstGeom>
          <a:gradFill>
            <a:gsLst>
              <a:gs pos="90000">
                <a:schemeClr val="accent1">
                  <a:lumMod val="20000"/>
                  <a:lumOff val="80000"/>
                  <a:alpha val="0"/>
                </a:schemeClr>
              </a:gs>
              <a:gs pos="29000">
                <a:schemeClr val="accent4">
                  <a:alpha val="49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 userDrawn="1"/>
        </p:nvSpPr>
        <p:spPr>
          <a:xfrm>
            <a:off x="6928261" y="1085303"/>
            <a:ext cx="543779" cy="543779"/>
          </a:xfrm>
          <a:prstGeom prst="ellipse">
            <a:avLst/>
          </a:prstGeom>
          <a:gradFill>
            <a:gsLst>
              <a:gs pos="90000">
                <a:schemeClr val="accent1">
                  <a:lumMod val="20000"/>
                  <a:lumOff val="80000"/>
                  <a:alpha val="0"/>
                </a:schemeClr>
              </a:gs>
              <a:gs pos="29000">
                <a:schemeClr val="accent1">
                  <a:alpha val="49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 userDrawn="1"/>
        </p:nvSpPr>
        <p:spPr>
          <a:xfrm>
            <a:off x="1229629" y="921285"/>
            <a:ext cx="400044" cy="400044"/>
          </a:xfrm>
          <a:prstGeom prst="ellipse">
            <a:avLst/>
          </a:prstGeom>
          <a:gradFill>
            <a:gsLst>
              <a:gs pos="90000">
                <a:schemeClr val="accent1">
                  <a:lumMod val="20000"/>
                  <a:lumOff val="80000"/>
                  <a:alpha val="0"/>
                </a:schemeClr>
              </a:gs>
              <a:gs pos="29000">
                <a:schemeClr val="accent1">
                  <a:alpha val="49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 userDrawn="1"/>
        </p:nvSpPr>
        <p:spPr>
          <a:xfrm>
            <a:off x="1929706" y="521240"/>
            <a:ext cx="400044" cy="400044"/>
          </a:xfrm>
          <a:prstGeom prst="ellipse">
            <a:avLst/>
          </a:prstGeom>
          <a:gradFill>
            <a:gsLst>
              <a:gs pos="90000">
                <a:schemeClr val="accent1">
                  <a:lumMod val="20000"/>
                  <a:lumOff val="80000"/>
                  <a:alpha val="0"/>
                </a:schemeClr>
              </a:gs>
              <a:gs pos="29000">
                <a:schemeClr val="accent1">
                  <a:alpha val="49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 userDrawn="1"/>
        </p:nvSpPr>
        <p:spPr>
          <a:xfrm>
            <a:off x="8028384" y="985292"/>
            <a:ext cx="217511" cy="217511"/>
          </a:xfrm>
          <a:prstGeom prst="ellipse">
            <a:avLst/>
          </a:prstGeom>
          <a:gradFill>
            <a:gsLst>
              <a:gs pos="90000">
                <a:schemeClr val="accent1">
                  <a:lumMod val="20000"/>
                  <a:lumOff val="80000"/>
                  <a:alpha val="0"/>
                </a:schemeClr>
              </a:gs>
              <a:gs pos="29000">
                <a:schemeClr val="accent1">
                  <a:alpha val="49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 userDrawn="1"/>
        </p:nvSpPr>
        <p:spPr>
          <a:xfrm>
            <a:off x="8578445" y="585248"/>
            <a:ext cx="300033" cy="300033"/>
          </a:xfrm>
          <a:prstGeom prst="ellipse">
            <a:avLst/>
          </a:prstGeom>
          <a:gradFill>
            <a:gsLst>
              <a:gs pos="90000">
                <a:schemeClr val="accent1">
                  <a:lumMod val="20000"/>
                  <a:lumOff val="80000"/>
                  <a:alpha val="0"/>
                </a:schemeClr>
              </a:gs>
              <a:gs pos="29000">
                <a:schemeClr val="accent1">
                  <a:alpha val="49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 userDrawn="1"/>
        </p:nvSpPr>
        <p:spPr>
          <a:xfrm>
            <a:off x="829584" y="871279"/>
            <a:ext cx="450050" cy="450050"/>
          </a:xfrm>
          <a:prstGeom prst="ellipse">
            <a:avLst/>
          </a:prstGeom>
          <a:gradFill>
            <a:gsLst>
              <a:gs pos="85000">
                <a:schemeClr val="accent1">
                  <a:lumMod val="20000"/>
                  <a:lumOff val="80000"/>
                  <a:alpha val="0"/>
                </a:schemeClr>
              </a:gs>
              <a:gs pos="72000">
                <a:schemeClr val="accent1">
                  <a:alpha val="20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 userDrawn="1"/>
        </p:nvSpPr>
        <p:spPr>
          <a:xfrm>
            <a:off x="179512" y="821274"/>
            <a:ext cx="600067" cy="600067"/>
          </a:xfrm>
          <a:prstGeom prst="ellipse">
            <a:avLst/>
          </a:prstGeom>
          <a:gradFill>
            <a:gsLst>
              <a:gs pos="85000">
                <a:schemeClr val="accent1">
                  <a:lumMod val="20000"/>
                  <a:lumOff val="80000"/>
                  <a:alpha val="0"/>
                </a:schemeClr>
              </a:gs>
              <a:gs pos="72000">
                <a:schemeClr val="accent1">
                  <a:alpha val="20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 userDrawn="1"/>
        </p:nvSpPr>
        <p:spPr>
          <a:xfrm>
            <a:off x="479545" y="671257"/>
            <a:ext cx="350039" cy="350039"/>
          </a:xfrm>
          <a:prstGeom prst="ellipse">
            <a:avLst/>
          </a:prstGeom>
          <a:gradFill>
            <a:gsLst>
              <a:gs pos="85000">
                <a:schemeClr val="accent1">
                  <a:lumMod val="20000"/>
                  <a:lumOff val="80000"/>
                  <a:alpha val="0"/>
                </a:schemeClr>
              </a:gs>
              <a:gs pos="72000">
                <a:schemeClr val="accent1">
                  <a:alpha val="20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 userDrawn="1"/>
        </p:nvSpPr>
        <p:spPr>
          <a:xfrm>
            <a:off x="1029606" y="671257"/>
            <a:ext cx="200022" cy="200022"/>
          </a:xfrm>
          <a:prstGeom prst="ellipse">
            <a:avLst/>
          </a:prstGeom>
          <a:gradFill>
            <a:gsLst>
              <a:gs pos="85000">
                <a:schemeClr val="accent1">
                  <a:lumMod val="20000"/>
                  <a:lumOff val="80000"/>
                  <a:alpha val="0"/>
                </a:schemeClr>
              </a:gs>
              <a:gs pos="72000">
                <a:schemeClr val="accent1">
                  <a:alpha val="20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 userDrawn="1"/>
        </p:nvSpPr>
        <p:spPr>
          <a:xfrm>
            <a:off x="629562" y="521240"/>
            <a:ext cx="550061" cy="550061"/>
          </a:xfrm>
          <a:prstGeom prst="ellipse">
            <a:avLst/>
          </a:prstGeom>
          <a:gradFill>
            <a:gsLst>
              <a:gs pos="90000">
                <a:schemeClr val="accent1">
                  <a:lumMod val="20000"/>
                  <a:lumOff val="80000"/>
                  <a:alpha val="0"/>
                </a:schemeClr>
              </a:gs>
              <a:gs pos="29000">
                <a:schemeClr val="accent1">
                  <a:alpha val="49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 userDrawn="1"/>
        </p:nvSpPr>
        <p:spPr>
          <a:xfrm>
            <a:off x="6428206" y="435231"/>
            <a:ext cx="350039" cy="350039"/>
          </a:xfrm>
          <a:prstGeom prst="ellipse">
            <a:avLst/>
          </a:prstGeom>
          <a:gradFill>
            <a:gsLst>
              <a:gs pos="85000">
                <a:schemeClr val="accent1">
                  <a:lumMod val="20000"/>
                  <a:lumOff val="80000"/>
                  <a:alpha val="0"/>
                </a:schemeClr>
              </a:gs>
              <a:gs pos="72000">
                <a:schemeClr val="accent1">
                  <a:alpha val="20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 userDrawn="1"/>
        </p:nvSpPr>
        <p:spPr>
          <a:xfrm>
            <a:off x="2129729" y="321218"/>
            <a:ext cx="350039" cy="350039"/>
          </a:xfrm>
          <a:prstGeom prst="ellipse">
            <a:avLst/>
          </a:prstGeom>
          <a:gradFill>
            <a:gsLst>
              <a:gs pos="85000">
                <a:schemeClr val="accent1">
                  <a:lumMod val="20000"/>
                  <a:lumOff val="80000"/>
                  <a:alpha val="0"/>
                </a:schemeClr>
              </a:gs>
              <a:gs pos="72000">
                <a:schemeClr val="accent1">
                  <a:alpha val="20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/>
          <p:nvPr userDrawn="1"/>
        </p:nvSpPr>
        <p:spPr>
          <a:xfrm>
            <a:off x="7878367" y="1185315"/>
            <a:ext cx="217511" cy="217511"/>
          </a:xfrm>
          <a:prstGeom prst="ellipse">
            <a:avLst/>
          </a:prstGeom>
          <a:gradFill>
            <a:gsLst>
              <a:gs pos="85000">
                <a:schemeClr val="accent1">
                  <a:lumMod val="20000"/>
                  <a:lumOff val="80000"/>
                  <a:alpha val="0"/>
                </a:schemeClr>
              </a:gs>
              <a:gs pos="72000">
                <a:schemeClr val="accent1">
                  <a:alpha val="20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 userDrawn="1"/>
        </p:nvSpPr>
        <p:spPr>
          <a:xfrm>
            <a:off x="7778356" y="1285326"/>
            <a:ext cx="145008" cy="145008"/>
          </a:xfrm>
          <a:prstGeom prst="ellipse">
            <a:avLst/>
          </a:prstGeom>
          <a:gradFill>
            <a:gsLst>
              <a:gs pos="85000">
                <a:schemeClr val="accent1">
                  <a:lumMod val="20000"/>
                  <a:lumOff val="80000"/>
                  <a:alpha val="0"/>
                </a:schemeClr>
              </a:gs>
              <a:gs pos="72000">
                <a:schemeClr val="bg1">
                  <a:alpha val="38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/>
          <p:cNvSpPr/>
          <p:nvPr userDrawn="1"/>
        </p:nvSpPr>
        <p:spPr>
          <a:xfrm>
            <a:off x="1679679" y="471235"/>
            <a:ext cx="400044" cy="400044"/>
          </a:xfrm>
          <a:prstGeom prst="ellipse">
            <a:avLst/>
          </a:prstGeom>
          <a:gradFill>
            <a:gsLst>
              <a:gs pos="85000">
                <a:schemeClr val="accent1">
                  <a:lumMod val="20000"/>
                  <a:lumOff val="80000"/>
                  <a:alpha val="0"/>
                </a:schemeClr>
              </a:gs>
              <a:gs pos="72000">
                <a:schemeClr val="bg1">
                  <a:alpha val="38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/>
          <p:cNvSpPr/>
          <p:nvPr userDrawn="1"/>
        </p:nvSpPr>
        <p:spPr>
          <a:xfrm>
            <a:off x="1929706" y="371224"/>
            <a:ext cx="250028" cy="250028"/>
          </a:xfrm>
          <a:prstGeom prst="ellipse">
            <a:avLst/>
          </a:prstGeom>
          <a:gradFill>
            <a:gsLst>
              <a:gs pos="85000">
                <a:schemeClr val="accent1">
                  <a:lumMod val="20000"/>
                  <a:lumOff val="80000"/>
                  <a:alpha val="0"/>
                </a:schemeClr>
              </a:gs>
              <a:gs pos="72000">
                <a:schemeClr val="bg1">
                  <a:alpha val="38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/>
          <p:cNvSpPr/>
          <p:nvPr userDrawn="1"/>
        </p:nvSpPr>
        <p:spPr>
          <a:xfrm>
            <a:off x="879590" y="471235"/>
            <a:ext cx="450050" cy="450050"/>
          </a:xfrm>
          <a:prstGeom prst="ellipse">
            <a:avLst/>
          </a:prstGeom>
          <a:gradFill>
            <a:gsLst>
              <a:gs pos="85000">
                <a:schemeClr val="accent1">
                  <a:lumMod val="20000"/>
                  <a:lumOff val="80000"/>
                  <a:alpha val="0"/>
                </a:schemeClr>
              </a:gs>
              <a:gs pos="72000">
                <a:schemeClr val="bg1">
                  <a:alpha val="38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椭圆 43"/>
          <p:cNvSpPr/>
          <p:nvPr userDrawn="1"/>
        </p:nvSpPr>
        <p:spPr>
          <a:xfrm>
            <a:off x="329529" y="671257"/>
            <a:ext cx="300033" cy="300033"/>
          </a:xfrm>
          <a:prstGeom prst="ellipse">
            <a:avLst/>
          </a:prstGeom>
          <a:gradFill>
            <a:gsLst>
              <a:gs pos="85000">
                <a:schemeClr val="accent1">
                  <a:lumMod val="20000"/>
                  <a:lumOff val="80000"/>
                  <a:alpha val="0"/>
                </a:schemeClr>
              </a:gs>
              <a:gs pos="72000">
                <a:schemeClr val="bg1">
                  <a:alpha val="38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椭圆 44"/>
          <p:cNvSpPr/>
          <p:nvPr userDrawn="1"/>
        </p:nvSpPr>
        <p:spPr>
          <a:xfrm>
            <a:off x="6878256" y="535242"/>
            <a:ext cx="400044" cy="400044"/>
          </a:xfrm>
          <a:prstGeom prst="ellipse">
            <a:avLst/>
          </a:prstGeom>
          <a:gradFill>
            <a:gsLst>
              <a:gs pos="85000">
                <a:schemeClr val="accent1">
                  <a:lumMod val="20000"/>
                  <a:lumOff val="80000"/>
                  <a:alpha val="0"/>
                </a:schemeClr>
              </a:gs>
              <a:gs pos="72000">
                <a:schemeClr val="bg1">
                  <a:alpha val="38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椭圆 45"/>
          <p:cNvSpPr/>
          <p:nvPr userDrawn="1"/>
        </p:nvSpPr>
        <p:spPr>
          <a:xfrm>
            <a:off x="7428317" y="1085303"/>
            <a:ext cx="181260" cy="181260"/>
          </a:xfrm>
          <a:prstGeom prst="ellipse">
            <a:avLst/>
          </a:prstGeom>
          <a:gradFill>
            <a:gsLst>
              <a:gs pos="85000">
                <a:schemeClr val="accent1">
                  <a:lumMod val="20000"/>
                  <a:lumOff val="80000"/>
                  <a:alpha val="0"/>
                </a:schemeClr>
              </a:gs>
              <a:gs pos="72000">
                <a:schemeClr val="bg1">
                  <a:alpha val="38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椭圆 46"/>
          <p:cNvSpPr/>
          <p:nvPr userDrawn="1"/>
        </p:nvSpPr>
        <p:spPr>
          <a:xfrm>
            <a:off x="8678456" y="885281"/>
            <a:ext cx="200022" cy="200022"/>
          </a:xfrm>
          <a:prstGeom prst="ellipse">
            <a:avLst/>
          </a:prstGeom>
          <a:gradFill>
            <a:gsLst>
              <a:gs pos="85000">
                <a:schemeClr val="accent1">
                  <a:lumMod val="20000"/>
                  <a:lumOff val="80000"/>
                  <a:alpha val="0"/>
                </a:schemeClr>
              </a:gs>
              <a:gs pos="72000">
                <a:schemeClr val="bg1">
                  <a:alpha val="38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椭圆 47"/>
          <p:cNvSpPr/>
          <p:nvPr userDrawn="1"/>
        </p:nvSpPr>
        <p:spPr>
          <a:xfrm>
            <a:off x="8237494" y="1435343"/>
            <a:ext cx="72504" cy="72504"/>
          </a:xfrm>
          <a:prstGeom prst="ellipse">
            <a:avLst/>
          </a:prstGeom>
          <a:gradFill>
            <a:gsLst>
              <a:gs pos="59000">
                <a:schemeClr val="accent1">
                  <a:lumMod val="20000"/>
                  <a:lumOff val="80000"/>
                  <a:alpha val="0"/>
                </a:schemeClr>
              </a:gs>
              <a:gs pos="3000">
                <a:schemeClr val="bg1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椭圆 48"/>
          <p:cNvSpPr/>
          <p:nvPr userDrawn="1"/>
        </p:nvSpPr>
        <p:spPr>
          <a:xfrm>
            <a:off x="1329640" y="721263"/>
            <a:ext cx="100011" cy="100011"/>
          </a:xfrm>
          <a:prstGeom prst="ellipse">
            <a:avLst/>
          </a:prstGeom>
          <a:gradFill>
            <a:gsLst>
              <a:gs pos="59000">
                <a:schemeClr val="accent1">
                  <a:lumMod val="20000"/>
                  <a:lumOff val="80000"/>
                  <a:alpha val="0"/>
                </a:schemeClr>
              </a:gs>
              <a:gs pos="3000">
                <a:schemeClr val="bg1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椭圆 49"/>
          <p:cNvSpPr/>
          <p:nvPr userDrawn="1"/>
        </p:nvSpPr>
        <p:spPr>
          <a:xfrm>
            <a:off x="1179623" y="821274"/>
            <a:ext cx="100011" cy="100011"/>
          </a:xfrm>
          <a:prstGeom prst="ellipse">
            <a:avLst/>
          </a:prstGeom>
          <a:gradFill>
            <a:gsLst>
              <a:gs pos="59000">
                <a:schemeClr val="accent1">
                  <a:lumMod val="20000"/>
                  <a:lumOff val="80000"/>
                  <a:alpha val="0"/>
                </a:schemeClr>
              </a:gs>
              <a:gs pos="3000">
                <a:schemeClr val="bg1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椭圆 50"/>
          <p:cNvSpPr/>
          <p:nvPr userDrawn="1"/>
        </p:nvSpPr>
        <p:spPr>
          <a:xfrm>
            <a:off x="729573" y="471235"/>
            <a:ext cx="100011" cy="100011"/>
          </a:xfrm>
          <a:prstGeom prst="ellipse">
            <a:avLst/>
          </a:prstGeom>
          <a:gradFill flip="none" rotWithShape="1">
            <a:gsLst>
              <a:gs pos="59000">
                <a:schemeClr val="accent1">
                  <a:lumMod val="20000"/>
                  <a:lumOff val="80000"/>
                  <a:alpha val="0"/>
                </a:schemeClr>
              </a:gs>
              <a:gs pos="3000">
                <a:schemeClr val="bg1">
                  <a:alpha val="51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椭圆 51"/>
          <p:cNvSpPr/>
          <p:nvPr userDrawn="1"/>
        </p:nvSpPr>
        <p:spPr>
          <a:xfrm>
            <a:off x="179512" y="571246"/>
            <a:ext cx="100011" cy="100011"/>
          </a:xfrm>
          <a:prstGeom prst="ellipse">
            <a:avLst/>
          </a:prstGeom>
          <a:gradFill flip="none" rotWithShape="1">
            <a:gsLst>
              <a:gs pos="59000">
                <a:schemeClr val="accent1">
                  <a:lumMod val="20000"/>
                  <a:lumOff val="80000"/>
                  <a:alpha val="0"/>
                </a:schemeClr>
              </a:gs>
              <a:gs pos="3000">
                <a:schemeClr val="bg1">
                  <a:alpha val="51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椭圆 52"/>
          <p:cNvSpPr/>
          <p:nvPr userDrawn="1"/>
        </p:nvSpPr>
        <p:spPr>
          <a:xfrm>
            <a:off x="579556" y="721263"/>
            <a:ext cx="100011" cy="100011"/>
          </a:xfrm>
          <a:prstGeom prst="ellipse">
            <a:avLst/>
          </a:prstGeom>
          <a:gradFill flip="none" rotWithShape="1">
            <a:gsLst>
              <a:gs pos="59000">
                <a:schemeClr val="accent1">
                  <a:lumMod val="20000"/>
                  <a:lumOff val="80000"/>
                  <a:alpha val="0"/>
                </a:schemeClr>
              </a:gs>
              <a:gs pos="3000">
                <a:schemeClr val="bg1">
                  <a:alpha val="51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椭圆 53"/>
          <p:cNvSpPr/>
          <p:nvPr userDrawn="1"/>
        </p:nvSpPr>
        <p:spPr>
          <a:xfrm>
            <a:off x="1129618" y="1421340"/>
            <a:ext cx="45719" cy="45719"/>
          </a:xfrm>
          <a:prstGeom prst="ellipse">
            <a:avLst/>
          </a:prstGeom>
          <a:gradFill flip="none" rotWithShape="1">
            <a:gsLst>
              <a:gs pos="59000">
                <a:schemeClr val="accent1">
                  <a:lumMod val="20000"/>
                  <a:lumOff val="80000"/>
                  <a:alpha val="0"/>
                </a:schemeClr>
              </a:gs>
              <a:gs pos="3000">
                <a:schemeClr val="bg1">
                  <a:alpha val="51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椭圆 54"/>
          <p:cNvSpPr/>
          <p:nvPr userDrawn="1"/>
        </p:nvSpPr>
        <p:spPr>
          <a:xfrm>
            <a:off x="6278189" y="635253"/>
            <a:ext cx="100011" cy="100011"/>
          </a:xfrm>
          <a:prstGeom prst="ellipse">
            <a:avLst/>
          </a:prstGeom>
          <a:gradFill flip="none" rotWithShape="1">
            <a:gsLst>
              <a:gs pos="59000">
                <a:schemeClr val="accent1">
                  <a:lumMod val="20000"/>
                  <a:lumOff val="80000"/>
                  <a:alpha val="0"/>
                </a:schemeClr>
              </a:gs>
              <a:gs pos="3000">
                <a:schemeClr val="bg1">
                  <a:alpha val="51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椭圆 55"/>
          <p:cNvSpPr/>
          <p:nvPr userDrawn="1"/>
        </p:nvSpPr>
        <p:spPr>
          <a:xfrm>
            <a:off x="7078278" y="935287"/>
            <a:ext cx="100011" cy="100011"/>
          </a:xfrm>
          <a:prstGeom prst="ellipse">
            <a:avLst/>
          </a:prstGeom>
          <a:gradFill flip="none" rotWithShape="1">
            <a:gsLst>
              <a:gs pos="59000">
                <a:schemeClr val="accent1">
                  <a:lumMod val="20000"/>
                  <a:lumOff val="80000"/>
                  <a:alpha val="0"/>
                </a:schemeClr>
              </a:gs>
              <a:gs pos="3000">
                <a:schemeClr val="bg1">
                  <a:alpha val="51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椭圆 56"/>
          <p:cNvSpPr/>
          <p:nvPr userDrawn="1"/>
        </p:nvSpPr>
        <p:spPr>
          <a:xfrm>
            <a:off x="7478323" y="1385338"/>
            <a:ext cx="72504" cy="72504"/>
          </a:xfrm>
          <a:prstGeom prst="ellipse">
            <a:avLst/>
          </a:prstGeom>
          <a:gradFill flip="none" rotWithShape="1">
            <a:gsLst>
              <a:gs pos="59000">
                <a:schemeClr val="accent1">
                  <a:lumMod val="20000"/>
                  <a:lumOff val="80000"/>
                  <a:alpha val="0"/>
                </a:schemeClr>
              </a:gs>
              <a:gs pos="3000">
                <a:schemeClr val="bg1">
                  <a:alpha val="51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椭圆 57"/>
          <p:cNvSpPr/>
          <p:nvPr userDrawn="1"/>
        </p:nvSpPr>
        <p:spPr>
          <a:xfrm>
            <a:off x="8178400" y="785270"/>
            <a:ext cx="50006" cy="50006"/>
          </a:xfrm>
          <a:prstGeom prst="ellipse">
            <a:avLst/>
          </a:prstGeom>
          <a:gradFill flip="none" rotWithShape="1">
            <a:gsLst>
              <a:gs pos="59000">
                <a:schemeClr val="accent1">
                  <a:lumMod val="20000"/>
                  <a:lumOff val="80000"/>
                  <a:alpha val="0"/>
                </a:schemeClr>
              </a:gs>
              <a:gs pos="3000">
                <a:schemeClr val="bg1">
                  <a:alpha val="51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椭圆 58"/>
          <p:cNvSpPr/>
          <p:nvPr userDrawn="1"/>
        </p:nvSpPr>
        <p:spPr>
          <a:xfrm>
            <a:off x="979601" y="1171313"/>
            <a:ext cx="750083" cy="750083"/>
          </a:xfrm>
          <a:prstGeom prst="ellipse">
            <a:avLst/>
          </a:prstGeom>
          <a:gradFill>
            <a:gsLst>
              <a:gs pos="90000">
                <a:schemeClr val="accent1">
                  <a:lumMod val="20000"/>
                  <a:lumOff val="80000"/>
                  <a:alpha val="0"/>
                </a:schemeClr>
              </a:gs>
              <a:gs pos="29000">
                <a:schemeClr val="accent1">
                  <a:alpha val="49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椭圆 59"/>
          <p:cNvSpPr/>
          <p:nvPr userDrawn="1"/>
        </p:nvSpPr>
        <p:spPr>
          <a:xfrm>
            <a:off x="7587420" y="1485348"/>
            <a:ext cx="362520" cy="362520"/>
          </a:xfrm>
          <a:prstGeom prst="ellipse">
            <a:avLst/>
          </a:prstGeom>
          <a:gradFill>
            <a:gsLst>
              <a:gs pos="90000">
                <a:schemeClr val="accent1">
                  <a:lumMod val="20000"/>
                  <a:lumOff val="80000"/>
                  <a:alpha val="0"/>
                </a:schemeClr>
              </a:gs>
              <a:gs pos="29000">
                <a:schemeClr val="accent1">
                  <a:alpha val="49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 userDrawn="1">
            <p:ph type="dt" sz="half" idx="10"/>
          </p:nvPr>
        </p:nvSpPr>
        <p:spPr>
          <a:xfrm>
            <a:off x="457200" y="11021938"/>
            <a:ext cx="2133600" cy="304271"/>
          </a:xfrm>
        </p:spPr>
        <p:txBody>
          <a:bodyPr/>
          <a:lstStyle/>
          <a:p>
            <a:fld id="{139A2913-CA06-44CE-BB61-CC894C49224E}" type="datetimeFigureOut">
              <a:rPr lang="zh-CN" altLang="en-US" smtClean="0"/>
              <a:pPr/>
              <a:t>2013/1/12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 userDrawn="1">
            <p:ph type="ftr" sz="quarter" idx="11"/>
          </p:nvPr>
        </p:nvSpPr>
        <p:spPr>
          <a:xfrm>
            <a:off x="3124200" y="11021938"/>
            <a:ext cx="2895600" cy="304271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 userDrawn="1">
            <p:ph type="sldNum" sz="quarter" idx="12"/>
          </p:nvPr>
        </p:nvSpPr>
        <p:spPr>
          <a:xfrm>
            <a:off x="6553200" y="11021938"/>
            <a:ext cx="2133600" cy="304271"/>
          </a:xfrm>
        </p:spPr>
        <p:txBody>
          <a:bodyPr/>
          <a:lstStyle/>
          <a:p>
            <a:fld id="{09A965C2-3444-4274-ABD2-F2162B90DD3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2" name="椭圆 61"/>
          <p:cNvSpPr/>
          <p:nvPr userDrawn="1"/>
        </p:nvSpPr>
        <p:spPr>
          <a:xfrm>
            <a:off x="3379867" y="609250"/>
            <a:ext cx="250028" cy="250028"/>
          </a:xfrm>
          <a:prstGeom prst="ellipse">
            <a:avLst/>
          </a:prstGeom>
          <a:gradFill>
            <a:gsLst>
              <a:gs pos="85000">
                <a:schemeClr val="accent1">
                  <a:lumMod val="20000"/>
                  <a:lumOff val="80000"/>
                  <a:alpha val="0"/>
                </a:schemeClr>
              </a:gs>
              <a:gs pos="72000">
                <a:schemeClr val="accent1">
                  <a:alpha val="20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椭圆 62"/>
          <p:cNvSpPr/>
          <p:nvPr userDrawn="1"/>
        </p:nvSpPr>
        <p:spPr>
          <a:xfrm>
            <a:off x="3779912" y="409228"/>
            <a:ext cx="350039" cy="350039"/>
          </a:xfrm>
          <a:prstGeom prst="ellipse">
            <a:avLst/>
          </a:prstGeom>
          <a:gradFill>
            <a:gsLst>
              <a:gs pos="85000">
                <a:schemeClr val="accent1">
                  <a:lumMod val="20000"/>
                  <a:lumOff val="80000"/>
                  <a:alpha val="0"/>
                </a:schemeClr>
              </a:gs>
              <a:gs pos="72000">
                <a:schemeClr val="accent1">
                  <a:alpha val="20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椭圆 63"/>
          <p:cNvSpPr/>
          <p:nvPr userDrawn="1"/>
        </p:nvSpPr>
        <p:spPr>
          <a:xfrm>
            <a:off x="3829917" y="459233"/>
            <a:ext cx="550061" cy="550061"/>
          </a:xfrm>
          <a:prstGeom prst="ellipse">
            <a:avLst/>
          </a:prstGeom>
          <a:gradFill>
            <a:gsLst>
              <a:gs pos="90000">
                <a:schemeClr val="accent1">
                  <a:lumMod val="20000"/>
                  <a:lumOff val="80000"/>
                  <a:alpha val="0"/>
                </a:schemeClr>
              </a:gs>
              <a:gs pos="29000">
                <a:schemeClr val="accent1">
                  <a:alpha val="49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椭圆 64"/>
          <p:cNvSpPr/>
          <p:nvPr userDrawn="1"/>
        </p:nvSpPr>
        <p:spPr>
          <a:xfrm>
            <a:off x="2979823" y="409228"/>
            <a:ext cx="550061" cy="550061"/>
          </a:xfrm>
          <a:prstGeom prst="ellipse">
            <a:avLst/>
          </a:prstGeom>
          <a:gradFill>
            <a:gsLst>
              <a:gs pos="90000">
                <a:schemeClr val="accent1">
                  <a:lumMod val="20000"/>
                  <a:lumOff val="80000"/>
                  <a:alpha val="0"/>
                </a:schemeClr>
              </a:gs>
              <a:gs pos="29000">
                <a:schemeClr val="accent4">
                  <a:alpha val="49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椭圆 65"/>
          <p:cNvSpPr/>
          <p:nvPr userDrawn="1"/>
        </p:nvSpPr>
        <p:spPr>
          <a:xfrm>
            <a:off x="3529884" y="559245"/>
            <a:ext cx="550061" cy="550061"/>
          </a:xfrm>
          <a:prstGeom prst="ellipse">
            <a:avLst/>
          </a:prstGeom>
          <a:gradFill>
            <a:gsLst>
              <a:gs pos="90000">
                <a:schemeClr val="accent1">
                  <a:lumMod val="20000"/>
                  <a:lumOff val="80000"/>
                  <a:alpha val="0"/>
                </a:schemeClr>
              </a:gs>
              <a:gs pos="29000">
                <a:schemeClr val="accent4">
                  <a:alpha val="49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椭圆 66"/>
          <p:cNvSpPr/>
          <p:nvPr userDrawn="1"/>
        </p:nvSpPr>
        <p:spPr>
          <a:xfrm>
            <a:off x="1619672" y="337220"/>
            <a:ext cx="750083" cy="750083"/>
          </a:xfrm>
          <a:prstGeom prst="ellipse">
            <a:avLst/>
          </a:prstGeom>
          <a:gradFill>
            <a:gsLst>
              <a:gs pos="90000">
                <a:schemeClr val="accent1">
                  <a:lumMod val="20000"/>
                  <a:lumOff val="80000"/>
                  <a:alpha val="0"/>
                </a:schemeClr>
              </a:gs>
              <a:gs pos="29000">
                <a:schemeClr val="accent1">
                  <a:alpha val="49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椭圆 67"/>
          <p:cNvSpPr/>
          <p:nvPr userDrawn="1"/>
        </p:nvSpPr>
        <p:spPr>
          <a:xfrm>
            <a:off x="2779801" y="259211"/>
            <a:ext cx="350039" cy="350039"/>
          </a:xfrm>
          <a:prstGeom prst="ellipse">
            <a:avLst/>
          </a:prstGeom>
          <a:gradFill>
            <a:gsLst>
              <a:gs pos="85000">
                <a:schemeClr val="accent1">
                  <a:lumMod val="20000"/>
                  <a:lumOff val="80000"/>
                  <a:alpha val="0"/>
                </a:schemeClr>
              </a:gs>
              <a:gs pos="72000">
                <a:schemeClr val="accent1">
                  <a:alpha val="20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椭圆 68"/>
          <p:cNvSpPr/>
          <p:nvPr userDrawn="1"/>
        </p:nvSpPr>
        <p:spPr>
          <a:xfrm>
            <a:off x="3229851" y="359222"/>
            <a:ext cx="400044" cy="400044"/>
          </a:xfrm>
          <a:prstGeom prst="ellipse">
            <a:avLst/>
          </a:prstGeom>
          <a:gradFill>
            <a:gsLst>
              <a:gs pos="85000">
                <a:schemeClr val="accent1">
                  <a:lumMod val="20000"/>
                  <a:lumOff val="80000"/>
                  <a:alpha val="0"/>
                </a:schemeClr>
              </a:gs>
              <a:gs pos="72000">
                <a:schemeClr val="bg1">
                  <a:alpha val="38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椭圆 69"/>
          <p:cNvSpPr/>
          <p:nvPr userDrawn="1"/>
        </p:nvSpPr>
        <p:spPr>
          <a:xfrm>
            <a:off x="3779912" y="909283"/>
            <a:ext cx="250028" cy="250028"/>
          </a:xfrm>
          <a:prstGeom prst="ellipse">
            <a:avLst/>
          </a:prstGeom>
          <a:gradFill>
            <a:gsLst>
              <a:gs pos="85000">
                <a:schemeClr val="accent1">
                  <a:lumMod val="20000"/>
                  <a:lumOff val="80000"/>
                  <a:alpha val="0"/>
                </a:schemeClr>
              </a:gs>
              <a:gs pos="72000">
                <a:schemeClr val="bg1">
                  <a:alpha val="38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椭圆 70"/>
          <p:cNvSpPr/>
          <p:nvPr userDrawn="1"/>
        </p:nvSpPr>
        <p:spPr>
          <a:xfrm>
            <a:off x="2629784" y="459233"/>
            <a:ext cx="100011" cy="100011"/>
          </a:xfrm>
          <a:prstGeom prst="ellipse">
            <a:avLst/>
          </a:prstGeom>
          <a:gradFill flip="none" rotWithShape="1">
            <a:gsLst>
              <a:gs pos="59000">
                <a:schemeClr val="accent1">
                  <a:lumMod val="20000"/>
                  <a:lumOff val="80000"/>
                  <a:alpha val="0"/>
                </a:schemeClr>
              </a:gs>
              <a:gs pos="3000">
                <a:schemeClr val="bg1">
                  <a:alpha val="51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椭圆 71"/>
          <p:cNvSpPr/>
          <p:nvPr userDrawn="1"/>
        </p:nvSpPr>
        <p:spPr>
          <a:xfrm>
            <a:off x="3429873" y="759267"/>
            <a:ext cx="100011" cy="100011"/>
          </a:xfrm>
          <a:prstGeom prst="ellipse">
            <a:avLst/>
          </a:prstGeom>
          <a:gradFill flip="none" rotWithShape="1">
            <a:gsLst>
              <a:gs pos="59000">
                <a:schemeClr val="accent1">
                  <a:lumMod val="20000"/>
                  <a:lumOff val="80000"/>
                  <a:alpha val="0"/>
                </a:schemeClr>
              </a:gs>
              <a:gs pos="3000">
                <a:schemeClr val="bg1">
                  <a:alpha val="51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椭圆 73"/>
          <p:cNvSpPr/>
          <p:nvPr userDrawn="1"/>
        </p:nvSpPr>
        <p:spPr>
          <a:xfrm>
            <a:off x="4592002" y="303216"/>
            <a:ext cx="350039" cy="350039"/>
          </a:xfrm>
          <a:prstGeom prst="ellipse">
            <a:avLst/>
          </a:prstGeom>
          <a:gradFill>
            <a:gsLst>
              <a:gs pos="85000">
                <a:schemeClr val="accent1">
                  <a:lumMod val="20000"/>
                  <a:lumOff val="80000"/>
                  <a:alpha val="0"/>
                </a:schemeClr>
              </a:gs>
              <a:gs pos="72000">
                <a:schemeClr val="accent1">
                  <a:alpha val="20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椭圆 74"/>
          <p:cNvSpPr/>
          <p:nvPr userDrawn="1"/>
        </p:nvSpPr>
        <p:spPr>
          <a:xfrm>
            <a:off x="5542107" y="653255"/>
            <a:ext cx="250028" cy="250028"/>
          </a:xfrm>
          <a:prstGeom prst="ellipse">
            <a:avLst/>
          </a:prstGeom>
          <a:gradFill>
            <a:gsLst>
              <a:gs pos="85000">
                <a:schemeClr val="accent1">
                  <a:lumMod val="20000"/>
                  <a:lumOff val="80000"/>
                  <a:alpha val="0"/>
                </a:schemeClr>
              </a:gs>
              <a:gs pos="72000">
                <a:schemeClr val="accent1">
                  <a:alpha val="20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椭圆 75"/>
          <p:cNvSpPr/>
          <p:nvPr userDrawn="1"/>
        </p:nvSpPr>
        <p:spPr>
          <a:xfrm>
            <a:off x="5292080" y="553244"/>
            <a:ext cx="450050" cy="450050"/>
          </a:xfrm>
          <a:prstGeom prst="ellipse">
            <a:avLst/>
          </a:prstGeom>
          <a:gradFill>
            <a:gsLst>
              <a:gs pos="90000">
                <a:schemeClr val="accent1">
                  <a:lumMod val="20000"/>
                  <a:lumOff val="80000"/>
                  <a:alpha val="0"/>
                </a:schemeClr>
              </a:gs>
              <a:gs pos="29000">
                <a:schemeClr val="accent1">
                  <a:alpha val="49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椭圆 76"/>
          <p:cNvSpPr/>
          <p:nvPr userDrawn="1"/>
        </p:nvSpPr>
        <p:spPr>
          <a:xfrm>
            <a:off x="4642007" y="353221"/>
            <a:ext cx="550061" cy="550061"/>
          </a:xfrm>
          <a:prstGeom prst="ellipse">
            <a:avLst/>
          </a:prstGeom>
          <a:gradFill>
            <a:gsLst>
              <a:gs pos="90000">
                <a:schemeClr val="accent1">
                  <a:lumMod val="20000"/>
                  <a:lumOff val="80000"/>
                  <a:alpha val="0"/>
                </a:schemeClr>
              </a:gs>
              <a:gs pos="29000">
                <a:schemeClr val="accent1">
                  <a:alpha val="49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椭圆 77"/>
          <p:cNvSpPr/>
          <p:nvPr userDrawn="1"/>
        </p:nvSpPr>
        <p:spPr>
          <a:xfrm>
            <a:off x="4992046" y="403227"/>
            <a:ext cx="550061" cy="550061"/>
          </a:xfrm>
          <a:prstGeom prst="ellipse">
            <a:avLst/>
          </a:prstGeom>
          <a:gradFill>
            <a:gsLst>
              <a:gs pos="90000">
                <a:schemeClr val="accent1">
                  <a:lumMod val="20000"/>
                  <a:lumOff val="80000"/>
                  <a:alpha val="0"/>
                </a:schemeClr>
              </a:gs>
              <a:gs pos="29000">
                <a:schemeClr val="accent4">
                  <a:alpha val="49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椭圆 78"/>
          <p:cNvSpPr/>
          <p:nvPr userDrawn="1"/>
        </p:nvSpPr>
        <p:spPr>
          <a:xfrm>
            <a:off x="5042052" y="203205"/>
            <a:ext cx="350039" cy="350039"/>
          </a:xfrm>
          <a:prstGeom prst="ellipse">
            <a:avLst/>
          </a:prstGeom>
          <a:gradFill>
            <a:gsLst>
              <a:gs pos="90000">
                <a:schemeClr val="accent1">
                  <a:lumMod val="20000"/>
                  <a:lumOff val="80000"/>
                  <a:alpha val="0"/>
                </a:schemeClr>
              </a:gs>
              <a:gs pos="29000">
                <a:schemeClr val="accent4">
                  <a:alpha val="49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椭圆 79"/>
          <p:cNvSpPr/>
          <p:nvPr userDrawn="1"/>
        </p:nvSpPr>
        <p:spPr>
          <a:xfrm>
            <a:off x="5192069" y="703260"/>
            <a:ext cx="300033" cy="300033"/>
          </a:xfrm>
          <a:prstGeom prst="ellipse">
            <a:avLst/>
          </a:prstGeom>
          <a:gradFill>
            <a:gsLst>
              <a:gs pos="90000">
                <a:schemeClr val="accent1">
                  <a:lumMod val="20000"/>
                  <a:lumOff val="80000"/>
                  <a:alpha val="0"/>
                </a:schemeClr>
              </a:gs>
              <a:gs pos="29000">
                <a:schemeClr val="accent1">
                  <a:alpha val="49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椭圆 80"/>
          <p:cNvSpPr/>
          <p:nvPr userDrawn="1"/>
        </p:nvSpPr>
        <p:spPr>
          <a:xfrm>
            <a:off x="5742130" y="303216"/>
            <a:ext cx="300033" cy="300033"/>
          </a:xfrm>
          <a:prstGeom prst="ellipse">
            <a:avLst/>
          </a:prstGeom>
          <a:gradFill>
            <a:gsLst>
              <a:gs pos="90000">
                <a:schemeClr val="accent1">
                  <a:lumMod val="20000"/>
                  <a:lumOff val="80000"/>
                  <a:alpha val="0"/>
                </a:schemeClr>
              </a:gs>
              <a:gs pos="29000">
                <a:schemeClr val="accent1">
                  <a:alpha val="49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椭圆 81"/>
          <p:cNvSpPr/>
          <p:nvPr userDrawn="1"/>
        </p:nvSpPr>
        <p:spPr>
          <a:xfrm>
            <a:off x="4592002" y="803271"/>
            <a:ext cx="250028" cy="250028"/>
          </a:xfrm>
          <a:prstGeom prst="ellipse">
            <a:avLst/>
          </a:prstGeom>
          <a:gradFill>
            <a:gsLst>
              <a:gs pos="85000">
                <a:schemeClr val="accent1">
                  <a:lumMod val="20000"/>
                  <a:lumOff val="80000"/>
                  <a:alpha val="0"/>
                </a:schemeClr>
              </a:gs>
              <a:gs pos="72000">
                <a:schemeClr val="bg1">
                  <a:alpha val="38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" name="椭圆 82"/>
          <p:cNvSpPr/>
          <p:nvPr userDrawn="1"/>
        </p:nvSpPr>
        <p:spPr>
          <a:xfrm>
            <a:off x="5842141" y="603249"/>
            <a:ext cx="200022" cy="200022"/>
          </a:xfrm>
          <a:prstGeom prst="ellipse">
            <a:avLst/>
          </a:prstGeom>
          <a:gradFill>
            <a:gsLst>
              <a:gs pos="85000">
                <a:schemeClr val="accent1">
                  <a:lumMod val="20000"/>
                  <a:lumOff val="80000"/>
                  <a:alpha val="0"/>
                </a:schemeClr>
              </a:gs>
              <a:gs pos="72000">
                <a:schemeClr val="bg1">
                  <a:alpha val="38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" name="椭圆 83"/>
          <p:cNvSpPr/>
          <p:nvPr userDrawn="1"/>
        </p:nvSpPr>
        <p:spPr>
          <a:xfrm>
            <a:off x="5342085" y="503238"/>
            <a:ext cx="50006" cy="50006"/>
          </a:xfrm>
          <a:prstGeom prst="ellipse">
            <a:avLst/>
          </a:prstGeom>
          <a:gradFill flip="none" rotWithShape="1">
            <a:gsLst>
              <a:gs pos="59000">
                <a:schemeClr val="accent1">
                  <a:lumMod val="20000"/>
                  <a:lumOff val="80000"/>
                  <a:alpha val="0"/>
                </a:schemeClr>
              </a:gs>
              <a:gs pos="3000">
                <a:schemeClr val="bg1">
                  <a:alpha val="51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 userDrawn="1"/>
        </p:nvSpPr>
        <p:spPr>
          <a:xfrm>
            <a:off x="7308304" y="15900"/>
            <a:ext cx="1689472" cy="1689472"/>
          </a:xfrm>
          <a:prstGeom prst="ellipse">
            <a:avLst/>
          </a:prstGeom>
          <a:gradFill>
            <a:gsLst>
              <a:gs pos="89000">
                <a:schemeClr val="bg1">
                  <a:alpha val="0"/>
                </a:schemeClr>
              </a:gs>
              <a:gs pos="80000">
                <a:schemeClr val="accent1">
                  <a:alpha val="33000"/>
                </a:schemeClr>
              </a:gs>
              <a:gs pos="72000">
                <a:schemeClr val="accent5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 userDrawn="1"/>
        </p:nvSpPr>
        <p:spPr>
          <a:xfrm>
            <a:off x="2123728" y="337220"/>
            <a:ext cx="750083" cy="750083"/>
          </a:xfrm>
          <a:prstGeom prst="ellipse">
            <a:avLst/>
          </a:prstGeom>
          <a:gradFill>
            <a:gsLst>
              <a:gs pos="90000">
                <a:schemeClr val="accent1">
                  <a:lumMod val="20000"/>
                  <a:lumOff val="80000"/>
                  <a:alpha val="0"/>
                </a:schemeClr>
              </a:gs>
              <a:gs pos="29000">
                <a:schemeClr val="accent1">
                  <a:alpha val="49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" name="圆角矩形 84"/>
          <p:cNvSpPr/>
          <p:nvPr userDrawn="1"/>
        </p:nvSpPr>
        <p:spPr>
          <a:xfrm>
            <a:off x="323528" y="1129308"/>
            <a:ext cx="6984776" cy="4176464"/>
          </a:xfrm>
          <a:prstGeom prst="roundRect">
            <a:avLst>
              <a:gd name="adj" fmla="val 3754"/>
            </a:avLst>
          </a:prstGeom>
          <a:solidFill>
            <a:schemeClr val="bg1"/>
          </a:solidFill>
          <a:ln>
            <a:solidFill>
              <a:schemeClr val="bg1">
                <a:alpha val="21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Freeform 5"/>
          <p:cNvSpPr>
            <a:spLocks noEditPoints="1"/>
          </p:cNvSpPr>
          <p:nvPr userDrawn="1"/>
        </p:nvSpPr>
        <p:spPr bwMode="auto">
          <a:xfrm>
            <a:off x="7633426" y="1633364"/>
            <a:ext cx="704208" cy="860420"/>
          </a:xfrm>
          <a:custGeom>
            <a:avLst/>
            <a:gdLst>
              <a:gd name="T0" fmla="*/ 65 w 6741"/>
              <a:gd name="T1" fmla="*/ 3008 h 8240"/>
              <a:gd name="T2" fmla="*/ 736 w 6741"/>
              <a:gd name="T3" fmla="*/ 2436 h 8240"/>
              <a:gd name="T4" fmla="*/ 1278 w 6741"/>
              <a:gd name="T5" fmla="*/ 2577 h 8240"/>
              <a:gd name="T6" fmla="*/ 1563 w 6741"/>
              <a:gd name="T7" fmla="*/ 3384 h 8240"/>
              <a:gd name="T8" fmla="*/ 1620 w 6741"/>
              <a:gd name="T9" fmla="*/ 3523 h 8240"/>
              <a:gd name="T10" fmla="*/ 1457 w 6741"/>
              <a:gd name="T11" fmla="*/ 4030 h 8240"/>
              <a:gd name="T12" fmla="*/ 1258 w 6741"/>
              <a:gd name="T13" fmla="*/ 4185 h 8240"/>
              <a:gd name="T14" fmla="*/ 893 w 6741"/>
              <a:gd name="T15" fmla="*/ 4216 h 8240"/>
              <a:gd name="T16" fmla="*/ 365 w 6741"/>
              <a:gd name="T17" fmla="*/ 4010 h 8240"/>
              <a:gd name="T18" fmla="*/ 177 w 6741"/>
              <a:gd name="T19" fmla="*/ 3875 h 8240"/>
              <a:gd name="T20" fmla="*/ 3131 w 6741"/>
              <a:gd name="T21" fmla="*/ 3939 h 8240"/>
              <a:gd name="T22" fmla="*/ 3112 w 6741"/>
              <a:gd name="T23" fmla="*/ 3040 h 8240"/>
              <a:gd name="T24" fmla="*/ 3008 w 6741"/>
              <a:gd name="T25" fmla="*/ 2786 h 8240"/>
              <a:gd name="T26" fmla="*/ 1803 w 6741"/>
              <a:gd name="T27" fmla="*/ 2782 h 8240"/>
              <a:gd name="T28" fmla="*/ 1681 w 6741"/>
              <a:gd name="T29" fmla="*/ 2544 h 8240"/>
              <a:gd name="T30" fmla="*/ 1945 w 6741"/>
              <a:gd name="T31" fmla="*/ 2394 h 8240"/>
              <a:gd name="T32" fmla="*/ 3040 w 6741"/>
              <a:gd name="T33" fmla="*/ 2068 h 8240"/>
              <a:gd name="T34" fmla="*/ 3184 w 6741"/>
              <a:gd name="T35" fmla="*/ 95 h 8240"/>
              <a:gd name="T36" fmla="*/ 3429 w 6741"/>
              <a:gd name="T37" fmla="*/ 77 h 8240"/>
              <a:gd name="T38" fmla="*/ 3593 w 6741"/>
              <a:gd name="T39" fmla="*/ 1178 h 8240"/>
              <a:gd name="T40" fmla="*/ 3545 w 6741"/>
              <a:gd name="T41" fmla="*/ 1476 h 8240"/>
              <a:gd name="T42" fmla="*/ 3573 w 6741"/>
              <a:gd name="T43" fmla="*/ 1961 h 8240"/>
              <a:gd name="T44" fmla="*/ 3529 w 6741"/>
              <a:gd name="T45" fmla="*/ 2084 h 8240"/>
              <a:gd name="T46" fmla="*/ 4518 w 6741"/>
              <a:gd name="T47" fmla="*/ 2251 h 8240"/>
              <a:gd name="T48" fmla="*/ 4981 w 6741"/>
              <a:gd name="T49" fmla="*/ 2227 h 8240"/>
              <a:gd name="T50" fmla="*/ 5427 w 6741"/>
              <a:gd name="T51" fmla="*/ 2333 h 8240"/>
              <a:gd name="T52" fmla="*/ 5875 w 6741"/>
              <a:gd name="T53" fmla="*/ 2436 h 8240"/>
              <a:gd name="T54" fmla="*/ 6064 w 6741"/>
              <a:gd name="T55" fmla="*/ 2470 h 8240"/>
              <a:gd name="T56" fmla="*/ 6685 w 6741"/>
              <a:gd name="T57" fmla="*/ 2802 h 8240"/>
              <a:gd name="T58" fmla="*/ 6352 w 6741"/>
              <a:gd name="T59" fmla="*/ 3346 h 8240"/>
              <a:gd name="T60" fmla="*/ 6284 w 6741"/>
              <a:gd name="T61" fmla="*/ 3348 h 8240"/>
              <a:gd name="T62" fmla="*/ 6061 w 6741"/>
              <a:gd name="T63" fmla="*/ 3399 h 8240"/>
              <a:gd name="T64" fmla="*/ 5848 w 6741"/>
              <a:gd name="T65" fmla="*/ 3571 h 8240"/>
              <a:gd name="T66" fmla="*/ 5721 w 6741"/>
              <a:gd name="T67" fmla="*/ 3805 h 8240"/>
              <a:gd name="T68" fmla="*/ 5796 w 6741"/>
              <a:gd name="T69" fmla="*/ 4014 h 8240"/>
              <a:gd name="T70" fmla="*/ 6055 w 6741"/>
              <a:gd name="T71" fmla="*/ 4269 h 8240"/>
              <a:gd name="T72" fmla="*/ 6127 w 6741"/>
              <a:gd name="T73" fmla="*/ 4583 h 8240"/>
              <a:gd name="T74" fmla="*/ 6061 w 6741"/>
              <a:gd name="T75" fmla="*/ 4714 h 8240"/>
              <a:gd name="T76" fmla="*/ 6045 w 6741"/>
              <a:gd name="T77" fmla="*/ 4714 h 8240"/>
              <a:gd name="T78" fmla="*/ 5848 w 6741"/>
              <a:gd name="T79" fmla="*/ 4793 h 8240"/>
              <a:gd name="T80" fmla="*/ 5335 w 6741"/>
              <a:gd name="T81" fmla="*/ 4619 h 8240"/>
              <a:gd name="T82" fmla="*/ 4841 w 6741"/>
              <a:gd name="T83" fmla="*/ 4588 h 8240"/>
              <a:gd name="T84" fmla="*/ 3416 w 6741"/>
              <a:gd name="T85" fmla="*/ 5457 h 8240"/>
              <a:gd name="T86" fmla="*/ 3509 w 6741"/>
              <a:gd name="T87" fmla="*/ 5751 h 8240"/>
              <a:gd name="T88" fmla="*/ 3473 w 6741"/>
              <a:gd name="T89" fmla="*/ 6369 h 8240"/>
              <a:gd name="T90" fmla="*/ 3230 w 6741"/>
              <a:gd name="T91" fmla="*/ 8166 h 8240"/>
              <a:gd name="T92" fmla="*/ 3086 w 6741"/>
              <a:gd name="T93" fmla="*/ 8163 h 8240"/>
              <a:gd name="T94" fmla="*/ 3131 w 6741"/>
              <a:gd name="T95" fmla="*/ 7394 h 8240"/>
              <a:gd name="T96" fmla="*/ 3083 w 6741"/>
              <a:gd name="T97" fmla="*/ 5681 h 8240"/>
              <a:gd name="T98" fmla="*/ 3148 w 6741"/>
              <a:gd name="T99" fmla="*/ 5445 h 8240"/>
              <a:gd name="T100" fmla="*/ 3072 w 6741"/>
              <a:gd name="T101" fmla="*/ 4561 h 8240"/>
              <a:gd name="T102" fmla="*/ 1652 w 6741"/>
              <a:gd name="T103" fmla="*/ 4595 h 8240"/>
              <a:gd name="T104" fmla="*/ 1529 w 6741"/>
              <a:gd name="T105" fmla="*/ 4459 h 8240"/>
              <a:gd name="T106" fmla="*/ 1540 w 6741"/>
              <a:gd name="T107" fmla="*/ 4284 h 8240"/>
              <a:gd name="T108" fmla="*/ 1901 w 6741"/>
              <a:gd name="T109" fmla="*/ 4125 h 8240"/>
              <a:gd name="T110" fmla="*/ 5249 w 6741"/>
              <a:gd name="T111" fmla="*/ 3185 h 8240"/>
              <a:gd name="T112" fmla="*/ 5162 w 6741"/>
              <a:gd name="T113" fmla="*/ 3016 h 8240"/>
              <a:gd name="T114" fmla="*/ 4819 w 6741"/>
              <a:gd name="T115" fmla="*/ 2806 h 8240"/>
              <a:gd name="T116" fmla="*/ 4090 w 6741"/>
              <a:gd name="T117" fmla="*/ 2735 h 8240"/>
              <a:gd name="T118" fmla="*/ 3383 w 6741"/>
              <a:gd name="T119" fmla="*/ 3031 h 8240"/>
              <a:gd name="T120" fmla="*/ 3319 w 6741"/>
              <a:gd name="T121" fmla="*/ 3291 h 8240"/>
              <a:gd name="T122" fmla="*/ 3415 w 6741"/>
              <a:gd name="T123" fmla="*/ 3642 h 8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6741" h="8240">
                <a:moveTo>
                  <a:pt x="0" y="3310"/>
                </a:moveTo>
                <a:lnTo>
                  <a:pt x="0" y="3273"/>
                </a:lnTo>
                <a:lnTo>
                  <a:pt x="1" y="3238"/>
                </a:lnTo>
                <a:lnTo>
                  <a:pt x="3" y="3205"/>
                </a:lnTo>
                <a:lnTo>
                  <a:pt x="7" y="3175"/>
                </a:lnTo>
                <a:lnTo>
                  <a:pt x="10" y="3147"/>
                </a:lnTo>
                <a:lnTo>
                  <a:pt x="15" y="3121"/>
                </a:lnTo>
                <a:lnTo>
                  <a:pt x="20" y="3097"/>
                </a:lnTo>
                <a:lnTo>
                  <a:pt x="27" y="3076"/>
                </a:lnTo>
                <a:lnTo>
                  <a:pt x="34" y="3057"/>
                </a:lnTo>
                <a:lnTo>
                  <a:pt x="42" y="3040"/>
                </a:lnTo>
                <a:lnTo>
                  <a:pt x="51" y="3025"/>
                </a:lnTo>
                <a:lnTo>
                  <a:pt x="60" y="3013"/>
                </a:lnTo>
                <a:lnTo>
                  <a:pt x="65" y="3008"/>
                </a:lnTo>
                <a:lnTo>
                  <a:pt x="71" y="3003"/>
                </a:lnTo>
                <a:lnTo>
                  <a:pt x="77" y="2999"/>
                </a:lnTo>
                <a:lnTo>
                  <a:pt x="82" y="2995"/>
                </a:lnTo>
                <a:lnTo>
                  <a:pt x="88" y="2992"/>
                </a:lnTo>
                <a:lnTo>
                  <a:pt x="95" y="2989"/>
                </a:lnTo>
                <a:lnTo>
                  <a:pt x="101" y="2988"/>
                </a:lnTo>
                <a:lnTo>
                  <a:pt x="107" y="2986"/>
                </a:lnTo>
                <a:lnTo>
                  <a:pt x="198" y="2986"/>
                </a:lnTo>
                <a:lnTo>
                  <a:pt x="305" y="2842"/>
                </a:lnTo>
                <a:lnTo>
                  <a:pt x="575" y="2663"/>
                </a:lnTo>
                <a:lnTo>
                  <a:pt x="629" y="2537"/>
                </a:lnTo>
                <a:lnTo>
                  <a:pt x="679" y="2488"/>
                </a:lnTo>
                <a:lnTo>
                  <a:pt x="720" y="2451"/>
                </a:lnTo>
                <a:lnTo>
                  <a:pt x="736" y="2436"/>
                </a:lnTo>
                <a:lnTo>
                  <a:pt x="751" y="2425"/>
                </a:lnTo>
                <a:lnTo>
                  <a:pt x="763" y="2416"/>
                </a:lnTo>
                <a:lnTo>
                  <a:pt x="774" y="2410"/>
                </a:lnTo>
                <a:lnTo>
                  <a:pt x="882" y="2410"/>
                </a:lnTo>
                <a:lnTo>
                  <a:pt x="1008" y="2373"/>
                </a:lnTo>
                <a:lnTo>
                  <a:pt x="1097" y="2392"/>
                </a:lnTo>
                <a:lnTo>
                  <a:pt x="1169" y="2517"/>
                </a:lnTo>
                <a:lnTo>
                  <a:pt x="1241" y="2482"/>
                </a:lnTo>
                <a:lnTo>
                  <a:pt x="1245" y="2504"/>
                </a:lnTo>
                <a:lnTo>
                  <a:pt x="1251" y="2523"/>
                </a:lnTo>
                <a:lnTo>
                  <a:pt x="1257" y="2540"/>
                </a:lnTo>
                <a:lnTo>
                  <a:pt x="1263" y="2555"/>
                </a:lnTo>
                <a:lnTo>
                  <a:pt x="1270" y="2567"/>
                </a:lnTo>
                <a:lnTo>
                  <a:pt x="1278" y="2577"/>
                </a:lnTo>
                <a:lnTo>
                  <a:pt x="1286" y="2585"/>
                </a:lnTo>
                <a:lnTo>
                  <a:pt x="1295" y="2591"/>
                </a:lnTo>
                <a:lnTo>
                  <a:pt x="1457" y="2753"/>
                </a:lnTo>
                <a:lnTo>
                  <a:pt x="1476" y="2986"/>
                </a:lnTo>
                <a:lnTo>
                  <a:pt x="1511" y="3112"/>
                </a:lnTo>
                <a:lnTo>
                  <a:pt x="1476" y="3310"/>
                </a:lnTo>
                <a:lnTo>
                  <a:pt x="1493" y="3331"/>
                </a:lnTo>
                <a:lnTo>
                  <a:pt x="1509" y="3348"/>
                </a:lnTo>
                <a:lnTo>
                  <a:pt x="1525" y="3363"/>
                </a:lnTo>
                <a:lnTo>
                  <a:pt x="1538" y="3373"/>
                </a:lnTo>
                <a:lnTo>
                  <a:pt x="1545" y="3378"/>
                </a:lnTo>
                <a:lnTo>
                  <a:pt x="1551" y="3381"/>
                </a:lnTo>
                <a:lnTo>
                  <a:pt x="1557" y="3383"/>
                </a:lnTo>
                <a:lnTo>
                  <a:pt x="1563" y="3384"/>
                </a:lnTo>
                <a:lnTo>
                  <a:pt x="1569" y="3385"/>
                </a:lnTo>
                <a:lnTo>
                  <a:pt x="1573" y="3385"/>
                </a:lnTo>
                <a:lnTo>
                  <a:pt x="1579" y="3384"/>
                </a:lnTo>
                <a:lnTo>
                  <a:pt x="1583" y="3382"/>
                </a:lnTo>
                <a:lnTo>
                  <a:pt x="1529" y="3399"/>
                </a:lnTo>
                <a:lnTo>
                  <a:pt x="1555" y="3425"/>
                </a:lnTo>
                <a:lnTo>
                  <a:pt x="1575" y="3447"/>
                </a:lnTo>
                <a:lnTo>
                  <a:pt x="1592" y="3468"/>
                </a:lnTo>
                <a:lnTo>
                  <a:pt x="1606" y="3486"/>
                </a:lnTo>
                <a:lnTo>
                  <a:pt x="1615" y="3499"/>
                </a:lnTo>
                <a:lnTo>
                  <a:pt x="1620" y="3511"/>
                </a:lnTo>
                <a:lnTo>
                  <a:pt x="1621" y="3516"/>
                </a:lnTo>
                <a:lnTo>
                  <a:pt x="1621" y="3519"/>
                </a:lnTo>
                <a:lnTo>
                  <a:pt x="1620" y="3523"/>
                </a:lnTo>
                <a:lnTo>
                  <a:pt x="1618" y="3525"/>
                </a:lnTo>
                <a:lnTo>
                  <a:pt x="1583" y="3597"/>
                </a:lnTo>
                <a:lnTo>
                  <a:pt x="1565" y="3669"/>
                </a:lnTo>
                <a:lnTo>
                  <a:pt x="1493" y="3706"/>
                </a:lnTo>
                <a:lnTo>
                  <a:pt x="1489" y="3711"/>
                </a:lnTo>
                <a:lnTo>
                  <a:pt x="1485" y="3718"/>
                </a:lnTo>
                <a:lnTo>
                  <a:pt x="1484" y="3727"/>
                </a:lnTo>
                <a:lnTo>
                  <a:pt x="1483" y="3737"/>
                </a:lnTo>
                <a:lnTo>
                  <a:pt x="1484" y="3749"/>
                </a:lnTo>
                <a:lnTo>
                  <a:pt x="1485" y="3763"/>
                </a:lnTo>
                <a:lnTo>
                  <a:pt x="1489" y="3778"/>
                </a:lnTo>
                <a:lnTo>
                  <a:pt x="1493" y="3795"/>
                </a:lnTo>
                <a:lnTo>
                  <a:pt x="1476" y="3867"/>
                </a:lnTo>
                <a:lnTo>
                  <a:pt x="1457" y="4030"/>
                </a:lnTo>
                <a:lnTo>
                  <a:pt x="1446" y="4047"/>
                </a:lnTo>
                <a:lnTo>
                  <a:pt x="1435" y="4064"/>
                </a:lnTo>
                <a:lnTo>
                  <a:pt x="1422" y="4079"/>
                </a:lnTo>
                <a:lnTo>
                  <a:pt x="1409" y="4094"/>
                </a:lnTo>
                <a:lnTo>
                  <a:pt x="1396" y="4107"/>
                </a:lnTo>
                <a:lnTo>
                  <a:pt x="1383" y="4119"/>
                </a:lnTo>
                <a:lnTo>
                  <a:pt x="1368" y="4132"/>
                </a:lnTo>
                <a:lnTo>
                  <a:pt x="1353" y="4142"/>
                </a:lnTo>
                <a:lnTo>
                  <a:pt x="1339" y="4151"/>
                </a:lnTo>
                <a:lnTo>
                  <a:pt x="1323" y="4160"/>
                </a:lnTo>
                <a:lnTo>
                  <a:pt x="1307" y="4168"/>
                </a:lnTo>
                <a:lnTo>
                  <a:pt x="1292" y="4175"/>
                </a:lnTo>
                <a:lnTo>
                  <a:pt x="1275" y="4180"/>
                </a:lnTo>
                <a:lnTo>
                  <a:pt x="1258" y="4185"/>
                </a:lnTo>
                <a:lnTo>
                  <a:pt x="1240" y="4188"/>
                </a:lnTo>
                <a:lnTo>
                  <a:pt x="1223" y="4191"/>
                </a:lnTo>
                <a:lnTo>
                  <a:pt x="1187" y="4198"/>
                </a:lnTo>
                <a:lnTo>
                  <a:pt x="1153" y="4204"/>
                </a:lnTo>
                <a:lnTo>
                  <a:pt x="1120" y="4208"/>
                </a:lnTo>
                <a:lnTo>
                  <a:pt x="1090" y="4213"/>
                </a:lnTo>
                <a:lnTo>
                  <a:pt x="1061" y="4216"/>
                </a:lnTo>
                <a:lnTo>
                  <a:pt x="1033" y="4219"/>
                </a:lnTo>
                <a:lnTo>
                  <a:pt x="1006" y="4220"/>
                </a:lnTo>
                <a:lnTo>
                  <a:pt x="980" y="4221"/>
                </a:lnTo>
                <a:lnTo>
                  <a:pt x="956" y="4221"/>
                </a:lnTo>
                <a:lnTo>
                  <a:pt x="933" y="4221"/>
                </a:lnTo>
                <a:lnTo>
                  <a:pt x="912" y="4219"/>
                </a:lnTo>
                <a:lnTo>
                  <a:pt x="893" y="4216"/>
                </a:lnTo>
                <a:lnTo>
                  <a:pt x="875" y="4214"/>
                </a:lnTo>
                <a:lnTo>
                  <a:pt x="858" y="4211"/>
                </a:lnTo>
                <a:lnTo>
                  <a:pt x="842" y="4206"/>
                </a:lnTo>
                <a:lnTo>
                  <a:pt x="828" y="4200"/>
                </a:lnTo>
                <a:lnTo>
                  <a:pt x="798" y="4188"/>
                </a:lnTo>
                <a:lnTo>
                  <a:pt x="762" y="4173"/>
                </a:lnTo>
                <a:lnTo>
                  <a:pt x="722" y="4157"/>
                </a:lnTo>
                <a:lnTo>
                  <a:pt x="674" y="4137"/>
                </a:lnTo>
                <a:lnTo>
                  <a:pt x="623" y="4116"/>
                </a:lnTo>
                <a:lnTo>
                  <a:pt x="564" y="4092"/>
                </a:lnTo>
                <a:lnTo>
                  <a:pt x="501" y="4067"/>
                </a:lnTo>
                <a:lnTo>
                  <a:pt x="431" y="4038"/>
                </a:lnTo>
                <a:lnTo>
                  <a:pt x="396" y="4024"/>
                </a:lnTo>
                <a:lnTo>
                  <a:pt x="365" y="4010"/>
                </a:lnTo>
                <a:lnTo>
                  <a:pt x="334" y="3997"/>
                </a:lnTo>
                <a:lnTo>
                  <a:pt x="307" y="3984"/>
                </a:lnTo>
                <a:lnTo>
                  <a:pt x="283" y="3972"/>
                </a:lnTo>
                <a:lnTo>
                  <a:pt x="261" y="3960"/>
                </a:lnTo>
                <a:lnTo>
                  <a:pt x="241" y="3948"/>
                </a:lnTo>
                <a:lnTo>
                  <a:pt x="224" y="3938"/>
                </a:lnTo>
                <a:lnTo>
                  <a:pt x="209" y="3927"/>
                </a:lnTo>
                <a:lnTo>
                  <a:pt x="198" y="3917"/>
                </a:lnTo>
                <a:lnTo>
                  <a:pt x="188" y="3908"/>
                </a:lnTo>
                <a:lnTo>
                  <a:pt x="181" y="3899"/>
                </a:lnTo>
                <a:lnTo>
                  <a:pt x="177" y="3890"/>
                </a:lnTo>
                <a:lnTo>
                  <a:pt x="176" y="3882"/>
                </a:lnTo>
                <a:lnTo>
                  <a:pt x="176" y="3879"/>
                </a:lnTo>
                <a:lnTo>
                  <a:pt x="177" y="3875"/>
                </a:lnTo>
                <a:lnTo>
                  <a:pt x="178" y="3871"/>
                </a:lnTo>
                <a:lnTo>
                  <a:pt x="180" y="3867"/>
                </a:lnTo>
                <a:lnTo>
                  <a:pt x="215" y="3795"/>
                </a:lnTo>
                <a:lnTo>
                  <a:pt x="126" y="3849"/>
                </a:lnTo>
                <a:lnTo>
                  <a:pt x="35" y="3580"/>
                </a:lnTo>
                <a:lnTo>
                  <a:pt x="17" y="3508"/>
                </a:lnTo>
                <a:lnTo>
                  <a:pt x="26" y="3499"/>
                </a:lnTo>
                <a:lnTo>
                  <a:pt x="35" y="3490"/>
                </a:lnTo>
                <a:lnTo>
                  <a:pt x="45" y="3481"/>
                </a:lnTo>
                <a:lnTo>
                  <a:pt x="54" y="3471"/>
                </a:lnTo>
                <a:lnTo>
                  <a:pt x="17" y="3399"/>
                </a:lnTo>
                <a:lnTo>
                  <a:pt x="17" y="3329"/>
                </a:lnTo>
                <a:lnTo>
                  <a:pt x="0" y="3310"/>
                </a:lnTo>
                <a:close/>
                <a:moveTo>
                  <a:pt x="3131" y="3939"/>
                </a:moveTo>
                <a:lnTo>
                  <a:pt x="3130" y="3895"/>
                </a:lnTo>
                <a:lnTo>
                  <a:pt x="3129" y="3855"/>
                </a:lnTo>
                <a:lnTo>
                  <a:pt x="3126" y="3815"/>
                </a:lnTo>
                <a:lnTo>
                  <a:pt x="3122" y="3778"/>
                </a:lnTo>
                <a:lnTo>
                  <a:pt x="3120" y="3760"/>
                </a:lnTo>
                <a:lnTo>
                  <a:pt x="3119" y="3745"/>
                </a:lnTo>
                <a:lnTo>
                  <a:pt x="3119" y="3729"/>
                </a:lnTo>
                <a:lnTo>
                  <a:pt x="3120" y="3714"/>
                </a:lnTo>
                <a:lnTo>
                  <a:pt x="3121" y="3702"/>
                </a:lnTo>
                <a:lnTo>
                  <a:pt x="3124" y="3689"/>
                </a:lnTo>
                <a:lnTo>
                  <a:pt x="3127" y="3679"/>
                </a:lnTo>
                <a:lnTo>
                  <a:pt x="3131" y="3669"/>
                </a:lnTo>
                <a:lnTo>
                  <a:pt x="3184" y="3329"/>
                </a:lnTo>
                <a:lnTo>
                  <a:pt x="3112" y="3040"/>
                </a:lnTo>
                <a:lnTo>
                  <a:pt x="3108" y="2997"/>
                </a:lnTo>
                <a:lnTo>
                  <a:pt x="3103" y="2960"/>
                </a:lnTo>
                <a:lnTo>
                  <a:pt x="3099" y="2926"/>
                </a:lnTo>
                <a:lnTo>
                  <a:pt x="3094" y="2898"/>
                </a:lnTo>
                <a:lnTo>
                  <a:pt x="3090" y="2874"/>
                </a:lnTo>
                <a:lnTo>
                  <a:pt x="3085" y="2856"/>
                </a:lnTo>
                <a:lnTo>
                  <a:pt x="3082" y="2842"/>
                </a:lnTo>
                <a:lnTo>
                  <a:pt x="3077" y="2833"/>
                </a:lnTo>
                <a:lnTo>
                  <a:pt x="3068" y="2820"/>
                </a:lnTo>
                <a:lnTo>
                  <a:pt x="3059" y="2809"/>
                </a:lnTo>
                <a:lnTo>
                  <a:pt x="3049" y="2798"/>
                </a:lnTo>
                <a:lnTo>
                  <a:pt x="3040" y="2788"/>
                </a:lnTo>
                <a:lnTo>
                  <a:pt x="3028" y="2788"/>
                </a:lnTo>
                <a:lnTo>
                  <a:pt x="3008" y="2786"/>
                </a:lnTo>
                <a:lnTo>
                  <a:pt x="2981" y="2785"/>
                </a:lnTo>
                <a:lnTo>
                  <a:pt x="2946" y="2783"/>
                </a:lnTo>
                <a:lnTo>
                  <a:pt x="2904" y="2781"/>
                </a:lnTo>
                <a:lnTo>
                  <a:pt x="2856" y="2777"/>
                </a:lnTo>
                <a:lnTo>
                  <a:pt x="2799" y="2774"/>
                </a:lnTo>
                <a:lnTo>
                  <a:pt x="2735" y="2770"/>
                </a:lnTo>
                <a:lnTo>
                  <a:pt x="2502" y="2824"/>
                </a:lnTo>
                <a:lnTo>
                  <a:pt x="2086" y="2770"/>
                </a:lnTo>
                <a:lnTo>
                  <a:pt x="1888" y="2807"/>
                </a:lnTo>
                <a:lnTo>
                  <a:pt x="1871" y="2806"/>
                </a:lnTo>
                <a:lnTo>
                  <a:pt x="1853" y="2802"/>
                </a:lnTo>
                <a:lnTo>
                  <a:pt x="1837" y="2798"/>
                </a:lnTo>
                <a:lnTo>
                  <a:pt x="1820" y="2791"/>
                </a:lnTo>
                <a:lnTo>
                  <a:pt x="1803" y="2782"/>
                </a:lnTo>
                <a:lnTo>
                  <a:pt x="1786" y="2771"/>
                </a:lnTo>
                <a:lnTo>
                  <a:pt x="1770" y="2758"/>
                </a:lnTo>
                <a:lnTo>
                  <a:pt x="1753" y="2744"/>
                </a:lnTo>
                <a:lnTo>
                  <a:pt x="1739" y="2727"/>
                </a:lnTo>
                <a:lnTo>
                  <a:pt x="1726" y="2711"/>
                </a:lnTo>
                <a:lnTo>
                  <a:pt x="1714" y="2693"/>
                </a:lnTo>
                <a:lnTo>
                  <a:pt x="1705" y="2675"/>
                </a:lnTo>
                <a:lnTo>
                  <a:pt x="1696" y="2657"/>
                </a:lnTo>
                <a:lnTo>
                  <a:pt x="1689" y="2639"/>
                </a:lnTo>
                <a:lnTo>
                  <a:pt x="1684" y="2619"/>
                </a:lnTo>
                <a:lnTo>
                  <a:pt x="1681" y="2600"/>
                </a:lnTo>
                <a:lnTo>
                  <a:pt x="1680" y="2579"/>
                </a:lnTo>
                <a:lnTo>
                  <a:pt x="1680" y="2561"/>
                </a:lnTo>
                <a:lnTo>
                  <a:pt x="1681" y="2544"/>
                </a:lnTo>
                <a:lnTo>
                  <a:pt x="1683" y="2530"/>
                </a:lnTo>
                <a:lnTo>
                  <a:pt x="1688" y="2515"/>
                </a:lnTo>
                <a:lnTo>
                  <a:pt x="1694" y="2503"/>
                </a:lnTo>
                <a:lnTo>
                  <a:pt x="1700" y="2491"/>
                </a:lnTo>
                <a:lnTo>
                  <a:pt x="1709" y="2482"/>
                </a:lnTo>
                <a:lnTo>
                  <a:pt x="1716" y="2476"/>
                </a:lnTo>
                <a:lnTo>
                  <a:pt x="1726" y="2468"/>
                </a:lnTo>
                <a:lnTo>
                  <a:pt x="1740" y="2460"/>
                </a:lnTo>
                <a:lnTo>
                  <a:pt x="1758" y="2452"/>
                </a:lnTo>
                <a:lnTo>
                  <a:pt x="1779" y="2443"/>
                </a:lnTo>
                <a:lnTo>
                  <a:pt x="1805" y="2434"/>
                </a:lnTo>
                <a:lnTo>
                  <a:pt x="1834" y="2424"/>
                </a:lnTo>
                <a:lnTo>
                  <a:pt x="1867" y="2415"/>
                </a:lnTo>
                <a:lnTo>
                  <a:pt x="1945" y="2394"/>
                </a:lnTo>
                <a:lnTo>
                  <a:pt x="2037" y="2371"/>
                </a:lnTo>
                <a:lnTo>
                  <a:pt x="2144" y="2346"/>
                </a:lnTo>
                <a:lnTo>
                  <a:pt x="2267" y="2320"/>
                </a:lnTo>
                <a:lnTo>
                  <a:pt x="2572" y="2303"/>
                </a:lnTo>
                <a:lnTo>
                  <a:pt x="3059" y="2266"/>
                </a:lnTo>
                <a:lnTo>
                  <a:pt x="3050" y="2262"/>
                </a:lnTo>
                <a:lnTo>
                  <a:pt x="3042" y="2256"/>
                </a:lnTo>
                <a:lnTo>
                  <a:pt x="3037" y="2251"/>
                </a:lnTo>
                <a:lnTo>
                  <a:pt x="3031" y="2244"/>
                </a:lnTo>
                <a:lnTo>
                  <a:pt x="3028" y="2237"/>
                </a:lnTo>
                <a:lnTo>
                  <a:pt x="3024" y="2229"/>
                </a:lnTo>
                <a:lnTo>
                  <a:pt x="3022" y="2221"/>
                </a:lnTo>
                <a:lnTo>
                  <a:pt x="3022" y="2212"/>
                </a:lnTo>
                <a:lnTo>
                  <a:pt x="3040" y="2068"/>
                </a:lnTo>
                <a:lnTo>
                  <a:pt x="3005" y="2014"/>
                </a:lnTo>
                <a:lnTo>
                  <a:pt x="3022" y="1942"/>
                </a:lnTo>
                <a:lnTo>
                  <a:pt x="3005" y="1853"/>
                </a:lnTo>
                <a:lnTo>
                  <a:pt x="3059" y="1763"/>
                </a:lnTo>
                <a:lnTo>
                  <a:pt x="3059" y="611"/>
                </a:lnTo>
                <a:lnTo>
                  <a:pt x="3040" y="233"/>
                </a:lnTo>
                <a:lnTo>
                  <a:pt x="3057" y="214"/>
                </a:lnTo>
                <a:lnTo>
                  <a:pt x="3073" y="195"/>
                </a:lnTo>
                <a:lnTo>
                  <a:pt x="3091" y="176"/>
                </a:lnTo>
                <a:lnTo>
                  <a:pt x="3108" y="159"/>
                </a:lnTo>
                <a:lnTo>
                  <a:pt x="3127" y="141"/>
                </a:lnTo>
                <a:lnTo>
                  <a:pt x="3145" y="125"/>
                </a:lnTo>
                <a:lnTo>
                  <a:pt x="3165" y="109"/>
                </a:lnTo>
                <a:lnTo>
                  <a:pt x="3184" y="95"/>
                </a:lnTo>
                <a:lnTo>
                  <a:pt x="3206" y="80"/>
                </a:lnTo>
                <a:lnTo>
                  <a:pt x="3226" y="66"/>
                </a:lnTo>
                <a:lnTo>
                  <a:pt x="3247" y="54"/>
                </a:lnTo>
                <a:lnTo>
                  <a:pt x="3270" y="42"/>
                </a:lnTo>
                <a:lnTo>
                  <a:pt x="3292" y="30"/>
                </a:lnTo>
                <a:lnTo>
                  <a:pt x="3316" y="19"/>
                </a:lnTo>
                <a:lnTo>
                  <a:pt x="3340" y="9"/>
                </a:lnTo>
                <a:lnTo>
                  <a:pt x="3364" y="0"/>
                </a:lnTo>
                <a:lnTo>
                  <a:pt x="3373" y="17"/>
                </a:lnTo>
                <a:lnTo>
                  <a:pt x="3384" y="33"/>
                </a:lnTo>
                <a:lnTo>
                  <a:pt x="3394" y="46"/>
                </a:lnTo>
                <a:lnTo>
                  <a:pt x="3405" y="57"/>
                </a:lnTo>
                <a:lnTo>
                  <a:pt x="3416" y="68"/>
                </a:lnTo>
                <a:lnTo>
                  <a:pt x="3429" y="77"/>
                </a:lnTo>
                <a:lnTo>
                  <a:pt x="3442" y="83"/>
                </a:lnTo>
                <a:lnTo>
                  <a:pt x="3456" y="89"/>
                </a:lnTo>
                <a:lnTo>
                  <a:pt x="3581" y="143"/>
                </a:lnTo>
                <a:lnTo>
                  <a:pt x="3670" y="287"/>
                </a:lnTo>
                <a:lnTo>
                  <a:pt x="3707" y="341"/>
                </a:lnTo>
                <a:lnTo>
                  <a:pt x="3635" y="611"/>
                </a:lnTo>
                <a:lnTo>
                  <a:pt x="3635" y="862"/>
                </a:lnTo>
                <a:lnTo>
                  <a:pt x="3598" y="916"/>
                </a:lnTo>
                <a:lnTo>
                  <a:pt x="3545" y="1115"/>
                </a:lnTo>
                <a:lnTo>
                  <a:pt x="3562" y="1133"/>
                </a:lnTo>
                <a:lnTo>
                  <a:pt x="3576" y="1151"/>
                </a:lnTo>
                <a:lnTo>
                  <a:pt x="3583" y="1160"/>
                </a:lnTo>
                <a:lnTo>
                  <a:pt x="3589" y="1169"/>
                </a:lnTo>
                <a:lnTo>
                  <a:pt x="3593" y="1178"/>
                </a:lnTo>
                <a:lnTo>
                  <a:pt x="3598" y="1187"/>
                </a:lnTo>
                <a:lnTo>
                  <a:pt x="3607" y="1204"/>
                </a:lnTo>
                <a:lnTo>
                  <a:pt x="3612" y="1218"/>
                </a:lnTo>
                <a:lnTo>
                  <a:pt x="3616" y="1231"/>
                </a:lnTo>
                <a:lnTo>
                  <a:pt x="3617" y="1241"/>
                </a:lnTo>
                <a:lnTo>
                  <a:pt x="3598" y="1367"/>
                </a:lnTo>
                <a:lnTo>
                  <a:pt x="3585" y="1384"/>
                </a:lnTo>
                <a:lnTo>
                  <a:pt x="3575" y="1401"/>
                </a:lnTo>
                <a:lnTo>
                  <a:pt x="3565" y="1415"/>
                </a:lnTo>
                <a:lnTo>
                  <a:pt x="3558" y="1430"/>
                </a:lnTo>
                <a:lnTo>
                  <a:pt x="3551" y="1442"/>
                </a:lnTo>
                <a:lnTo>
                  <a:pt x="3548" y="1455"/>
                </a:lnTo>
                <a:lnTo>
                  <a:pt x="3545" y="1466"/>
                </a:lnTo>
                <a:lnTo>
                  <a:pt x="3545" y="1476"/>
                </a:lnTo>
                <a:lnTo>
                  <a:pt x="3545" y="1727"/>
                </a:lnTo>
                <a:lnTo>
                  <a:pt x="3540" y="1765"/>
                </a:lnTo>
                <a:lnTo>
                  <a:pt x="3538" y="1800"/>
                </a:lnTo>
                <a:lnTo>
                  <a:pt x="3537" y="1832"/>
                </a:lnTo>
                <a:lnTo>
                  <a:pt x="3537" y="1860"/>
                </a:lnTo>
                <a:lnTo>
                  <a:pt x="3539" y="1884"/>
                </a:lnTo>
                <a:lnTo>
                  <a:pt x="3542" y="1904"/>
                </a:lnTo>
                <a:lnTo>
                  <a:pt x="3545" y="1913"/>
                </a:lnTo>
                <a:lnTo>
                  <a:pt x="3547" y="1921"/>
                </a:lnTo>
                <a:lnTo>
                  <a:pt x="3550" y="1927"/>
                </a:lnTo>
                <a:lnTo>
                  <a:pt x="3554" y="1933"/>
                </a:lnTo>
                <a:lnTo>
                  <a:pt x="3560" y="1943"/>
                </a:lnTo>
                <a:lnTo>
                  <a:pt x="3567" y="1953"/>
                </a:lnTo>
                <a:lnTo>
                  <a:pt x="3573" y="1961"/>
                </a:lnTo>
                <a:lnTo>
                  <a:pt x="3578" y="1968"/>
                </a:lnTo>
                <a:lnTo>
                  <a:pt x="3584" y="1972"/>
                </a:lnTo>
                <a:lnTo>
                  <a:pt x="3589" y="1976"/>
                </a:lnTo>
                <a:lnTo>
                  <a:pt x="3594" y="1978"/>
                </a:lnTo>
                <a:lnTo>
                  <a:pt x="3598" y="1979"/>
                </a:lnTo>
                <a:lnTo>
                  <a:pt x="3598" y="1984"/>
                </a:lnTo>
                <a:lnTo>
                  <a:pt x="3595" y="1989"/>
                </a:lnTo>
                <a:lnTo>
                  <a:pt x="3592" y="1997"/>
                </a:lnTo>
                <a:lnTo>
                  <a:pt x="3587" y="2005"/>
                </a:lnTo>
                <a:lnTo>
                  <a:pt x="3573" y="2025"/>
                </a:lnTo>
                <a:lnTo>
                  <a:pt x="3554" y="2051"/>
                </a:lnTo>
                <a:lnTo>
                  <a:pt x="3544" y="2064"/>
                </a:lnTo>
                <a:lnTo>
                  <a:pt x="3536" y="2075"/>
                </a:lnTo>
                <a:lnTo>
                  <a:pt x="3529" y="2084"/>
                </a:lnTo>
                <a:lnTo>
                  <a:pt x="3524" y="2092"/>
                </a:lnTo>
                <a:lnTo>
                  <a:pt x="3522" y="2097"/>
                </a:lnTo>
                <a:lnTo>
                  <a:pt x="3521" y="2102"/>
                </a:lnTo>
                <a:lnTo>
                  <a:pt x="3522" y="2103"/>
                </a:lnTo>
                <a:lnTo>
                  <a:pt x="3523" y="2104"/>
                </a:lnTo>
                <a:lnTo>
                  <a:pt x="3524" y="2104"/>
                </a:lnTo>
                <a:lnTo>
                  <a:pt x="3526" y="2105"/>
                </a:lnTo>
                <a:lnTo>
                  <a:pt x="3545" y="2212"/>
                </a:lnTo>
                <a:lnTo>
                  <a:pt x="3581" y="2194"/>
                </a:lnTo>
                <a:lnTo>
                  <a:pt x="3563" y="2230"/>
                </a:lnTo>
                <a:lnTo>
                  <a:pt x="3670" y="2247"/>
                </a:lnTo>
                <a:lnTo>
                  <a:pt x="4390" y="2212"/>
                </a:lnTo>
                <a:lnTo>
                  <a:pt x="4458" y="2234"/>
                </a:lnTo>
                <a:lnTo>
                  <a:pt x="4518" y="2251"/>
                </a:lnTo>
                <a:lnTo>
                  <a:pt x="4568" y="2265"/>
                </a:lnTo>
                <a:lnTo>
                  <a:pt x="4611" y="2275"/>
                </a:lnTo>
                <a:lnTo>
                  <a:pt x="4645" y="2283"/>
                </a:lnTo>
                <a:lnTo>
                  <a:pt x="4670" y="2287"/>
                </a:lnTo>
                <a:lnTo>
                  <a:pt x="4680" y="2288"/>
                </a:lnTo>
                <a:lnTo>
                  <a:pt x="4688" y="2288"/>
                </a:lnTo>
                <a:lnTo>
                  <a:pt x="4692" y="2287"/>
                </a:lnTo>
                <a:lnTo>
                  <a:pt x="4695" y="2284"/>
                </a:lnTo>
                <a:lnTo>
                  <a:pt x="4876" y="2230"/>
                </a:lnTo>
                <a:lnTo>
                  <a:pt x="4896" y="2229"/>
                </a:lnTo>
                <a:lnTo>
                  <a:pt x="4917" y="2228"/>
                </a:lnTo>
                <a:lnTo>
                  <a:pt x="4939" y="2227"/>
                </a:lnTo>
                <a:lnTo>
                  <a:pt x="4959" y="2227"/>
                </a:lnTo>
                <a:lnTo>
                  <a:pt x="4981" y="2227"/>
                </a:lnTo>
                <a:lnTo>
                  <a:pt x="5003" y="2228"/>
                </a:lnTo>
                <a:lnTo>
                  <a:pt x="5025" y="2230"/>
                </a:lnTo>
                <a:lnTo>
                  <a:pt x="5048" y="2233"/>
                </a:lnTo>
                <a:lnTo>
                  <a:pt x="5070" y="2236"/>
                </a:lnTo>
                <a:lnTo>
                  <a:pt x="5093" y="2239"/>
                </a:lnTo>
                <a:lnTo>
                  <a:pt x="5117" y="2244"/>
                </a:lnTo>
                <a:lnTo>
                  <a:pt x="5140" y="2249"/>
                </a:lnTo>
                <a:lnTo>
                  <a:pt x="5187" y="2261"/>
                </a:lnTo>
                <a:lnTo>
                  <a:pt x="5237" y="2275"/>
                </a:lnTo>
                <a:lnTo>
                  <a:pt x="5283" y="2290"/>
                </a:lnTo>
                <a:lnTo>
                  <a:pt x="5326" y="2303"/>
                </a:lnTo>
                <a:lnTo>
                  <a:pt x="5364" y="2315"/>
                </a:lnTo>
                <a:lnTo>
                  <a:pt x="5398" y="2325"/>
                </a:lnTo>
                <a:lnTo>
                  <a:pt x="5427" y="2333"/>
                </a:lnTo>
                <a:lnTo>
                  <a:pt x="5452" y="2339"/>
                </a:lnTo>
                <a:lnTo>
                  <a:pt x="5472" y="2344"/>
                </a:lnTo>
                <a:lnTo>
                  <a:pt x="5488" y="2347"/>
                </a:lnTo>
                <a:lnTo>
                  <a:pt x="5514" y="2353"/>
                </a:lnTo>
                <a:lnTo>
                  <a:pt x="5538" y="2359"/>
                </a:lnTo>
                <a:lnTo>
                  <a:pt x="5559" y="2365"/>
                </a:lnTo>
                <a:lnTo>
                  <a:pt x="5577" y="2373"/>
                </a:lnTo>
                <a:lnTo>
                  <a:pt x="5847" y="2392"/>
                </a:lnTo>
                <a:lnTo>
                  <a:pt x="5829" y="2445"/>
                </a:lnTo>
                <a:lnTo>
                  <a:pt x="5838" y="2442"/>
                </a:lnTo>
                <a:lnTo>
                  <a:pt x="5847" y="2439"/>
                </a:lnTo>
                <a:lnTo>
                  <a:pt x="5856" y="2437"/>
                </a:lnTo>
                <a:lnTo>
                  <a:pt x="5865" y="2436"/>
                </a:lnTo>
                <a:lnTo>
                  <a:pt x="5875" y="2436"/>
                </a:lnTo>
                <a:lnTo>
                  <a:pt x="5884" y="2437"/>
                </a:lnTo>
                <a:lnTo>
                  <a:pt x="5893" y="2439"/>
                </a:lnTo>
                <a:lnTo>
                  <a:pt x="5902" y="2442"/>
                </a:lnTo>
                <a:lnTo>
                  <a:pt x="5912" y="2445"/>
                </a:lnTo>
                <a:lnTo>
                  <a:pt x="5921" y="2451"/>
                </a:lnTo>
                <a:lnTo>
                  <a:pt x="5928" y="2457"/>
                </a:lnTo>
                <a:lnTo>
                  <a:pt x="5937" y="2463"/>
                </a:lnTo>
                <a:lnTo>
                  <a:pt x="5946" y="2471"/>
                </a:lnTo>
                <a:lnTo>
                  <a:pt x="5955" y="2480"/>
                </a:lnTo>
                <a:lnTo>
                  <a:pt x="5964" y="2490"/>
                </a:lnTo>
                <a:lnTo>
                  <a:pt x="5973" y="2500"/>
                </a:lnTo>
                <a:lnTo>
                  <a:pt x="6045" y="2445"/>
                </a:lnTo>
                <a:lnTo>
                  <a:pt x="6055" y="2459"/>
                </a:lnTo>
                <a:lnTo>
                  <a:pt x="6064" y="2470"/>
                </a:lnTo>
                <a:lnTo>
                  <a:pt x="6073" y="2479"/>
                </a:lnTo>
                <a:lnTo>
                  <a:pt x="6082" y="2487"/>
                </a:lnTo>
                <a:lnTo>
                  <a:pt x="6091" y="2494"/>
                </a:lnTo>
                <a:lnTo>
                  <a:pt x="6100" y="2497"/>
                </a:lnTo>
                <a:lnTo>
                  <a:pt x="6109" y="2500"/>
                </a:lnTo>
                <a:lnTo>
                  <a:pt x="6118" y="2500"/>
                </a:lnTo>
                <a:lnTo>
                  <a:pt x="6405" y="2500"/>
                </a:lnTo>
                <a:lnTo>
                  <a:pt x="6477" y="2555"/>
                </a:lnTo>
                <a:lnTo>
                  <a:pt x="6568" y="2591"/>
                </a:lnTo>
                <a:lnTo>
                  <a:pt x="6586" y="2698"/>
                </a:lnTo>
                <a:lnTo>
                  <a:pt x="6658" y="2716"/>
                </a:lnTo>
                <a:lnTo>
                  <a:pt x="6640" y="2770"/>
                </a:lnTo>
                <a:lnTo>
                  <a:pt x="6665" y="2786"/>
                </a:lnTo>
                <a:lnTo>
                  <a:pt x="6685" y="2802"/>
                </a:lnTo>
                <a:lnTo>
                  <a:pt x="6701" y="2813"/>
                </a:lnTo>
                <a:lnTo>
                  <a:pt x="6712" y="2824"/>
                </a:lnTo>
                <a:lnTo>
                  <a:pt x="6728" y="2839"/>
                </a:lnTo>
                <a:lnTo>
                  <a:pt x="6738" y="2851"/>
                </a:lnTo>
                <a:lnTo>
                  <a:pt x="6740" y="2855"/>
                </a:lnTo>
                <a:lnTo>
                  <a:pt x="6741" y="2862"/>
                </a:lnTo>
                <a:lnTo>
                  <a:pt x="6741" y="2872"/>
                </a:lnTo>
                <a:lnTo>
                  <a:pt x="6740" y="2884"/>
                </a:lnTo>
                <a:lnTo>
                  <a:pt x="6737" y="2920"/>
                </a:lnTo>
                <a:lnTo>
                  <a:pt x="6729" y="2968"/>
                </a:lnTo>
                <a:lnTo>
                  <a:pt x="6712" y="3131"/>
                </a:lnTo>
                <a:lnTo>
                  <a:pt x="6622" y="3166"/>
                </a:lnTo>
                <a:lnTo>
                  <a:pt x="6550" y="3238"/>
                </a:lnTo>
                <a:lnTo>
                  <a:pt x="6352" y="3346"/>
                </a:lnTo>
                <a:lnTo>
                  <a:pt x="6345" y="3354"/>
                </a:lnTo>
                <a:lnTo>
                  <a:pt x="6338" y="3362"/>
                </a:lnTo>
                <a:lnTo>
                  <a:pt x="6333" y="3367"/>
                </a:lnTo>
                <a:lnTo>
                  <a:pt x="6327" y="3372"/>
                </a:lnTo>
                <a:lnTo>
                  <a:pt x="6321" y="3375"/>
                </a:lnTo>
                <a:lnTo>
                  <a:pt x="6316" y="3378"/>
                </a:lnTo>
                <a:lnTo>
                  <a:pt x="6311" y="3379"/>
                </a:lnTo>
                <a:lnTo>
                  <a:pt x="6307" y="3378"/>
                </a:lnTo>
                <a:lnTo>
                  <a:pt x="6302" y="3376"/>
                </a:lnTo>
                <a:lnTo>
                  <a:pt x="6298" y="3373"/>
                </a:lnTo>
                <a:lnTo>
                  <a:pt x="6294" y="3369"/>
                </a:lnTo>
                <a:lnTo>
                  <a:pt x="6291" y="3363"/>
                </a:lnTo>
                <a:lnTo>
                  <a:pt x="6288" y="3356"/>
                </a:lnTo>
                <a:lnTo>
                  <a:pt x="6284" y="3348"/>
                </a:lnTo>
                <a:lnTo>
                  <a:pt x="6282" y="3339"/>
                </a:lnTo>
                <a:lnTo>
                  <a:pt x="6280" y="3329"/>
                </a:lnTo>
                <a:lnTo>
                  <a:pt x="6257" y="3329"/>
                </a:lnTo>
                <a:lnTo>
                  <a:pt x="6236" y="3330"/>
                </a:lnTo>
                <a:lnTo>
                  <a:pt x="6216" y="3332"/>
                </a:lnTo>
                <a:lnTo>
                  <a:pt x="6195" y="3336"/>
                </a:lnTo>
                <a:lnTo>
                  <a:pt x="6176" y="3340"/>
                </a:lnTo>
                <a:lnTo>
                  <a:pt x="6157" y="3346"/>
                </a:lnTo>
                <a:lnTo>
                  <a:pt x="6139" y="3353"/>
                </a:lnTo>
                <a:lnTo>
                  <a:pt x="6122" y="3359"/>
                </a:lnTo>
                <a:lnTo>
                  <a:pt x="6106" y="3369"/>
                </a:lnTo>
                <a:lnTo>
                  <a:pt x="6091" y="3378"/>
                </a:lnTo>
                <a:lnTo>
                  <a:pt x="6075" y="3388"/>
                </a:lnTo>
                <a:lnTo>
                  <a:pt x="6061" y="3399"/>
                </a:lnTo>
                <a:lnTo>
                  <a:pt x="6048" y="3411"/>
                </a:lnTo>
                <a:lnTo>
                  <a:pt x="6034" y="3425"/>
                </a:lnTo>
                <a:lnTo>
                  <a:pt x="6022" y="3439"/>
                </a:lnTo>
                <a:lnTo>
                  <a:pt x="6011" y="3454"/>
                </a:lnTo>
                <a:lnTo>
                  <a:pt x="5973" y="3436"/>
                </a:lnTo>
                <a:lnTo>
                  <a:pt x="5957" y="3525"/>
                </a:lnTo>
                <a:lnTo>
                  <a:pt x="5919" y="3471"/>
                </a:lnTo>
                <a:lnTo>
                  <a:pt x="5904" y="3489"/>
                </a:lnTo>
                <a:lnTo>
                  <a:pt x="5889" y="3506"/>
                </a:lnTo>
                <a:lnTo>
                  <a:pt x="5877" y="3520"/>
                </a:lnTo>
                <a:lnTo>
                  <a:pt x="5866" y="3535"/>
                </a:lnTo>
                <a:lnTo>
                  <a:pt x="5857" y="3548"/>
                </a:lnTo>
                <a:lnTo>
                  <a:pt x="5852" y="3560"/>
                </a:lnTo>
                <a:lnTo>
                  <a:pt x="5848" y="3571"/>
                </a:lnTo>
                <a:lnTo>
                  <a:pt x="5847" y="3580"/>
                </a:lnTo>
                <a:lnTo>
                  <a:pt x="5847" y="3597"/>
                </a:lnTo>
                <a:lnTo>
                  <a:pt x="5847" y="3652"/>
                </a:lnTo>
                <a:lnTo>
                  <a:pt x="5794" y="3634"/>
                </a:lnTo>
                <a:lnTo>
                  <a:pt x="5781" y="3651"/>
                </a:lnTo>
                <a:lnTo>
                  <a:pt x="5770" y="3668"/>
                </a:lnTo>
                <a:lnTo>
                  <a:pt x="5761" y="3684"/>
                </a:lnTo>
                <a:lnTo>
                  <a:pt x="5752" y="3698"/>
                </a:lnTo>
                <a:lnTo>
                  <a:pt x="5744" y="3713"/>
                </a:lnTo>
                <a:lnTo>
                  <a:pt x="5738" y="3727"/>
                </a:lnTo>
                <a:lnTo>
                  <a:pt x="5734" y="3739"/>
                </a:lnTo>
                <a:lnTo>
                  <a:pt x="5731" y="3751"/>
                </a:lnTo>
                <a:lnTo>
                  <a:pt x="5727" y="3776"/>
                </a:lnTo>
                <a:lnTo>
                  <a:pt x="5721" y="3805"/>
                </a:lnTo>
                <a:lnTo>
                  <a:pt x="5717" y="3839"/>
                </a:lnTo>
                <a:lnTo>
                  <a:pt x="5712" y="3876"/>
                </a:lnTo>
                <a:lnTo>
                  <a:pt x="5712" y="3886"/>
                </a:lnTo>
                <a:lnTo>
                  <a:pt x="5713" y="3898"/>
                </a:lnTo>
                <a:lnTo>
                  <a:pt x="5716" y="3908"/>
                </a:lnTo>
                <a:lnTo>
                  <a:pt x="5719" y="3919"/>
                </a:lnTo>
                <a:lnTo>
                  <a:pt x="5723" y="3930"/>
                </a:lnTo>
                <a:lnTo>
                  <a:pt x="5730" y="3942"/>
                </a:lnTo>
                <a:lnTo>
                  <a:pt x="5738" y="3953"/>
                </a:lnTo>
                <a:lnTo>
                  <a:pt x="5747" y="3964"/>
                </a:lnTo>
                <a:lnTo>
                  <a:pt x="5757" y="3976"/>
                </a:lnTo>
                <a:lnTo>
                  <a:pt x="5768" y="3988"/>
                </a:lnTo>
                <a:lnTo>
                  <a:pt x="5782" y="4000"/>
                </a:lnTo>
                <a:lnTo>
                  <a:pt x="5796" y="4014"/>
                </a:lnTo>
                <a:lnTo>
                  <a:pt x="5811" y="4026"/>
                </a:lnTo>
                <a:lnTo>
                  <a:pt x="5828" y="4038"/>
                </a:lnTo>
                <a:lnTo>
                  <a:pt x="5846" y="4052"/>
                </a:lnTo>
                <a:lnTo>
                  <a:pt x="5866" y="4065"/>
                </a:lnTo>
                <a:lnTo>
                  <a:pt x="5829" y="4191"/>
                </a:lnTo>
                <a:lnTo>
                  <a:pt x="5919" y="4100"/>
                </a:lnTo>
                <a:lnTo>
                  <a:pt x="5939" y="4246"/>
                </a:lnTo>
                <a:lnTo>
                  <a:pt x="5964" y="4246"/>
                </a:lnTo>
                <a:lnTo>
                  <a:pt x="5987" y="4248"/>
                </a:lnTo>
                <a:lnTo>
                  <a:pt x="6006" y="4250"/>
                </a:lnTo>
                <a:lnTo>
                  <a:pt x="6024" y="4255"/>
                </a:lnTo>
                <a:lnTo>
                  <a:pt x="6038" y="4259"/>
                </a:lnTo>
                <a:lnTo>
                  <a:pt x="6050" y="4266"/>
                </a:lnTo>
                <a:lnTo>
                  <a:pt x="6055" y="4269"/>
                </a:lnTo>
                <a:lnTo>
                  <a:pt x="6058" y="4274"/>
                </a:lnTo>
                <a:lnTo>
                  <a:pt x="6061" y="4277"/>
                </a:lnTo>
                <a:lnTo>
                  <a:pt x="6065" y="4282"/>
                </a:lnTo>
                <a:lnTo>
                  <a:pt x="6065" y="4298"/>
                </a:lnTo>
                <a:lnTo>
                  <a:pt x="6065" y="4318"/>
                </a:lnTo>
                <a:lnTo>
                  <a:pt x="6079" y="4334"/>
                </a:lnTo>
                <a:lnTo>
                  <a:pt x="6091" y="4349"/>
                </a:lnTo>
                <a:lnTo>
                  <a:pt x="6094" y="4355"/>
                </a:lnTo>
                <a:lnTo>
                  <a:pt x="6097" y="4360"/>
                </a:lnTo>
                <a:lnTo>
                  <a:pt x="6098" y="4366"/>
                </a:lnTo>
                <a:lnTo>
                  <a:pt x="6100" y="4370"/>
                </a:lnTo>
                <a:lnTo>
                  <a:pt x="6154" y="4551"/>
                </a:lnTo>
                <a:lnTo>
                  <a:pt x="6138" y="4568"/>
                </a:lnTo>
                <a:lnTo>
                  <a:pt x="6127" y="4583"/>
                </a:lnTo>
                <a:lnTo>
                  <a:pt x="6123" y="4590"/>
                </a:lnTo>
                <a:lnTo>
                  <a:pt x="6120" y="4596"/>
                </a:lnTo>
                <a:lnTo>
                  <a:pt x="6119" y="4601"/>
                </a:lnTo>
                <a:lnTo>
                  <a:pt x="6118" y="4606"/>
                </a:lnTo>
                <a:lnTo>
                  <a:pt x="6118" y="4641"/>
                </a:lnTo>
                <a:lnTo>
                  <a:pt x="6105" y="4665"/>
                </a:lnTo>
                <a:lnTo>
                  <a:pt x="6094" y="4686"/>
                </a:lnTo>
                <a:lnTo>
                  <a:pt x="6088" y="4694"/>
                </a:lnTo>
                <a:lnTo>
                  <a:pt x="6083" y="4699"/>
                </a:lnTo>
                <a:lnTo>
                  <a:pt x="6078" y="4705"/>
                </a:lnTo>
                <a:lnTo>
                  <a:pt x="6074" y="4709"/>
                </a:lnTo>
                <a:lnTo>
                  <a:pt x="6069" y="4712"/>
                </a:lnTo>
                <a:lnTo>
                  <a:pt x="6065" y="4713"/>
                </a:lnTo>
                <a:lnTo>
                  <a:pt x="6061" y="4714"/>
                </a:lnTo>
                <a:lnTo>
                  <a:pt x="6057" y="4713"/>
                </a:lnTo>
                <a:lnTo>
                  <a:pt x="6055" y="4709"/>
                </a:lnTo>
                <a:lnTo>
                  <a:pt x="6051" y="4706"/>
                </a:lnTo>
                <a:lnTo>
                  <a:pt x="6048" y="4701"/>
                </a:lnTo>
                <a:lnTo>
                  <a:pt x="6045" y="4695"/>
                </a:lnTo>
                <a:lnTo>
                  <a:pt x="6065" y="4732"/>
                </a:lnTo>
                <a:lnTo>
                  <a:pt x="6060" y="4732"/>
                </a:lnTo>
                <a:lnTo>
                  <a:pt x="6056" y="4731"/>
                </a:lnTo>
                <a:lnTo>
                  <a:pt x="6053" y="4730"/>
                </a:lnTo>
                <a:lnTo>
                  <a:pt x="6050" y="4727"/>
                </a:lnTo>
                <a:lnTo>
                  <a:pt x="6049" y="4725"/>
                </a:lnTo>
                <a:lnTo>
                  <a:pt x="6047" y="4722"/>
                </a:lnTo>
                <a:lnTo>
                  <a:pt x="6047" y="4717"/>
                </a:lnTo>
                <a:lnTo>
                  <a:pt x="6045" y="4714"/>
                </a:lnTo>
                <a:lnTo>
                  <a:pt x="5973" y="4749"/>
                </a:lnTo>
                <a:lnTo>
                  <a:pt x="6027" y="4804"/>
                </a:lnTo>
                <a:lnTo>
                  <a:pt x="6003" y="4812"/>
                </a:lnTo>
                <a:lnTo>
                  <a:pt x="5982" y="4819"/>
                </a:lnTo>
                <a:lnTo>
                  <a:pt x="5968" y="4825"/>
                </a:lnTo>
                <a:lnTo>
                  <a:pt x="5957" y="4830"/>
                </a:lnTo>
                <a:lnTo>
                  <a:pt x="5954" y="4831"/>
                </a:lnTo>
                <a:lnTo>
                  <a:pt x="5950" y="4831"/>
                </a:lnTo>
                <a:lnTo>
                  <a:pt x="5945" y="4830"/>
                </a:lnTo>
                <a:lnTo>
                  <a:pt x="5939" y="4829"/>
                </a:lnTo>
                <a:lnTo>
                  <a:pt x="5923" y="4824"/>
                </a:lnTo>
                <a:lnTo>
                  <a:pt x="5902" y="4816"/>
                </a:lnTo>
                <a:lnTo>
                  <a:pt x="5878" y="4806"/>
                </a:lnTo>
                <a:lnTo>
                  <a:pt x="5848" y="4793"/>
                </a:lnTo>
                <a:lnTo>
                  <a:pt x="5814" y="4777"/>
                </a:lnTo>
                <a:lnTo>
                  <a:pt x="5775" y="4758"/>
                </a:lnTo>
                <a:lnTo>
                  <a:pt x="5736" y="4739"/>
                </a:lnTo>
                <a:lnTo>
                  <a:pt x="5696" y="4721"/>
                </a:lnTo>
                <a:lnTo>
                  <a:pt x="5658" y="4705"/>
                </a:lnTo>
                <a:lnTo>
                  <a:pt x="5621" y="4691"/>
                </a:lnTo>
                <a:lnTo>
                  <a:pt x="5584" y="4678"/>
                </a:lnTo>
                <a:lnTo>
                  <a:pt x="5549" y="4668"/>
                </a:lnTo>
                <a:lnTo>
                  <a:pt x="5513" y="4659"/>
                </a:lnTo>
                <a:lnTo>
                  <a:pt x="5479" y="4651"/>
                </a:lnTo>
                <a:lnTo>
                  <a:pt x="5444" y="4643"/>
                </a:lnTo>
                <a:lnTo>
                  <a:pt x="5409" y="4636"/>
                </a:lnTo>
                <a:lnTo>
                  <a:pt x="5372" y="4627"/>
                </a:lnTo>
                <a:lnTo>
                  <a:pt x="5335" y="4619"/>
                </a:lnTo>
                <a:lnTo>
                  <a:pt x="5297" y="4610"/>
                </a:lnTo>
                <a:lnTo>
                  <a:pt x="5256" y="4600"/>
                </a:lnTo>
                <a:lnTo>
                  <a:pt x="5216" y="4589"/>
                </a:lnTo>
                <a:lnTo>
                  <a:pt x="5174" y="4579"/>
                </a:lnTo>
                <a:lnTo>
                  <a:pt x="5130" y="4569"/>
                </a:lnTo>
                <a:lnTo>
                  <a:pt x="5086" y="4560"/>
                </a:lnTo>
                <a:lnTo>
                  <a:pt x="5041" y="4554"/>
                </a:lnTo>
                <a:lnTo>
                  <a:pt x="4996" y="4550"/>
                </a:lnTo>
                <a:lnTo>
                  <a:pt x="4949" y="4547"/>
                </a:lnTo>
                <a:lnTo>
                  <a:pt x="4901" y="4546"/>
                </a:lnTo>
                <a:lnTo>
                  <a:pt x="4854" y="4547"/>
                </a:lnTo>
                <a:lnTo>
                  <a:pt x="4805" y="4551"/>
                </a:lnTo>
                <a:lnTo>
                  <a:pt x="4876" y="4551"/>
                </a:lnTo>
                <a:lnTo>
                  <a:pt x="4841" y="4588"/>
                </a:lnTo>
                <a:lnTo>
                  <a:pt x="4749" y="4551"/>
                </a:lnTo>
                <a:lnTo>
                  <a:pt x="4749" y="4588"/>
                </a:lnTo>
                <a:lnTo>
                  <a:pt x="3707" y="4497"/>
                </a:lnTo>
                <a:lnTo>
                  <a:pt x="3681" y="4498"/>
                </a:lnTo>
                <a:lnTo>
                  <a:pt x="3655" y="4500"/>
                </a:lnTo>
                <a:lnTo>
                  <a:pt x="3631" y="4504"/>
                </a:lnTo>
                <a:lnTo>
                  <a:pt x="3608" y="4510"/>
                </a:lnTo>
                <a:lnTo>
                  <a:pt x="3585" y="4518"/>
                </a:lnTo>
                <a:lnTo>
                  <a:pt x="3565" y="4527"/>
                </a:lnTo>
                <a:lnTo>
                  <a:pt x="3545" y="4538"/>
                </a:lnTo>
                <a:lnTo>
                  <a:pt x="3526" y="4551"/>
                </a:lnTo>
                <a:lnTo>
                  <a:pt x="3509" y="5199"/>
                </a:lnTo>
                <a:lnTo>
                  <a:pt x="3419" y="5450"/>
                </a:lnTo>
                <a:lnTo>
                  <a:pt x="3416" y="5457"/>
                </a:lnTo>
                <a:lnTo>
                  <a:pt x="3415" y="5465"/>
                </a:lnTo>
                <a:lnTo>
                  <a:pt x="3414" y="5473"/>
                </a:lnTo>
                <a:lnTo>
                  <a:pt x="3414" y="5482"/>
                </a:lnTo>
                <a:lnTo>
                  <a:pt x="3415" y="5501"/>
                </a:lnTo>
                <a:lnTo>
                  <a:pt x="3419" y="5521"/>
                </a:lnTo>
                <a:lnTo>
                  <a:pt x="3424" y="5544"/>
                </a:lnTo>
                <a:lnTo>
                  <a:pt x="3432" y="5567"/>
                </a:lnTo>
                <a:lnTo>
                  <a:pt x="3442" y="5594"/>
                </a:lnTo>
                <a:lnTo>
                  <a:pt x="3456" y="5622"/>
                </a:lnTo>
                <a:lnTo>
                  <a:pt x="3478" y="5674"/>
                </a:lnTo>
                <a:lnTo>
                  <a:pt x="3495" y="5715"/>
                </a:lnTo>
                <a:lnTo>
                  <a:pt x="3501" y="5729"/>
                </a:lnTo>
                <a:lnTo>
                  <a:pt x="3505" y="5742"/>
                </a:lnTo>
                <a:lnTo>
                  <a:pt x="3509" y="5751"/>
                </a:lnTo>
                <a:lnTo>
                  <a:pt x="3509" y="5758"/>
                </a:lnTo>
                <a:lnTo>
                  <a:pt x="3498" y="5780"/>
                </a:lnTo>
                <a:lnTo>
                  <a:pt x="3484" y="5815"/>
                </a:lnTo>
                <a:lnTo>
                  <a:pt x="3466" y="5861"/>
                </a:lnTo>
                <a:lnTo>
                  <a:pt x="3446" y="5919"/>
                </a:lnTo>
                <a:lnTo>
                  <a:pt x="3435" y="5949"/>
                </a:lnTo>
                <a:lnTo>
                  <a:pt x="3426" y="5978"/>
                </a:lnTo>
                <a:lnTo>
                  <a:pt x="3421" y="6006"/>
                </a:lnTo>
                <a:lnTo>
                  <a:pt x="3416" y="6031"/>
                </a:lnTo>
                <a:lnTo>
                  <a:pt x="3414" y="6056"/>
                </a:lnTo>
                <a:lnTo>
                  <a:pt x="3413" y="6077"/>
                </a:lnTo>
                <a:lnTo>
                  <a:pt x="3415" y="6098"/>
                </a:lnTo>
                <a:lnTo>
                  <a:pt x="3419" y="6117"/>
                </a:lnTo>
                <a:lnTo>
                  <a:pt x="3473" y="6369"/>
                </a:lnTo>
                <a:lnTo>
                  <a:pt x="3346" y="6926"/>
                </a:lnTo>
                <a:lnTo>
                  <a:pt x="3383" y="7160"/>
                </a:lnTo>
                <a:lnTo>
                  <a:pt x="3383" y="7340"/>
                </a:lnTo>
                <a:lnTo>
                  <a:pt x="3419" y="7574"/>
                </a:lnTo>
                <a:lnTo>
                  <a:pt x="3399" y="7988"/>
                </a:lnTo>
                <a:lnTo>
                  <a:pt x="3383" y="8060"/>
                </a:lnTo>
                <a:lnTo>
                  <a:pt x="3366" y="8084"/>
                </a:lnTo>
                <a:lnTo>
                  <a:pt x="3351" y="8100"/>
                </a:lnTo>
                <a:lnTo>
                  <a:pt x="3344" y="8106"/>
                </a:lnTo>
                <a:lnTo>
                  <a:pt x="3339" y="8111"/>
                </a:lnTo>
                <a:lnTo>
                  <a:pt x="3334" y="8113"/>
                </a:lnTo>
                <a:lnTo>
                  <a:pt x="3330" y="8114"/>
                </a:lnTo>
                <a:lnTo>
                  <a:pt x="3238" y="8150"/>
                </a:lnTo>
                <a:lnTo>
                  <a:pt x="3230" y="8166"/>
                </a:lnTo>
                <a:lnTo>
                  <a:pt x="3225" y="8180"/>
                </a:lnTo>
                <a:lnTo>
                  <a:pt x="3221" y="8193"/>
                </a:lnTo>
                <a:lnTo>
                  <a:pt x="3220" y="8203"/>
                </a:lnTo>
                <a:lnTo>
                  <a:pt x="3220" y="8207"/>
                </a:lnTo>
                <a:lnTo>
                  <a:pt x="3221" y="8212"/>
                </a:lnTo>
                <a:lnTo>
                  <a:pt x="3223" y="8214"/>
                </a:lnTo>
                <a:lnTo>
                  <a:pt x="3225" y="8217"/>
                </a:lnTo>
                <a:lnTo>
                  <a:pt x="3227" y="8219"/>
                </a:lnTo>
                <a:lnTo>
                  <a:pt x="3230" y="8221"/>
                </a:lnTo>
                <a:lnTo>
                  <a:pt x="3234" y="8221"/>
                </a:lnTo>
                <a:lnTo>
                  <a:pt x="3238" y="8222"/>
                </a:lnTo>
                <a:lnTo>
                  <a:pt x="3112" y="8240"/>
                </a:lnTo>
                <a:lnTo>
                  <a:pt x="3077" y="8168"/>
                </a:lnTo>
                <a:lnTo>
                  <a:pt x="3086" y="8163"/>
                </a:lnTo>
                <a:lnTo>
                  <a:pt x="3094" y="8158"/>
                </a:lnTo>
                <a:lnTo>
                  <a:pt x="3101" y="8151"/>
                </a:lnTo>
                <a:lnTo>
                  <a:pt x="3108" y="8145"/>
                </a:lnTo>
                <a:lnTo>
                  <a:pt x="3115" y="8138"/>
                </a:lnTo>
                <a:lnTo>
                  <a:pt x="3121" y="8131"/>
                </a:lnTo>
                <a:lnTo>
                  <a:pt x="3126" y="8123"/>
                </a:lnTo>
                <a:lnTo>
                  <a:pt x="3131" y="8114"/>
                </a:lnTo>
                <a:lnTo>
                  <a:pt x="3077" y="7880"/>
                </a:lnTo>
                <a:lnTo>
                  <a:pt x="3131" y="7809"/>
                </a:lnTo>
                <a:lnTo>
                  <a:pt x="3147" y="7782"/>
                </a:lnTo>
                <a:lnTo>
                  <a:pt x="3162" y="7758"/>
                </a:lnTo>
                <a:lnTo>
                  <a:pt x="3174" y="7738"/>
                </a:lnTo>
                <a:lnTo>
                  <a:pt x="3184" y="7718"/>
                </a:lnTo>
                <a:lnTo>
                  <a:pt x="3131" y="7394"/>
                </a:lnTo>
                <a:lnTo>
                  <a:pt x="3166" y="7249"/>
                </a:lnTo>
                <a:lnTo>
                  <a:pt x="3094" y="7051"/>
                </a:lnTo>
                <a:lnTo>
                  <a:pt x="3184" y="6422"/>
                </a:lnTo>
                <a:lnTo>
                  <a:pt x="3112" y="6135"/>
                </a:lnTo>
                <a:lnTo>
                  <a:pt x="3184" y="5864"/>
                </a:lnTo>
                <a:lnTo>
                  <a:pt x="3174" y="5844"/>
                </a:lnTo>
                <a:lnTo>
                  <a:pt x="3160" y="5819"/>
                </a:lnTo>
                <a:lnTo>
                  <a:pt x="3143" y="5791"/>
                </a:lnTo>
                <a:lnTo>
                  <a:pt x="3122" y="5758"/>
                </a:lnTo>
                <a:lnTo>
                  <a:pt x="3111" y="5740"/>
                </a:lnTo>
                <a:lnTo>
                  <a:pt x="3102" y="5723"/>
                </a:lnTo>
                <a:lnTo>
                  <a:pt x="3094" y="5708"/>
                </a:lnTo>
                <a:lnTo>
                  <a:pt x="3089" y="5693"/>
                </a:lnTo>
                <a:lnTo>
                  <a:pt x="3083" y="5681"/>
                </a:lnTo>
                <a:lnTo>
                  <a:pt x="3080" y="5669"/>
                </a:lnTo>
                <a:lnTo>
                  <a:pt x="3078" y="5658"/>
                </a:lnTo>
                <a:lnTo>
                  <a:pt x="3077" y="5648"/>
                </a:lnTo>
                <a:lnTo>
                  <a:pt x="3075" y="5644"/>
                </a:lnTo>
                <a:lnTo>
                  <a:pt x="3074" y="5638"/>
                </a:lnTo>
                <a:lnTo>
                  <a:pt x="3074" y="5631"/>
                </a:lnTo>
                <a:lnTo>
                  <a:pt x="3074" y="5625"/>
                </a:lnTo>
                <a:lnTo>
                  <a:pt x="3076" y="5608"/>
                </a:lnTo>
                <a:lnTo>
                  <a:pt x="3081" y="5589"/>
                </a:lnTo>
                <a:lnTo>
                  <a:pt x="3090" y="5566"/>
                </a:lnTo>
                <a:lnTo>
                  <a:pt x="3100" y="5539"/>
                </a:lnTo>
                <a:lnTo>
                  <a:pt x="3115" y="5510"/>
                </a:lnTo>
                <a:lnTo>
                  <a:pt x="3131" y="5478"/>
                </a:lnTo>
                <a:lnTo>
                  <a:pt x="3148" y="5445"/>
                </a:lnTo>
                <a:lnTo>
                  <a:pt x="3163" y="5411"/>
                </a:lnTo>
                <a:lnTo>
                  <a:pt x="3175" y="5378"/>
                </a:lnTo>
                <a:lnTo>
                  <a:pt x="3185" y="5345"/>
                </a:lnTo>
                <a:lnTo>
                  <a:pt x="3193" y="5313"/>
                </a:lnTo>
                <a:lnTo>
                  <a:pt x="3199" y="5280"/>
                </a:lnTo>
                <a:lnTo>
                  <a:pt x="3201" y="5264"/>
                </a:lnTo>
                <a:lnTo>
                  <a:pt x="3202" y="5249"/>
                </a:lnTo>
                <a:lnTo>
                  <a:pt x="3203" y="5233"/>
                </a:lnTo>
                <a:lnTo>
                  <a:pt x="3203" y="5217"/>
                </a:lnTo>
                <a:lnTo>
                  <a:pt x="3131" y="4821"/>
                </a:lnTo>
                <a:lnTo>
                  <a:pt x="3220" y="4551"/>
                </a:lnTo>
                <a:lnTo>
                  <a:pt x="3167" y="4555"/>
                </a:lnTo>
                <a:lnTo>
                  <a:pt x="3118" y="4559"/>
                </a:lnTo>
                <a:lnTo>
                  <a:pt x="3072" y="4561"/>
                </a:lnTo>
                <a:lnTo>
                  <a:pt x="3028" y="4562"/>
                </a:lnTo>
                <a:lnTo>
                  <a:pt x="2986" y="4563"/>
                </a:lnTo>
                <a:lnTo>
                  <a:pt x="2948" y="4563"/>
                </a:lnTo>
                <a:lnTo>
                  <a:pt x="2912" y="4562"/>
                </a:lnTo>
                <a:lnTo>
                  <a:pt x="2879" y="4560"/>
                </a:lnTo>
                <a:lnTo>
                  <a:pt x="2822" y="4556"/>
                </a:lnTo>
                <a:lnTo>
                  <a:pt x="2776" y="4553"/>
                </a:lnTo>
                <a:lnTo>
                  <a:pt x="2741" y="4552"/>
                </a:lnTo>
                <a:lnTo>
                  <a:pt x="2717" y="4551"/>
                </a:lnTo>
                <a:lnTo>
                  <a:pt x="1763" y="4623"/>
                </a:lnTo>
                <a:lnTo>
                  <a:pt x="1732" y="4618"/>
                </a:lnTo>
                <a:lnTo>
                  <a:pt x="1704" y="4611"/>
                </a:lnTo>
                <a:lnTo>
                  <a:pt x="1677" y="4604"/>
                </a:lnTo>
                <a:lnTo>
                  <a:pt x="1652" y="4595"/>
                </a:lnTo>
                <a:lnTo>
                  <a:pt x="1629" y="4583"/>
                </a:lnTo>
                <a:lnTo>
                  <a:pt x="1609" y="4571"/>
                </a:lnTo>
                <a:lnTo>
                  <a:pt x="1600" y="4565"/>
                </a:lnTo>
                <a:lnTo>
                  <a:pt x="1591" y="4557"/>
                </a:lnTo>
                <a:lnTo>
                  <a:pt x="1582" y="4551"/>
                </a:lnTo>
                <a:lnTo>
                  <a:pt x="1574" y="4543"/>
                </a:lnTo>
                <a:lnTo>
                  <a:pt x="1566" y="4535"/>
                </a:lnTo>
                <a:lnTo>
                  <a:pt x="1560" y="4526"/>
                </a:lnTo>
                <a:lnTo>
                  <a:pt x="1553" y="4516"/>
                </a:lnTo>
                <a:lnTo>
                  <a:pt x="1547" y="4506"/>
                </a:lnTo>
                <a:lnTo>
                  <a:pt x="1541" y="4495"/>
                </a:lnTo>
                <a:lnTo>
                  <a:pt x="1537" y="4483"/>
                </a:lnTo>
                <a:lnTo>
                  <a:pt x="1532" y="4472"/>
                </a:lnTo>
                <a:lnTo>
                  <a:pt x="1529" y="4459"/>
                </a:lnTo>
                <a:lnTo>
                  <a:pt x="1526" y="4446"/>
                </a:lnTo>
                <a:lnTo>
                  <a:pt x="1523" y="4431"/>
                </a:lnTo>
                <a:lnTo>
                  <a:pt x="1521" y="4418"/>
                </a:lnTo>
                <a:lnTo>
                  <a:pt x="1520" y="4402"/>
                </a:lnTo>
                <a:lnTo>
                  <a:pt x="1519" y="4386"/>
                </a:lnTo>
                <a:lnTo>
                  <a:pt x="1519" y="4370"/>
                </a:lnTo>
                <a:lnTo>
                  <a:pt x="1519" y="4354"/>
                </a:lnTo>
                <a:lnTo>
                  <a:pt x="1520" y="4336"/>
                </a:lnTo>
                <a:lnTo>
                  <a:pt x="1521" y="4327"/>
                </a:lnTo>
                <a:lnTo>
                  <a:pt x="1523" y="4318"/>
                </a:lnTo>
                <a:lnTo>
                  <a:pt x="1526" y="4309"/>
                </a:lnTo>
                <a:lnTo>
                  <a:pt x="1530" y="4301"/>
                </a:lnTo>
                <a:lnTo>
                  <a:pt x="1535" y="4292"/>
                </a:lnTo>
                <a:lnTo>
                  <a:pt x="1540" y="4284"/>
                </a:lnTo>
                <a:lnTo>
                  <a:pt x="1547" y="4275"/>
                </a:lnTo>
                <a:lnTo>
                  <a:pt x="1555" y="4267"/>
                </a:lnTo>
                <a:lnTo>
                  <a:pt x="1563" y="4259"/>
                </a:lnTo>
                <a:lnTo>
                  <a:pt x="1572" y="4251"/>
                </a:lnTo>
                <a:lnTo>
                  <a:pt x="1583" y="4243"/>
                </a:lnTo>
                <a:lnTo>
                  <a:pt x="1594" y="4235"/>
                </a:lnTo>
                <a:lnTo>
                  <a:pt x="1619" y="4220"/>
                </a:lnTo>
                <a:lnTo>
                  <a:pt x="1648" y="4205"/>
                </a:lnTo>
                <a:lnTo>
                  <a:pt x="1681" y="4190"/>
                </a:lnTo>
                <a:lnTo>
                  <a:pt x="1717" y="4177"/>
                </a:lnTo>
                <a:lnTo>
                  <a:pt x="1758" y="4163"/>
                </a:lnTo>
                <a:lnTo>
                  <a:pt x="1802" y="4150"/>
                </a:lnTo>
                <a:lnTo>
                  <a:pt x="1849" y="4137"/>
                </a:lnTo>
                <a:lnTo>
                  <a:pt x="1901" y="4125"/>
                </a:lnTo>
                <a:lnTo>
                  <a:pt x="1956" y="4113"/>
                </a:lnTo>
                <a:lnTo>
                  <a:pt x="2014" y="4100"/>
                </a:lnTo>
                <a:lnTo>
                  <a:pt x="3022" y="3939"/>
                </a:lnTo>
                <a:lnTo>
                  <a:pt x="3131" y="3939"/>
                </a:lnTo>
                <a:close/>
                <a:moveTo>
                  <a:pt x="3509" y="3832"/>
                </a:moveTo>
                <a:lnTo>
                  <a:pt x="3509" y="3939"/>
                </a:lnTo>
                <a:lnTo>
                  <a:pt x="4894" y="3958"/>
                </a:lnTo>
                <a:lnTo>
                  <a:pt x="4967" y="3939"/>
                </a:lnTo>
                <a:lnTo>
                  <a:pt x="5002" y="3867"/>
                </a:lnTo>
                <a:lnTo>
                  <a:pt x="5057" y="3849"/>
                </a:lnTo>
                <a:lnTo>
                  <a:pt x="5039" y="3597"/>
                </a:lnTo>
                <a:lnTo>
                  <a:pt x="5200" y="3203"/>
                </a:lnTo>
                <a:lnTo>
                  <a:pt x="5237" y="3203"/>
                </a:lnTo>
                <a:lnTo>
                  <a:pt x="5249" y="3185"/>
                </a:lnTo>
                <a:lnTo>
                  <a:pt x="5260" y="3168"/>
                </a:lnTo>
                <a:lnTo>
                  <a:pt x="5269" y="3153"/>
                </a:lnTo>
                <a:lnTo>
                  <a:pt x="5276" y="3139"/>
                </a:lnTo>
                <a:lnTo>
                  <a:pt x="5282" y="3126"/>
                </a:lnTo>
                <a:lnTo>
                  <a:pt x="5287" y="3114"/>
                </a:lnTo>
                <a:lnTo>
                  <a:pt x="5289" y="3104"/>
                </a:lnTo>
                <a:lnTo>
                  <a:pt x="5290" y="3094"/>
                </a:lnTo>
                <a:lnTo>
                  <a:pt x="5254" y="3005"/>
                </a:lnTo>
                <a:lnTo>
                  <a:pt x="5228" y="3005"/>
                </a:lnTo>
                <a:lnTo>
                  <a:pt x="5207" y="3007"/>
                </a:lnTo>
                <a:lnTo>
                  <a:pt x="5189" y="3009"/>
                </a:lnTo>
                <a:lnTo>
                  <a:pt x="5174" y="3014"/>
                </a:lnTo>
                <a:lnTo>
                  <a:pt x="5167" y="3015"/>
                </a:lnTo>
                <a:lnTo>
                  <a:pt x="5162" y="3016"/>
                </a:lnTo>
                <a:lnTo>
                  <a:pt x="5157" y="3016"/>
                </a:lnTo>
                <a:lnTo>
                  <a:pt x="5153" y="3015"/>
                </a:lnTo>
                <a:lnTo>
                  <a:pt x="5150" y="3014"/>
                </a:lnTo>
                <a:lnTo>
                  <a:pt x="5148" y="3012"/>
                </a:lnTo>
                <a:lnTo>
                  <a:pt x="5146" y="3008"/>
                </a:lnTo>
                <a:lnTo>
                  <a:pt x="5146" y="3005"/>
                </a:lnTo>
                <a:lnTo>
                  <a:pt x="5039" y="2896"/>
                </a:lnTo>
                <a:lnTo>
                  <a:pt x="5022" y="2887"/>
                </a:lnTo>
                <a:lnTo>
                  <a:pt x="5001" y="2875"/>
                </a:lnTo>
                <a:lnTo>
                  <a:pt x="4975" y="2864"/>
                </a:lnTo>
                <a:lnTo>
                  <a:pt x="4943" y="2851"/>
                </a:lnTo>
                <a:lnTo>
                  <a:pt x="4907" y="2837"/>
                </a:lnTo>
                <a:lnTo>
                  <a:pt x="4867" y="2821"/>
                </a:lnTo>
                <a:lnTo>
                  <a:pt x="4819" y="2806"/>
                </a:lnTo>
                <a:lnTo>
                  <a:pt x="4769" y="2788"/>
                </a:lnTo>
                <a:lnTo>
                  <a:pt x="4318" y="2788"/>
                </a:lnTo>
                <a:lnTo>
                  <a:pt x="4275" y="2776"/>
                </a:lnTo>
                <a:lnTo>
                  <a:pt x="4237" y="2766"/>
                </a:lnTo>
                <a:lnTo>
                  <a:pt x="4203" y="2758"/>
                </a:lnTo>
                <a:lnTo>
                  <a:pt x="4174" y="2753"/>
                </a:lnTo>
                <a:lnTo>
                  <a:pt x="4149" y="2749"/>
                </a:lnTo>
                <a:lnTo>
                  <a:pt x="4129" y="2748"/>
                </a:lnTo>
                <a:lnTo>
                  <a:pt x="4120" y="2748"/>
                </a:lnTo>
                <a:lnTo>
                  <a:pt x="4113" y="2749"/>
                </a:lnTo>
                <a:lnTo>
                  <a:pt x="4107" y="2750"/>
                </a:lnTo>
                <a:lnTo>
                  <a:pt x="4102" y="2753"/>
                </a:lnTo>
                <a:lnTo>
                  <a:pt x="4094" y="2744"/>
                </a:lnTo>
                <a:lnTo>
                  <a:pt x="4090" y="2735"/>
                </a:lnTo>
                <a:lnTo>
                  <a:pt x="4086" y="2726"/>
                </a:lnTo>
                <a:lnTo>
                  <a:pt x="4085" y="2716"/>
                </a:lnTo>
                <a:lnTo>
                  <a:pt x="3850" y="2770"/>
                </a:lnTo>
                <a:lnTo>
                  <a:pt x="3581" y="2770"/>
                </a:lnTo>
                <a:lnTo>
                  <a:pt x="3576" y="2773"/>
                </a:lnTo>
                <a:lnTo>
                  <a:pt x="3569" y="2777"/>
                </a:lnTo>
                <a:lnTo>
                  <a:pt x="3563" y="2784"/>
                </a:lnTo>
                <a:lnTo>
                  <a:pt x="3555" y="2793"/>
                </a:lnTo>
                <a:lnTo>
                  <a:pt x="3536" y="2816"/>
                </a:lnTo>
                <a:lnTo>
                  <a:pt x="3513" y="2844"/>
                </a:lnTo>
                <a:lnTo>
                  <a:pt x="3486" y="2881"/>
                </a:lnTo>
                <a:lnTo>
                  <a:pt x="3456" y="2924"/>
                </a:lnTo>
                <a:lnTo>
                  <a:pt x="3421" y="2973"/>
                </a:lnTo>
                <a:lnTo>
                  <a:pt x="3383" y="3031"/>
                </a:lnTo>
                <a:lnTo>
                  <a:pt x="3373" y="3047"/>
                </a:lnTo>
                <a:lnTo>
                  <a:pt x="3364" y="3062"/>
                </a:lnTo>
                <a:lnTo>
                  <a:pt x="3355" y="3078"/>
                </a:lnTo>
                <a:lnTo>
                  <a:pt x="3349" y="3095"/>
                </a:lnTo>
                <a:lnTo>
                  <a:pt x="3342" y="3113"/>
                </a:lnTo>
                <a:lnTo>
                  <a:pt x="3336" y="3131"/>
                </a:lnTo>
                <a:lnTo>
                  <a:pt x="3332" y="3149"/>
                </a:lnTo>
                <a:lnTo>
                  <a:pt x="3327" y="3168"/>
                </a:lnTo>
                <a:lnTo>
                  <a:pt x="3324" y="3187"/>
                </a:lnTo>
                <a:lnTo>
                  <a:pt x="3322" y="3206"/>
                </a:lnTo>
                <a:lnTo>
                  <a:pt x="3319" y="3227"/>
                </a:lnTo>
                <a:lnTo>
                  <a:pt x="3319" y="3248"/>
                </a:lnTo>
                <a:lnTo>
                  <a:pt x="3319" y="3268"/>
                </a:lnTo>
                <a:lnTo>
                  <a:pt x="3319" y="3291"/>
                </a:lnTo>
                <a:lnTo>
                  <a:pt x="3322" y="3312"/>
                </a:lnTo>
                <a:lnTo>
                  <a:pt x="3324" y="3335"/>
                </a:lnTo>
                <a:lnTo>
                  <a:pt x="3327" y="3358"/>
                </a:lnTo>
                <a:lnTo>
                  <a:pt x="3331" y="3381"/>
                </a:lnTo>
                <a:lnTo>
                  <a:pt x="3336" y="3406"/>
                </a:lnTo>
                <a:lnTo>
                  <a:pt x="3342" y="3429"/>
                </a:lnTo>
                <a:lnTo>
                  <a:pt x="3348" y="3455"/>
                </a:lnTo>
                <a:lnTo>
                  <a:pt x="3355" y="3480"/>
                </a:lnTo>
                <a:lnTo>
                  <a:pt x="3363" y="3506"/>
                </a:lnTo>
                <a:lnTo>
                  <a:pt x="3372" y="3532"/>
                </a:lnTo>
                <a:lnTo>
                  <a:pt x="3381" y="3559"/>
                </a:lnTo>
                <a:lnTo>
                  <a:pt x="3393" y="3586"/>
                </a:lnTo>
                <a:lnTo>
                  <a:pt x="3404" y="3614"/>
                </a:lnTo>
                <a:lnTo>
                  <a:pt x="3415" y="3642"/>
                </a:lnTo>
                <a:lnTo>
                  <a:pt x="3442" y="3701"/>
                </a:lnTo>
                <a:lnTo>
                  <a:pt x="3473" y="3760"/>
                </a:lnTo>
                <a:lnTo>
                  <a:pt x="3509" y="3832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5" name="Freeform 6"/>
          <p:cNvSpPr>
            <a:spLocks noEditPoints="1"/>
          </p:cNvSpPr>
          <p:nvPr userDrawn="1"/>
        </p:nvSpPr>
        <p:spPr bwMode="auto">
          <a:xfrm>
            <a:off x="7921458" y="2497460"/>
            <a:ext cx="827006" cy="720080"/>
          </a:xfrm>
          <a:custGeom>
            <a:avLst/>
            <a:gdLst>
              <a:gd name="T0" fmla="*/ 446 w 7918"/>
              <a:gd name="T1" fmla="*/ 5380 h 6890"/>
              <a:gd name="T2" fmla="*/ 1137 w 7918"/>
              <a:gd name="T3" fmla="*/ 5251 h 6890"/>
              <a:gd name="T4" fmla="*/ 1308 w 7918"/>
              <a:gd name="T5" fmla="*/ 4665 h 6890"/>
              <a:gd name="T6" fmla="*/ 1374 w 7918"/>
              <a:gd name="T7" fmla="*/ 3472 h 6890"/>
              <a:gd name="T8" fmla="*/ 1414 w 7918"/>
              <a:gd name="T9" fmla="*/ 3211 h 6890"/>
              <a:gd name="T10" fmla="*/ 1598 w 7918"/>
              <a:gd name="T11" fmla="*/ 3585 h 6890"/>
              <a:gd name="T12" fmla="*/ 1453 w 7918"/>
              <a:gd name="T13" fmla="*/ 5322 h 6890"/>
              <a:gd name="T14" fmla="*/ 762 w 7918"/>
              <a:gd name="T15" fmla="*/ 5770 h 6890"/>
              <a:gd name="T16" fmla="*/ 270 w 7918"/>
              <a:gd name="T17" fmla="*/ 5684 h 6890"/>
              <a:gd name="T18" fmla="*/ 77 w 7918"/>
              <a:gd name="T19" fmla="*/ 5402 h 6890"/>
              <a:gd name="T20" fmla="*/ 1977 w 7918"/>
              <a:gd name="T21" fmla="*/ 1911 h 6890"/>
              <a:gd name="T22" fmla="*/ 1992 w 7918"/>
              <a:gd name="T23" fmla="*/ 1676 h 6890"/>
              <a:gd name="T24" fmla="*/ 1026 w 7918"/>
              <a:gd name="T25" fmla="*/ 720 h 6890"/>
              <a:gd name="T26" fmla="*/ 1906 w 7918"/>
              <a:gd name="T27" fmla="*/ 459 h 6890"/>
              <a:gd name="T28" fmla="*/ 2912 w 7918"/>
              <a:gd name="T29" fmla="*/ 474 h 6890"/>
              <a:gd name="T30" fmla="*/ 3394 w 7918"/>
              <a:gd name="T31" fmla="*/ 827 h 6890"/>
              <a:gd name="T32" fmla="*/ 3032 w 7918"/>
              <a:gd name="T33" fmla="*/ 1631 h 6890"/>
              <a:gd name="T34" fmla="*/ 2718 w 7918"/>
              <a:gd name="T35" fmla="*/ 1601 h 6890"/>
              <a:gd name="T36" fmla="*/ 3030 w 7918"/>
              <a:gd name="T37" fmla="*/ 2105 h 6890"/>
              <a:gd name="T38" fmla="*/ 3551 w 7918"/>
              <a:gd name="T39" fmla="*/ 2527 h 6890"/>
              <a:gd name="T40" fmla="*/ 3351 w 7918"/>
              <a:gd name="T41" fmla="*/ 3066 h 6890"/>
              <a:gd name="T42" fmla="*/ 2304 w 7918"/>
              <a:gd name="T43" fmla="*/ 2986 h 6890"/>
              <a:gd name="T44" fmla="*/ 2001 w 7918"/>
              <a:gd name="T45" fmla="*/ 5829 h 6890"/>
              <a:gd name="T46" fmla="*/ 1990 w 7918"/>
              <a:gd name="T47" fmla="*/ 5279 h 6890"/>
              <a:gd name="T48" fmla="*/ 1946 w 7918"/>
              <a:gd name="T49" fmla="*/ 3023 h 6890"/>
              <a:gd name="T50" fmla="*/ 1332 w 7918"/>
              <a:gd name="T51" fmla="*/ 3041 h 6890"/>
              <a:gd name="T52" fmla="*/ 581 w 7918"/>
              <a:gd name="T53" fmla="*/ 2982 h 6890"/>
              <a:gd name="T54" fmla="*/ 573 w 7918"/>
              <a:gd name="T55" fmla="*/ 2468 h 6890"/>
              <a:gd name="T56" fmla="*/ 778 w 7918"/>
              <a:gd name="T57" fmla="*/ 2279 h 6890"/>
              <a:gd name="T58" fmla="*/ 2616 w 7918"/>
              <a:gd name="T59" fmla="*/ 5803 h 6890"/>
              <a:gd name="T60" fmla="*/ 3483 w 7918"/>
              <a:gd name="T61" fmla="*/ 5471 h 6890"/>
              <a:gd name="T62" fmla="*/ 4173 w 7918"/>
              <a:gd name="T63" fmla="*/ 4813 h 6890"/>
              <a:gd name="T64" fmla="*/ 4392 w 7918"/>
              <a:gd name="T65" fmla="*/ 3759 h 6890"/>
              <a:gd name="T66" fmla="*/ 4460 w 7918"/>
              <a:gd name="T67" fmla="*/ 1759 h 6890"/>
              <a:gd name="T68" fmla="*/ 4399 w 7918"/>
              <a:gd name="T69" fmla="*/ 1348 h 6890"/>
              <a:gd name="T70" fmla="*/ 4432 w 7918"/>
              <a:gd name="T71" fmla="*/ 1018 h 6890"/>
              <a:gd name="T72" fmla="*/ 4520 w 7918"/>
              <a:gd name="T73" fmla="*/ 35 h 6890"/>
              <a:gd name="T74" fmla="*/ 4770 w 7918"/>
              <a:gd name="T75" fmla="*/ 1926 h 6890"/>
              <a:gd name="T76" fmla="*/ 4745 w 7918"/>
              <a:gd name="T77" fmla="*/ 2857 h 6890"/>
              <a:gd name="T78" fmla="*/ 6190 w 7918"/>
              <a:gd name="T79" fmla="*/ 6089 h 6890"/>
              <a:gd name="T80" fmla="*/ 6749 w 7918"/>
              <a:gd name="T81" fmla="*/ 6404 h 6890"/>
              <a:gd name="T82" fmla="*/ 7456 w 7918"/>
              <a:gd name="T83" fmla="*/ 6221 h 6890"/>
              <a:gd name="T84" fmla="*/ 7891 w 7918"/>
              <a:gd name="T85" fmla="*/ 5935 h 6890"/>
              <a:gd name="T86" fmla="*/ 7594 w 7918"/>
              <a:gd name="T87" fmla="*/ 6572 h 6890"/>
              <a:gd name="T88" fmla="*/ 6875 w 7918"/>
              <a:gd name="T89" fmla="*/ 6874 h 6890"/>
              <a:gd name="T90" fmla="*/ 6284 w 7918"/>
              <a:gd name="T91" fmla="*/ 6651 h 6890"/>
              <a:gd name="T92" fmla="*/ 5829 w 7918"/>
              <a:gd name="T93" fmla="*/ 6004 h 6890"/>
              <a:gd name="T94" fmla="*/ 5078 w 7918"/>
              <a:gd name="T95" fmla="*/ 5082 h 6890"/>
              <a:gd name="T96" fmla="*/ 4418 w 7918"/>
              <a:gd name="T97" fmla="*/ 5551 h 6890"/>
              <a:gd name="T98" fmla="*/ 3738 w 7918"/>
              <a:gd name="T99" fmla="*/ 6171 h 6890"/>
              <a:gd name="T100" fmla="*/ 3059 w 7918"/>
              <a:gd name="T101" fmla="*/ 6207 h 6890"/>
              <a:gd name="T102" fmla="*/ 2735 w 7918"/>
              <a:gd name="T103" fmla="*/ 3489 h 6890"/>
              <a:gd name="T104" fmla="*/ 3086 w 7918"/>
              <a:gd name="T105" fmla="*/ 3627 h 6890"/>
              <a:gd name="T106" fmla="*/ 3091 w 7918"/>
              <a:gd name="T107" fmla="*/ 3981 h 6890"/>
              <a:gd name="T108" fmla="*/ 2729 w 7918"/>
              <a:gd name="T109" fmla="*/ 3923 h 6890"/>
              <a:gd name="T110" fmla="*/ 3654 w 7918"/>
              <a:gd name="T111" fmla="*/ 2645 h 6890"/>
              <a:gd name="T112" fmla="*/ 3786 w 7918"/>
              <a:gd name="T113" fmla="*/ 2438 h 6890"/>
              <a:gd name="T114" fmla="*/ 4130 w 7918"/>
              <a:gd name="T115" fmla="*/ 2738 h 6890"/>
              <a:gd name="T116" fmla="*/ 3926 w 7918"/>
              <a:gd name="T117" fmla="*/ 3264 h 6890"/>
              <a:gd name="T118" fmla="*/ 3618 w 7918"/>
              <a:gd name="T119" fmla="*/ 2897 h 6890"/>
              <a:gd name="T120" fmla="*/ 5386 w 7918"/>
              <a:gd name="T121" fmla="*/ 1972 h 6890"/>
              <a:gd name="T122" fmla="*/ 5191 w 7918"/>
              <a:gd name="T123" fmla="*/ 1503 h 6890"/>
              <a:gd name="T124" fmla="*/ 5777 w 7918"/>
              <a:gd name="T125" fmla="*/ 1619 h 68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7918" h="6890">
                <a:moveTo>
                  <a:pt x="0" y="5308"/>
                </a:moveTo>
                <a:lnTo>
                  <a:pt x="10" y="5299"/>
                </a:lnTo>
                <a:lnTo>
                  <a:pt x="24" y="5290"/>
                </a:lnTo>
                <a:lnTo>
                  <a:pt x="37" y="5281"/>
                </a:lnTo>
                <a:lnTo>
                  <a:pt x="54" y="5273"/>
                </a:lnTo>
                <a:lnTo>
                  <a:pt x="235" y="5362"/>
                </a:lnTo>
                <a:lnTo>
                  <a:pt x="240" y="5366"/>
                </a:lnTo>
                <a:lnTo>
                  <a:pt x="245" y="5369"/>
                </a:lnTo>
                <a:lnTo>
                  <a:pt x="251" y="5373"/>
                </a:lnTo>
                <a:lnTo>
                  <a:pt x="257" y="5376"/>
                </a:lnTo>
                <a:lnTo>
                  <a:pt x="265" y="5378"/>
                </a:lnTo>
                <a:lnTo>
                  <a:pt x="271" y="5381"/>
                </a:lnTo>
                <a:lnTo>
                  <a:pt x="279" y="5383"/>
                </a:lnTo>
                <a:lnTo>
                  <a:pt x="288" y="5384"/>
                </a:lnTo>
                <a:lnTo>
                  <a:pt x="307" y="5386"/>
                </a:lnTo>
                <a:lnTo>
                  <a:pt x="329" y="5385"/>
                </a:lnTo>
                <a:lnTo>
                  <a:pt x="352" y="5384"/>
                </a:lnTo>
                <a:lnTo>
                  <a:pt x="378" y="5380"/>
                </a:lnTo>
                <a:lnTo>
                  <a:pt x="446" y="5380"/>
                </a:lnTo>
                <a:lnTo>
                  <a:pt x="511" y="5378"/>
                </a:lnTo>
                <a:lnTo>
                  <a:pt x="573" y="5376"/>
                </a:lnTo>
                <a:lnTo>
                  <a:pt x="633" y="5374"/>
                </a:lnTo>
                <a:lnTo>
                  <a:pt x="688" y="5369"/>
                </a:lnTo>
                <a:lnTo>
                  <a:pt x="741" y="5366"/>
                </a:lnTo>
                <a:lnTo>
                  <a:pt x="790" y="5360"/>
                </a:lnTo>
                <a:lnTo>
                  <a:pt x="838" y="5355"/>
                </a:lnTo>
                <a:lnTo>
                  <a:pt x="881" y="5348"/>
                </a:lnTo>
                <a:lnTo>
                  <a:pt x="921" y="5341"/>
                </a:lnTo>
                <a:lnTo>
                  <a:pt x="958" y="5333"/>
                </a:lnTo>
                <a:lnTo>
                  <a:pt x="993" y="5324"/>
                </a:lnTo>
                <a:lnTo>
                  <a:pt x="1024" y="5314"/>
                </a:lnTo>
                <a:lnTo>
                  <a:pt x="1052" y="5304"/>
                </a:lnTo>
                <a:lnTo>
                  <a:pt x="1076" y="5293"/>
                </a:lnTo>
                <a:lnTo>
                  <a:pt x="1098" y="5282"/>
                </a:lnTo>
                <a:lnTo>
                  <a:pt x="1108" y="5275"/>
                </a:lnTo>
                <a:lnTo>
                  <a:pt x="1118" y="5268"/>
                </a:lnTo>
                <a:lnTo>
                  <a:pt x="1128" y="5259"/>
                </a:lnTo>
                <a:lnTo>
                  <a:pt x="1137" y="5251"/>
                </a:lnTo>
                <a:lnTo>
                  <a:pt x="1157" y="5231"/>
                </a:lnTo>
                <a:lnTo>
                  <a:pt x="1176" y="5208"/>
                </a:lnTo>
                <a:lnTo>
                  <a:pt x="1194" y="5184"/>
                </a:lnTo>
                <a:lnTo>
                  <a:pt x="1212" y="5154"/>
                </a:lnTo>
                <a:lnTo>
                  <a:pt x="1230" y="5124"/>
                </a:lnTo>
                <a:lnTo>
                  <a:pt x="1246" y="5089"/>
                </a:lnTo>
                <a:lnTo>
                  <a:pt x="1263" y="5053"/>
                </a:lnTo>
                <a:lnTo>
                  <a:pt x="1279" y="5013"/>
                </a:lnTo>
                <a:lnTo>
                  <a:pt x="1296" y="4970"/>
                </a:lnTo>
                <a:lnTo>
                  <a:pt x="1311" y="4925"/>
                </a:lnTo>
                <a:lnTo>
                  <a:pt x="1326" y="4876"/>
                </a:lnTo>
                <a:lnTo>
                  <a:pt x="1341" y="4825"/>
                </a:lnTo>
                <a:lnTo>
                  <a:pt x="1355" y="4771"/>
                </a:lnTo>
                <a:lnTo>
                  <a:pt x="1368" y="4713"/>
                </a:lnTo>
                <a:lnTo>
                  <a:pt x="1344" y="4697"/>
                </a:lnTo>
                <a:lnTo>
                  <a:pt x="1325" y="4683"/>
                </a:lnTo>
                <a:lnTo>
                  <a:pt x="1319" y="4676"/>
                </a:lnTo>
                <a:lnTo>
                  <a:pt x="1313" y="4670"/>
                </a:lnTo>
                <a:lnTo>
                  <a:pt x="1308" y="4665"/>
                </a:lnTo>
                <a:lnTo>
                  <a:pt x="1306" y="4660"/>
                </a:lnTo>
                <a:lnTo>
                  <a:pt x="1304" y="4653"/>
                </a:lnTo>
                <a:lnTo>
                  <a:pt x="1305" y="4643"/>
                </a:lnTo>
                <a:lnTo>
                  <a:pt x="1307" y="4629"/>
                </a:lnTo>
                <a:lnTo>
                  <a:pt x="1312" y="4611"/>
                </a:lnTo>
                <a:lnTo>
                  <a:pt x="1328" y="4562"/>
                </a:lnTo>
                <a:lnTo>
                  <a:pt x="1350" y="4498"/>
                </a:lnTo>
                <a:lnTo>
                  <a:pt x="1332" y="4138"/>
                </a:lnTo>
                <a:lnTo>
                  <a:pt x="1368" y="4049"/>
                </a:lnTo>
                <a:lnTo>
                  <a:pt x="1350" y="3526"/>
                </a:lnTo>
                <a:lnTo>
                  <a:pt x="1332" y="3508"/>
                </a:lnTo>
                <a:lnTo>
                  <a:pt x="1339" y="3506"/>
                </a:lnTo>
                <a:lnTo>
                  <a:pt x="1344" y="3503"/>
                </a:lnTo>
                <a:lnTo>
                  <a:pt x="1350" y="3499"/>
                </a:lnTo>
                <a:lnTo>
                  <a:pt x="1356" y="3495"/>
                </a:lnTo>
                <a:lnTo>
                  <a:pt x="1361" y="3490"/>
                </a:lnTo>
                <a:lnTo>
                  <a:pt x="1366" y="3485"/>
                </a:lnTo>
                <a:lnTo>
                  <a:pt x="1369" y="3479"/>
                </a:lnTo>
                <a:lnTo>
                  <a:pt x="1374" y="3472"/>
                </a:lnTo>
                <a:lnTo>
                  <a:pt x="1376" y="3466"/>
                </a:lnTo>
                <a:lnTo>
                  <a:pt x="1379" y="3458"/>
                </a:lnTo>
                <a:lnTo>
                  <a:pt x="1382" y="3450"/>
                </a:lnTo>
                <a:lnTo>
                  <a:pt x="1384" y="3441"/>
                </a:lnTo>
                <a:lnTo>
                  <a:pt x="1386" y="3422"/>
                </a:lnTo>
                <a:lnTo>
                  <a:pt x="1387" y="3400"/>
                </a:lnTo>
                <a:lnTo>
                  <a:pt x="1384" y="3369"/>
                </a:lnTo>
                <a:lnTo>
                  <a:pt x="1382" y="3338"/>
                </a:lnTo>
                <a:lnTo>
                  <a:pt x="1382" y="3311"/>
                </a:lnTo>
                <a:lnTo>
                  <a:pt x="1383" y="3288"/>
                </a:lnTo>
                <a:lnTo>
                  <a:pt x="1385" y="3277"/>
                </a:lnTo>
                <a:lnTo>
                  <a:pt x="1387" y="3265"/>
                </a:lnTo>
                <a:lnTo>
                  <a:pt x="1389" y="3256"/>
                </a:lnTo>
                <a:lnTo>
                  <a:pt x="1393" y="3246"/>
                </a:lnTo>
                <a:lnTo>
                  <a:pt x="1396" y="3238"/>
                </a:lnTo>
                <a:lnTo>
                  <a:pt x="1400" y="3230"/>
                </a:lnTo>
                <a:lnTo>
                  <a:pt x="1404" y="3224"/>
                </a:lnTo>
                <a:lnTo>
                  <a:pt x="1409" y="3217"/>
                </a:lnTo>
                <a:lnTo>
                  <a:pt x="1414" y="3211"/>
                </a:lnTo>
                <a:lnTo>
                  <a:pt x="1420" y="3206"/>
                </a:lnTo>
                <a:lnTo>
                  <a:pt x="1425" y="3201"/>
                </a:lnTo>
                <a:lnTo>
                  <a:pt x="1432" y="3197"/>
                </a:lnTo>
                <a:lnTo>
                  <a:pt x="1440" y="3194"/>
                </a:lnTo>
                <a:lnTo>
                  <a:pt x="1447" y="3191"/>
                </a:lnTo>
                <a:lnTo>
                  <a:pt x="1456" y="3190"/>
                </a:lnTo>
                <a:lnTo>
                  <a:pt x="1464" y="3189"/>
                </a:lnTo>
                <a:lnTo>
                  <a:pt x="1473" y="3188"/>
                </a:lnTo>
                <a:lnTo>
                  <a:pt x="1482" y="3188"/>
                </a:lnTo>
                <a:lnTo>
                  <a:pt x="1492" y="3189"/>
                </a:lnTo>
                <a:lnTo>
                  <a:pt x="1502" y="3190"/>
                </a:lnTo>
                <a:lnTo>
                  <a:pt x="1525" y="3195"/>
                </a:lnTo>
                <a:lnTo>
                  <a:pt x="1548" y="3202"/>
                </a:lnTo>
                <a:lnTo>
                  <a:pt x="1548" y="3275"/>
                </a:lnTo>
                <a:lnTo>
                  <a:pt x="1602" y="3508"/>
                </a:lnTo>
                <a:lnTo>
                  <a:pt x="1601" y="3520"/>
                </a:lnTo>
                <a:lnTo>
                  <a:pt x="1601" y="3537"/>
                </a:lnTo>
                <a:lnTo>
                  <a:pt x="1599" y="3558"/>
                </a:lnTo>
                <a:lnTo>
                  <a:pt x="1598" y="3585"/>
                </a:lnTo>
                <a:lnTo>
                  <a:pt x="1594" y="3618"/>
                </a:lnTo>
                <a:lnTo>
                  <a:pt x="1592" y="3654"/>
                </a:lnTo>
                <a:lnTo>
                  <a:pt x="1588" y="3696"/>
                </a:lnTo>
                <a:lnTo>
                  <a:pt x="1583" y="3743"/>
                </a:lnTo>
                <a:lnTo>
                  <a:pt x="1620" y="4390"/>
                </a:lnTo>
                <a:lnTo>
                  <a:pt x="1583" y="4624"/>
                </a:lnTo>
                <a:lnTo>
                  <a:pt x="1583" y="5109"/>
                </a:lnTo>
                <a:lnTo>
                  <a:pt x="1576" y="5130"/>
                </a:lnTo>
                <a:lnTo>
                  <a:pt x="1568" y="5149"/>
                </a:lnTo>
                <a:lnTo>
                  <a:pt x="1561" y="5168"/>
                </a:lnTo>
                <a:lnTo>
                  <a:pt x="1552" y="5187"/>
                </a:lnTo>
                <a:lnTo>
                  <a:pt x="1541" y="5205"/>
                </a:lnTo>
                <a:lnTo>
                  <a:pt x="1531" y="5223"/>
                </a:lnTo>
                <a:lnTo>
                  <a:pt x="1520" y="5241"/>
                </a:lnTo>
                <a:lnTo>
                  <a:pt x="1508" y="5258"/>
                </a:lnTo>
                <a:lnTo>
                  <a:pt x="1495" y="5275"/>
                </a:lnTo>
                <a:lnTo>
                  <a:pt x="1482" y="5291"/>
                </a:lnTo>
                <a:lnTo>
                  <a:pt x="1467" y="5306"/>
                </a:lnTo>
                <a:lnTo>
                  <a:pt x="1453" y="5322"/>
                </a:lnTo>
                <a:lnTo>
                  <a:pt x="1438" y="5337"/>
                </a:lnTo>
                <a:lnTo>
                  <a:pt x="1421" y="5351"/>
                </a:lnTo>
                <a:lnTo>
                  <a:pt x="1404" y="5366"/>
                </a:lnTo>
                <a:lnTo>
                  <a:pt x="1387" y="5380"/>
                </a:lnTo>
                <a:lnTo>
                  <a:pt x="1008" y="5632"/>
                </a:lnTo>
                <a:lnTo>
                  <a:pt x="1002" y="5641"/>
                </a:lnTo>
                <a:lnTo>
                  <a:pt x="995" y="5650"/>
                </a:lnTo>
                <a:lnTo>
                  <a:pt x="987" y="5658"/>
                </a:lnTo>
                <a:lnTo>
                  <a:pt x="980" y="5667"/>
                </a:lnTo>
                <a:lnTo>
                  <a:pt x="972" y="5675"/>
                </a:lnTo>
                <a:lnTo>
                  <a:pt x="962" y="5682"/>
                </a:lnTo>
                <a:lnTo>
                  <a:pt x="953" y="5690"/>
                </a:lnTo>
                <a:lnTo>
                  <a:pt x="941" y="5697"/>
                </a:lnTo>
                <a:lnTo>
                  <a:pt x="919" y="5712"/>
                </a:lnTo>
                <a:lnTo>
                  <a:pt x="893" y="5725"/>
                </a:lnTo>
                <a:lnTo>
                  <a:pt x="864" y="5738"/>
                </a:lnTo>
                <a:lnTo>
                  <a:pt x="832" y="5749"/>
                </a:lnTo>
                <a:lnTo>
                  <a:pt x="798" y="5760"/>
                </a:lnTo>
                <a:lnTo>
                  <a:pt x="762" y="5770"/>
                </a:lnTo>
                <a:lnTo>
                  <a:pt x="723" y="5779"/>
                </a:lnTo>
                <a:lnTo>
                  <a:pt x="681" y="5787"/>
                </a:lnTo>
                <a:lnTo>
                  <a:pt x="636" y="5794"/>
                </a:lnTo>
                <a:lnTo>
                  <a:pt x="590" y="5801"/>
                </a:lnTo>
                <a:lnTo>
                  <a:pt x="539" y="5806"/>
                </a:lnTo>
                <a:lnTo>
                  <a:pt x="488" y="5811"/>
                </a:lnTo>
                <a:lnTo>
                  <a:pt x="540" y="5776"/>
                </a:lnTo>
                <a:lnTo>
                  <a:pt x="506" y="5759"/>
                </a:lnTo>
                <a:lnTo>
                  <a:pt x="473" y="5744"/>
                </a:lnTo>
                <a:lnTo>
                  <a:pt x="442" y="5731"/>
                </a:lnTo>
                <a:lnTo>
                  <a:pt x="414" y="5720"/>
                </a:lnTo>
                <a:lnTo>
                  <a:pt x="388" y="5711"/>
                </a:lnTo>
                <a:lnTo>
                  <a:pt x="365" y="5703"/>
                </a:lnTo>
                <a:lnTo>
                  <a:pt x="343" y="5698"/>
                </a:lnTo>
                <a:lnTo>
                  <a:pt x="324" y="5695"/>
                </a:lnTo>
                <a:lnTo>
                  <a:pt x="307" y="5693"/>
                </a:lnTo>
                <a:lnTo>
                  <a:pt x="293" y="5689"/>
                </a:lnTo>
                <a:lnTo>
                  <a:pt x="280" y="5686"/>
                </a:lnTo>
                <a:lnTo>
                  <a:pt x="270" y="5684"/>
                </a:lnTo>
                <a:lnTo>
                  <a:pt x="262" y="5679"/>
                </a:lnTo>
                <a:lnTo>
                  <a:pt x="257" y="5676"/>
                </a:lnTo>
                <a:lnTo>
                  <a:pt x="253" y="5671"/>
                </a:lnTo>
                <a:lnTo>
                  <a:pt x="252" y="5667"/>
                </a:lnTo>
                <a:lnTo>
                  <a:pt x="163" y="5578"/>
                </a:lnTo>
                <a:lnTo>
                  <a:pt x="72" y="5541"/>
                </a:lnTo>
                <a:lnTo>
                  <a:pt x="56" y="5533"/>
                </a:lnTo>
                <a:lnTo>
                  <a:pt x="43" y="5525"/>
                </a:lnTo>
                <a:lnTo>
                  <a:pt x="31" y="5517"/>
                </a:lnTo>
                <a:lnTo>
                  <a:pt x="24" y="5510"/>
                </a:lnTo>
                <a:lnTo>
                  <a:pt x="18" y="5503"/>
                </a:lnTo>
                <a:lnTo>
                  <a:pt x="16" y="5498"/>
                </a:lnTo>
                <a:lnTo>
                  <a:pt x="15" y="5494"/>
                </a:lnTo>
                <a:lnTo>
                  <a:pt x="16" y="5492"/>
                </a:lnTo>
                <a:lnTo>
                  <a:pt x="17" y="5490"/>
                </a:lnTo>
                <a:lnTo>
                  <a:pt x="19" y="5488"/>
                </a:lnTo>
                <a:lnTo>
                  <a:pt x="91" y="5434"/>
                </a:lnTo>
                <a:lnTo>
                  <a:pt x="83" y="5417"/>
                </a:lnTo>
                <a:lnTo>
                  <a:pt x="77" y="5402"/>
                </a:lnTo>
                <a:lnTo>
                  <a:pt x="73" y="5390"/>
                </a:lnTo>
                <a:lnTo>
                  <a:pt x="72" y="5380"/>
                </a:lnTo>
                <a:lnTo>
                  <a:pt x="0" y="5345"/>
                </a:lnTo>
                <a:lnTo>
                  <a:pt x="0" y="5308"/>
                </a:lnTo>
                <a:close/>
                <a:moveTo>
                  <a:pt x="793" y="2250"/>
                </a:moveTo>
                <a:lnTo>
                  <a:pt x="828" y="2227"/>
                </a:lnTo>
                <a:lnTo>
                  <a:pt x="862" y="2208"/>
                </a:lnTo>
                <a:lnTo>
                  <a:pt x="895" y="2189"/>
                </a:lnTo>
                <a:lnTo>
                  <a:pt x="928" y="2172"/>
                </a:lnTo>
                <a:lnTo>
                  <a:pt x="958" y="2157"/>
                </a:lnTo>
                <a:lnTo>
                  <a:pt x="989" y="2144"/>
                </a:lnTo>
                <a:lnTo>
                  <a:pt x="1017" y="2133"/>
                </a:lnTo>
                <a:lnTo>
                  <a:pt x="1045" y="2124"/>
                </a:lnTo>
                <a:lnTo>
                  <a:pt x="1907" y="1998"/>
                </a:lnTo>
                <a:lnTo>
                  <a:pt x="1931" y="1973"/>
                </a:lnTo>
                <a:lnTo>
                  <a:pt x="1951" y="1948"/>
                </a:lnTo>
                <a:lnTo>
                  <a:pt x="1960" y="1936"/>
                </a:lnTo>
                <a:lnTo>
                  <a:pt x="1969" y="1923"/>
                </a:lnTo>
                <a:lnTo>
                  <a:pt x="1977" y="1911"/>
                </a:lnTo>
                <a:lnTo>
                  <a:pt x="1984" y="1898"/>
                </a:lnTo>
                <a:lnTo>
                  <a:pt x="1991" y="1886"/>
                </a:lnTo>
                <a:lnTo>
                  <a:pt x="1996" y="1874"/>
                </a:lnTo>
                <a:lnTo>
                  <a:pt x="2001" y="1861"/>
                </a:lnTo>
                <a:lnTo>
                  <a:pt x="2005" y="1849"/>
                </a:lnTo>
                <a:lnTo>
                  <a:pt x="2009" y="1837"/>
                </a:lnTo>
                <a:lnTo>
                  <a:pt x="2012" y="1824"/>
                </a:lnTo>
                <a:lnTo>
                  <a:pt x="2014" y="1812"/>
                </a:lnTo>
                <a:lnTo>
                  <a:pt x="2016" y="1799"/>
                </a:lnTo>
                <a:lnTo>
                  <a:pt x="2017" y="1787"/>
                </a:lnTo>
                <a:lnTo>
                  <a:pt x="2017" y="1775"/>
                </a:lnTo>
                <a:lnTo>
                  <a:pt x="2017" y="1762"/>
                </a:lnTo>
                <a:lnTo>
                  <a:pt x="2014" y="1750"/>
                </a:lnTo>
                <a:lnTo>
                  <a:pt x="2013" y="1737"/>
                </a:lnTo>
                <a:lnTo>
                  <a:pt x="2010" y="1725"/>
                </a:lnTo>
                <a:lnTo>
                  <a:pt x="2007" y="1713"/>
                </a:lnTo>
                <a:lnTo>
                  <a:pt x="2003" y="1700"/>
                </a:lnTo>
                <a:lnTo>
                  <a:pt x="1997" y="1688"/>
                </a:lnTo>
                <a:lnTo>
                  <a:pt x="1992" y="1676"/>
                </a:lnTo>
                <a:lnTo>
                  <a:pt x="1986" y="1663"/>
                </a:lnTo>
                <a:lnTo>
                  <a:pt x="1979" y="1651"/>
                </a:lnTo>
                <a:lnTo>
                  <a:pt x="1972" y="1638"/>
                </a:lnTo>
                <a:lnTo>
                  <a:pt x="1963" y="1626"/>
                </a:lnTo>
                <a:lnTo>
                  <a:pt x="1954" y="1614"/>
                </a:lnTo>
                <a:lnTo>
                  <a:pt x="1945" y="1601"/>
                </a:lnTo>
                <a:lnTo>
                  <a:pt x="1278" y="1619"/>
                </a:lnTo>
                <a:lnTo>
                  <a:pt x="1080" y="1494"/>
                </a:lnTo>
                <a:lnTo>
                  <a:pt x="900" y="1403"/>
                </a:lnTo>
                <a:lnTo>
                  <a:pt x="865" y="846"/>
                </a:lnTo>
                <a:lnTo>
                  <a:pt x="882" y="846"/>
                </a:lnTo>
                <a:lnTo>
                  <a:pt x="899" y="844"/>
                </a:lnTo>
                <a:lnTo>
                  <a:pt x="913" y="841"/>
                </a:lnTo>
                <a:lnTo>
                  <a:pt x="928" y="837"/>
                </a:lnTo>
                <a:lnTo>
                  <a:pt x="940" y="831"/>
                </a:lnTo>
                <a:lnTo>
                  <a:pt x="951" y="826"/>
                </a:lnTo>
                <a:lnTo>
                  <a:pt x="963" y="818"/>
                </a:lnTo>
                <a:lnTo>
                  <a:pt x="973" y="809"/>
                </a:lnTo>
                <a:lnTo>
                  <a:pt x="1026" y="720"/>
                </a:lnTo>
                <a:lnTo>
                  <a:pt x="1031" y="719"/>
                </a:lnTo>
                <a:lnTo>
                  <a:pt x="1046" y="712"/>
                </a:lnTo>
                <a:lnTo>
                  <a:pt x="1072" y="702"/>
                </a:lnTo>
                <a:lnTo>
                  <a:pt x="1107" y="688"/>
                </a:lnTo>
                <a:lnTo>
                  <a:pt x="1153" y="670"/>
                </a:lnTo>
                <a:lnTo>
                  <a:pt x="1208" y="649"/>
                </a:lnTo>
                <a:lnTo>
                  <a:pt x="1273" y="623"/>
                </a:lnTo>
                <a:lnTo>
                  <a:pt x="1350" y="595"/>
                </a:lnTo>
                <a:lnTo>
                  <a:pt x="1392" y="579"/>
                </a:lnTo>
                <a:lnTo>
                  <a:pt x="1434" y="564"/>
                </a:lnTo>
                <a:lnTo>
                  <a:pt x="1480" y="550"/>
                </a:lnTo>
                <a:lnTo>
                  <a:pt x="1527" y="536"/>
                </a:lnTo>
                <a:lnTo>
                  <a:pt x="1575" y="523"/>
                </a:lnTo>
                <a:lnTo>
                  <a:pt x="1626" y="510"/>
                </a:lnTo>
                <a:lnTo>
                  <a:pt x="1679" y="499"/>
                </a:lnTo>
                <a:lnTo>
                  <a:pt x="1733" y="488"/>
                </a:lnTo>
                <a:lnTo>
                  <a:pt x="1789" y="478"/>
                </a:lnTo>
                <a:lnTo>
                  <a:pt x="1847" y="468"/>
                </a:lnTo>
                <a:lnTo>
                  <a:pt x="1906" y="459"/>
                </a:lnTo>
                <a:lnTo>
                  <a:pt x="1967" y="451"/>
                </a:lnTo>
                <a:lnTo>
                  <a:pt x="2031" y="443"/>
                </a:lnTo>
                <a:lnTo>
                  <a:pt x="2095" y="435"/>
                </a:lnTo>
                <a:lnTo>
                  <a:pt x="2163" y="428"/>
                </a:lnTo>
                <a:lnTo>
                  <a:pt x="2232" y="423"/>
                </a:lnTo>
                <a:lnTo>
                  <a:pt x="2300" y="418"/>
                </a:lnTo>
                <a:lnTo>
                  <a:pt x="2366" y="415"/>
                </a:lnTo>
                <a:lnTo>
                  <a:pt x="2429" y="412"/>
                </a:lnTo>
                <a:lnTo>
                  <a:pt x="2488" y="412"/>
                </a:lnTo>
                <a:lnTo>
                  <a:pt x="2547" y="414"/>
                </a:lnTo>
                <a:lnTo>
                  <a:pt x="2602" y="416"/>
                </a:lnTo>
                <a:lnTo>
                  <a:pt x="2654" y="419"/>
                </a:lnTo>
                <a:lnTo>
                  <a:pt x="2703" y="425"/>
                </a:lnTo>
                <a:lnTo>
                  <a:pt x="2751" y="432"/>
                </a:lnTo>
                <a:lnTo>
                  <a:pt x="2795" y="441"/>
                </a:lnTo>
                <a:lnTo>
                  <a:pt x="2836" y="451"/>
                </a:lnTo>
                <a:lnTo>
                  <a:pt x="2876" y="462"/>
                </a:lnTo>
                <a:lnTo>
                  <a:pt x="2895" y="468"/>
                </a:lnTo>
                <a:lnTo>
                  <a:pt x="2912" y="474"/>
                </a:lnTo>
                <a:lnTo>
                  <a:pt x="2930" y="481"/>
                </a:lnTo>
                <a:lnTo>
                  <a:pt x="2946" y="489"/>
                </a:lnTo>
                <a:lnTo>
                  <a:pt x="2962" y="497"/>
                </a:lnTo>
                <a:lnTo>
                  <a:pt x="2977" y="505"/>
                </a:lnTo>
                <a:lnTo>
                  <a:pt x="2992" y="514"/>
                </a:lnTo>
                <a:lnTo>
                  <a:pt x="3005" y="522"/>
                </a:lnTo>
                <a:lnTo>
                  <a:pt x="3057" y="556"/>
                </a:lnTo>
                <a:lnTo>
                  <a:pt x="3105" y="589"/>
                </a:lnTo>
                <a:lnTo>
                  <a:pt x="3148" y="621"/>
                </a:lnTo>
                <a:lnTo>
                  <a:pt x="3188" y="650"/>
                </a:lnTo>
                <a:lnTo>
                  <a:pt x="3223" y="677"/>
                </a:lnTo>
                <a:lnTo>
                  <a:pt x="3254" y="702"/>
                </a:lnTo>
                <a:lnTo>
                  <a:pt x="3281" y="725"/>
                </a:lnTo>
                <a:lnTo>
                  <a:pt x="3304" y="747"/>
                </a:lnTo>
                <a:lnTo>
                  <a:pt x="3323" y="766"/>
                </a:lnTo>
                <a:lnTo>
                  <a:pt x="3342" y="784"/>
                </a:lnTo>
                <a:lnTo>
                  <a:pt x="3360" y="800"/>
                </a:lnTo>
                <a:lnTo>
                  <a:pt x="3377" y="814"/>
                </a:lnTo>
                <a:lnTo>
                  <a:pt x="3394" y="827"/>
                </a:lnTo>
                <a:lnTo>
                  <a:pt x="3408" y="838"/>
                </a:lnTo>
                <a:lnTo>
                  <a:pt x="3423" y="847"/>
                </a:lnTo>
                <a:lnTo>
                  <a:pt x="3437" y="855"/>
                </a:lnTo>
                <a:lnTo>
                  <a:pt x="3462" y="866"/>
                </a:lnTo>
                <a:lnTo>
                  <a:pt x="3483" y="875"/>
                </a:lnTo>
                <a:lnTo>
                  <a:pt x="3498" y="880"/>
                </a:lnTo>
                <a:lnTo>
                  <a:pt x="3510" y="882"/>
                </a:lnTo>
                <a:lnTo>
                  <a:pt x="3456" y="1079"/>
                </a:lnTo>
                <a:lnTo>
                  <a:pt x="3528" y="1116"/>
                </a:lnTo>
                <a:lnTo>
                  <a:pt x="3546" y="1187"/>
                </a:lnTo>
                <a:lnTo>
                  <a:pt x="3312" y="1422"/>
                </a:lnTo>
                <a:lnTo>
                  <a:pt x="3437" y="1601"/>
                </a:lnTo>
                <a:lnTo>
                  <a:pt x="3312" y="1566"/>
                </a:lnTo>
                <a:lnTo>
                  <a:pt x="3330" y="1636"/>
                </a:lnTo>
                <a:lnTo>
                  <a:pt x="3149" y="1619"/>
                </a:lnTo>
                <a:lnTo>
                  <a:pt x="3149" y="1673"/>
                </a:lnTo>
                <a:lnTo>
                  <a:pt x="3110" y="1656"/>
                </a:lnTo>
                <a:lnTo>
                  <a:pt x="3071" y="1643"/>
                </a:lnTo>
                <a:lnTo>
                  <a:pt x="3032" y="1631"/>
                </a:lnTo>
                <a:lnTo>
                  <a:pt x="2995" y="1622"/>
                </a:lnTo>
                <a:lnTo>
                  <a:pt x="2976" y="1618"/>
                </a:lnTo>
                <a:lnTo>
                  <a:pt x="2958" y="1615"/>
                </a:lnTo>
                <a:lnTo>
                  <a:pt x="2940" y="1613"/>
                </a:lnTo>
                <a:lnTo>
                  <a:pt x="2922" y="1611"/>
                </a:lnTo>
                <a:lnTo>
                  <a:pt x="2905" y="1610"/>
                </a:lnTo>
                <a:lnTo>
                  <a:pt x="2887" y="1609"/>
                </a:lnTo>
                <a:lnTo>
                  <a:pt x="2870" y="1610"/>
                </a:lnTo>
                <a:lnTo>
                  <a:pt x="2853" y="1610"/>
                </a:lnTo>
                <a:lnTo>
                  <a:pt x="2822" y="1613"/>
                </a:lnTo>
                <a:lnTo>
                  <a:pt x="2795" y="1614"/>
                </a:lnTo>
                <a:lnTo>
                  <a:pt x="2771" y="1614"/>
                </a:lnTo>
                <a:lnTo>
                  <a:pt x="2752" y="1613"/>
                </a:lnTo>
                <a:lnTo>
                  <a:pt x="2737" y="1611"/>
                </a:lnTo>
                <a:lnTo>
                  <a:pt x="2727" y="1609"/>
                </a:lnTo>
                <a:lnTo>
                  <a:pt x="2723" y="1607"/>
                </a:lnTo>
                <a:lnTo>
                  <a:pt x="2720" y="1606"/>
                </a:lnTo>
                <a:lnTo>
                  <a:pt x="2719" y="1604"/>
                </a:lnTo>
                <a:lnTo>
                  <a:pt x="2718" y="1601"/>
                </a:lnTo>
                <a:lnTo>
                  <a:pt x="2609" y="1547"/>
                </a:lnTo>
                <a:lnTo>
                  <a:pt x="2556" y="1583"/>
                </a:lnTo>
                <a:lnTo>
                  <a:pt x="2376" y="1566"/>
                </a:lnTo>
                <a:lnTo>
                  <a:pt x="2358" y="1980"/>
                </a:lnTo>
                <a:lnTo>
                  <a:pt x="2403" y="1993"/>
                </a:lnTo>
                <a:lnTo>
                  <a:pt x="2451" y="2005"/>
                </a:lnTo>
                <a:lnTo>
                  <a:pt x="2500" y="2018"/>
                </a:lnTo>
                <a:lnTo>
                  <a:pt x="2551" y="2029"/>
                </a:lnTo>
                <a:lnTo>
                  <a:pt x="2603" y="2040"/>
                </a:lnTo>
                <a:lnTo>
                  <a:pt x="2658" y="2050"/>
                </a:lnTo>
                <a:lnTo>
                  <a:pt x="2715" y="2061"/>
                </a:lnTo>
                <a:lnTo>
                  <a:pt x="2772" y="2070"/>
                </a:lnTo>
                <a:lnTo>
                  <a:pt x="2827" y="2077"/>
                </a:lnTo>
                <a:lnTo>
                  <a:pt x="2876" y="2085"/>
                </a:lnTo>
                <a:lnTo>
                  <a:pt x="2920" y="2091"/>
                </a:lnTo>
                <a:lnTo>
                  <a:pt x="2956" y="2096"/>
                </a:lnTo>
                <a:lnTo>
                  <a:pt x="2987" y="2100"/>
                </a:lnTo>
                <a:lnTo>
                  <a:pt x="3012" y="2102"/>
                </a:lnTo>
                <a:lnTo>
                  <a:pt x="3030" y="2105"/>
                </a:lnTo>
                <a:lnTo>
                  <a:pt x="3042" y="2105"/>
                </a:lnTo>
                <a:lnTo>
                  <a:pt x="3437" y="2339"/>
                </a:lnTo>
                <a:lnTo>
                  <a:pt x="3367" y="2322"/>
                </a:lnTo>
                <a:lnTo>
                  <a:pt x="3404" y="2339"/>
                </a:lnTo>
                <a:lnTo>
                  <a:pt x="3435" y="2354"/>
                </a:lnTo>
                <a:lnTo>
                  <a:pt x="3462" y="2370"/>
                </a:lnTo>
                <a:lnTo>
                  <a:pt x="3483" y="2384"/>
                </a:lnTo>
                <a:lnTo>
                  <a:pt x="3491" y="2390"/>
                </a:lnTo>
                <a:lnTo>
                  <a:pt x="3497" y="2396"/>
                </a:lnTo>
                <a:lnTo>
                  <a:pt x="3503" y="2403"/>
                </a:lnTo>
                <a:lnTo>
                  <a:pt x="3507" y="2408"/>
                </a:lnTo>
                <a:lnTo>
                  <a:pt x="3510" y="2414"/>
                </a:lnTo>
                <a:lnTo>
                  <a:pt x="3511" y="2419"/>
                </a:lnTo>
                <a:lnTo>
                  <a:pt x="3511" y="2424"/>
                </a:lnTo>
                <a:lnTo>
                  <a:pt x="3510" y="2429"/>
                </a:lnTo>
                <a:lnTo>
                  <a:pt x="3474" y="2483"/>
                </a:lnTo>
                <a:lnTo>
                  <a:pt x="3506" y="2500"/>
                </a:lnTo>
                <a:lnTo>
                  <a:pt x="3532" y="2514"/>
                </a:lnTo>
                <a:lnTo>
                  <a:pt x="3551" y="2527"/>
                </a:lnTo>
                <a:lnTo>
                  <a:pt x="3563" y="2537"/>
                </a:lnTo>
                <a:lnTo>
                  <a:pt x="3528" y="2771"/>
                </a:lnTo>
                <a:lnTo>
                  <a:pt x="3563" y="2788"/>
                </a:lnTo>
                <a:lnTo>
                  <a:pt x="3474" y="2807"/>
                </a:lnTo>
                <a:lnTo>
                  <a:pt x="3456" y="2897"/>
                </a:lnTo>
                <a:lnTo>
                  <a:pt x="3451" y="2915"/>
                </a:lnTo>
                <a:lnTo>
                  <a:pt x="3446" y="2931"/>
                </a:lnTo>
                <a:lnTo>
                  <a:pt x="3440" y="2947"/>
                </a:lnTo>
                <a:lnTo>
                  <a:pt x="3434" y="2962"/>
                </a:lnTo>
                <a:lnTo>
                  <a:pt x="3429" y="2976"/>
                </a:lnTo>
                <a:lnTo>
                  <a:pt x="3421" y="2989"/>
                </a:lnTo>
                <a:lnTo>
                  <a:pt x="3414" y="3002"/>
                </a:lnTo>
                <a:lnTo>
                  <a:pt x="3406" y="3013"/>
                </a:lnTo>
                <a:lnTo>
                  <a:pt x="3398" y="3024"/>
                </a:lnTo>
                <a:lnTo>
                  <a:pt x="3389" y="3034"/>
                </a:lnTo>
                <a:lnTo>
                  <a:pt x="3380" y="3043"/>
                </a:lnTo>
                <a:lnTo>
                  <a:pt x="3371" y="3051"/>
                </a:lnTo>
                <a:lnTo>
                  <a:pt x="3361" y="3059"/>
                </a:lnTo>
                <a:lnTo>
                  <a:pt x="3351" y="3066"/>
                </a:lnTo>
                <a:lnTo>
                  <a:pt x="3341" y="3072"/>
                </a:lnTo>
                <a:lnTo>
                  <a:pt x="3330" y="3077"/>
                </a:lnTo>
                <a:lnTo>
                  <a:pt x="3367" y="3112"/>
                </a:lnTo>
                <a:lnTo>
                  <a:pt x="3301" y="3100"/>
                </a:lnTo>
                <a:lnTo>
                  <a:pt x="3235" y="3087"/>
                </a:lnTo>
                <a:lnTo>
                  <a:pt x="3170" y="3075"/>
                </a:lnTo>
                <a:lnTo>
                  <a:pt x="3104" y="3065"/>
                </a:lnTo>
                <a:lnTo>
                  <a:pt x="3038" y="3054"/>
                </a:lnTo>
                <a:lnTo>
                  <a:pt x="2973" y="3045"/>
                </a:lnTo>
                <a:lnTo>
                  <a:pt x="2906" y="3036"/>
                </a:lnTo>
                <a:lnTo>
                  <a:pt x="2840" y="3028"/>
                </a:lnTo>
                <a:lnTo>
                  <a:pt x="2773" y="3020"/>
                </a:lnTo>
                <a:lnTo>
                  <a:pt x="2707" y="3013"/>
                </a:lnTo>
                <a:lnTo>
                  <a:pt x="2640" y="3006"/>
                </a:lnTo>
                <a:lnTo>
                  <a:pt x="2573" y="3001"/>
                </a:lnTo>
                <a:lnTo>
                  <a:pt x="2506" y="2996"/>
                </a:lnTo>
                <a:lnTo>
                  <a:pt x="2439" y="2993"/>
                </a:lnTo>
                <a:lnTo>
                  <a:pt x="2371" y="2989"/>
                </a:lnTo>
                <a:lnTo>
                  <a:pt x="2304" y="2986"/>
                </a:lnTo>
                <a:lnTo>
                  <a:pt x="2215" y="3489"/>
                </a:lnTo>
                <a:lnTo>
                  <a:pt x="2250" y="4732"/>
                </a:lnTo>
                <a:lnTo>
                  <a:pt x="2197" y="5937"/>
                </a:lnTo>
                <a:lnTo>
                  <a:pt x="2017" y="5937"/>
                </a:lnTo>
                <a:lnTo>
                  <a:pt x="2000" y="5915"/>
                </a:lnTo>
                <a:lnTo>
                  <a:pt x="1986" y="5897"/>
                </a:lnTo>
                <a:lnTo>
                  <a:pt x="1975" y="5882"/>
                </a:lnTo>
                <a:lnTo>
                  <a:pt x="1967" y="5868"/>
                </a:lnTo>
                <a:lnTo>
                  <a:pt x="1961" y="5857"/>
                </a:lnTo>
                <a:lnTo>
                  <a:pt x="1959" y="5848"/>
                </a:lnTo>
                <a:lnTo>
                  <a:pt x="1959" y="5845"/>
                </a:lnTo>
                <a:lnTo>
                  <a:pt x="1959" y="5842"/>
                </a:lnTo>
                <a:lnTo>
                  <a:pt x="1960" y="5840"/>
                </a:lnTo>
                <a:lnTo>
                  <a:pt x="1963" y="5839"/>
                </a:lnTo>
                <a:lnTo>
                  <a:pt x="1972" y="5834"/>
                </a:lnTo>
                <a:lnTo>
                  <a:pt x="1979" y="5832"/>
                </a:lnTo>
                <a:lnTo>
                  <a:pt x="1988" y="5830"/>
                </a:lnTo>
                <a:lnTo>
                  <a:pt x="1999" y="5830"/>
                </a:lnTo>
                <a:lnTo>
                  <a:pt x="2001" y="5829"/>
                </a:lnTo>
                <a:lnTo>
                  <a:pt x="2002" y="5827"/>
                </a:lnTo>
                <a:lnTo>
                  <a:pt x="2004" y="5822"/>
                </a:lnTo>
                <a:lnTo>
                  <a:pt x="2007" y="5816"/>
                </a:lnTo>
                <a:lnTo>
                  <a:pt x="2010" y="5800"/>
                </a:lnTo>
                <a:lnTo>
                  <a:pt x="2012" y="5776"/>
                </a:lnTo>
                <a:lnTo>
                  <a:pt x="2014" y="5745"/>
                </a:lnTo>
                <a:lnTo>
                  <a:pt x="2016" y="5708"/>
                </a:lnTo>
                <a:lnTo>
                  <a:pt x="2017" y="5664"/>
                </a:lnTo>
                <a:lnTo>
                  <a:pt x="2017" y="5613"/>
                </a:lnTo>
                <a:lnTo>
                  <a:pt x="2034" y="5434"/>
                </a:lnTo>
                <a:lnTo>
                  <a:pt x="2032" y="5420"/>
                </a:lnTo>
                <a:lnTo>
                  <a:pt x="2031" y="5405"/>
                </a:lnTo>
                <a:lnTo>
                  <a:pt x="2029" y="5390"/>
                </a:lnTo>
                <a:lnTo>
                  <a:pt x="2025" y="5373"/>
                </a:lnTo>
                <a:lnTo>
                  <a:pt x="2020" y="5356"/>
                </a:lnTo>
                <a:lnTo>
                  <a:pt x="2014" y="5337"/>
                </a:lnTo>
                <a:lnTo>
                  <a:pt x="2007" y="5318"/>
                </a:lnTo>
                <a:lnTo>
                  <a:pt x="1999" y="5299"/>
                </a:lnTo>
                <a:lnTo>
                  <a:pt x="1990" y="5279"/>
                </a:lnTo>
                <a:lnTo>
                  <a:pt x="1983" y="5262"/>
                </a:lnTo>
                <a:lnTo>
                  <a:pt x="1978" y="5247"/>
                </a:lnTo>
                <a:lnTo>
                  <a:pt x="1975" y="5233"/>
                </a:lnTo>
                <a:lnTo>
                  <a:pt x="1974" y="5222"/>
                </a:lnTo>
                <a:lnTo>
                  <a:pt x="1974" y="5213"/>
                </a:lnTo>
                <a:lnTo>
                  <a:pt x="1975" y="5210"/>
                </a:lnTo>
                <a:lnTo>
                  <a:pt x="1976" y="5206"/>
                </a:lnTo>
                <a:lnTo>
                  <a:pt x="1977" y="5203"/>
                </a:lnTo>
                <a:lnTo>
                  <a:pt x="1979" y="5201"/>
                </a:lnTo>
                <a:lnTo>
                  <a:pt x="2017" y="5037"/>
                </a:lnTo>
                <a:lnTo>
                  <a:pt x="1963" y="5020"/>
                </a:lnTo>
                <a:lnTo>
                  <a:pt x="1963" y="3112"/>
                </a:lnTo>
                <a:lnTo>
                  <a:pt x="1963" y="3098"/>
                </a:lnTo>
                <a:lnTo>
                  <a:pt x="1961" y="3083"/>
                </a:lnTo>
                <a:lnTo>
                  <a:pt x="1959" y="3069"/>
                </a:lnTo>
                <a:lnTo>
                  <a:pt x="1957" y="3056"/>
                </a:lnTo>
                <a:lnTo>
                  <a:pt x="1954" y="3045"/>
                </a:lnTo>
                <a:lnTo>
                  <a:pt x="1950" y="3033"/>
                </a:lnTo>
                <a:lnTo>
                  <a:pt x="1946" y="3023"/>
                </a:lnTo>
                <a:lnTo>
                  <a:pt x="1940" y="3014"/>
                </a:lnTo>
                <a:lnTo>
                  <a:pt x="1934" y="3005"/>
                </a:lnTo>
                <a:lnTo>
                  <a:pt x="1928" y="2997"/>
                </a:lnTo>
                <a:lnTo>
                  <a:pt x="1920" y="2991"/>
                </a:lnTo>
                <a:lnTo>
                  <a:pt x="1912" y="2985"/>
                </a:lnTo>
                <a:lnTo>
                  <a:pt x="1903" y="2979"/>
                </a:lnTo>
                <a:lnTo>
                  <a:pt x="1893" y="2975"/>
                </a:lnTo>
                <a:lnTo>
                  <a:pt x="1883" y="2971"/>
                </a:lnTo>
                <a:lnTo>
                  <a:pt x="1873" y="2969"/>
                </a:lnTo>
                <a:lnTo>
                  <a:pt x="1800" y="2986"/>
                </a:lnTo>
                <a:lnTo>
                  <a:pt x="1548" y="3023"/>
                </a:lnTo>
                <a:lnTo>
                  <a:pt x="1505" y="3023"/>
                </a:lnTo>
                <a:lnTo>
                  <a:pt x="1467" y="3024"/>
                </a:lnTo>
                <a:lnTo>
                  <a:pt x="1433" y="3025"/>
                </a:lnTo>
                <a:lnTo>
                  <a:pt x="1404" y="3028"/>
                </a:lnTo>
                <a:lnTo>
                  <a:pt x="1379" y="3030"/>
                </a:lnTo>
                <a:lnTo>
                  <a:pt x="1359" y="3033"/>
                </a:lnTo>
                <a:lnTo>
                  <a:pt x="1343" y="3037"/>
                </a:lnTo>
                <a:lnTo>
                  <a:pt x="1332" y="3041"/>
                </a:lnTo>
                <a:lnTo>
                  <a:pt x="1224" y="3095"/>
                </a:lnTo>
                <a:lnTo>
                  <a:pt x="1026" y="3077"/>
                </a:lnTo>
                <a:lnTo>
                  <a:pt x="775" y="3167"/>
                </a:lnTo>
                <a:lnTo>
                  <a:pt x="721" y="3149"/>
                </a:lnTo>
                <a:lnTo>
                  <a:pt x="706" y="3119"/>
                </a:lnTo>
                <a:lnTo>
                  <a:pt x="691" y="3092"/>
                </a:lnTo>
                <a:lnTo>
                  <a:pt x="682" y="3078"/>
                </a:lnTo>
                <a:lnTo>
                  <a:pt x="674" y="3067"/>
                </a:lnTo>
                <a:lnTo>
                  <a:pt x="665" y="3056"/>
                </a:lnTo>
                <a:lnTo>
                  <a:pt x="656" y="3045"/>
                </a:lnTo>
                <a:lnTo>
                  <a:pt x="647" y="3036"/>
                </a:lnTo>
                <a:lnTo>
                  <a:pt x="638" y="3027"/>
                </a:lnTo>
                <a:lnTo>
                  <a:pt x="628" y="3018"/>
                </a:lnTo>
                <a:lnTo>
                  <a:pt x="619" y="3010"/>
                </a:lnTo>
                <a:lnTo>
                  <a:pt x="608" y="3003"/>
                </a:lnTo>
                <a:lnTo>
                  <a:pt x="598" y="2997"/>
                </a:lnTo>
                <a:lnTo>
                  <a:pt x="588" y="2992"/>
                </a:lnTo>
                <a:lnTo>
                  <a:pt x="576" y="2986"/>
                </a:lnTo>
                <a:lnTo>
                  <a:pt x="581" y="2982"/>
                </a:lnTo>
                <a:lnTo>
                  <a:pt x="594" y="2969"/>
                </a:lnTo>
                <a:lnTo>
                  <a:pt x="504" y="2592"/>
                </a:lnTo>
                <a:lnTo>
                  <a:pt x="500" y="2591"/>
                </a:lnTo>
                <a:lnTo>
                  <a:pt x="497" y="2589"/>
                </a:lnTo>
                <a:lnTo>
                  <a:pt x="494" y="2585"/>
                </a:lnTo>
                <a:lnTo>
                  <a:pt x="493" y="2580"/>
                </a:lnTo>
                <a:lnTo>
                  <a:pt x="492" y="2574"/>
                </a:lnTo>
                <a:lnTo>
                  <a:pt x="492" y="2566"/>
                </a:lnTo>
                <a:lnTo>
                  <a:pt x="493" y="2556"/>
                </a:lnTo>
                <a:lnTo>
                  <a:pt x="494" y="2546"/>
                </a:lnTo>
                <a:lnTo>
                  <a:pt x="497" y="2540"/>
                </a:lnTo>
                <a:lnTo>
                  <a:pt x="500" y="2533"/>
                </a:lnTo>
                <a:lnTo>
                  <a:pt x="504" y="2527"/>
                </a:lnTo>
                <a:lnTo>
                  <a:pt x="510" y="2520"/>
                </a:lnTo>
                <a:lnTo>
                  <a:pt x="517" y="2512"/>
                </a:lnTo>
                <a:lnTo>
                  <a:pt x="526" y="2504"/>
                </a:lnTo>
                <a:lnTo>
                  <a:pt x="536" y="2496"/>
                </a:lnTo>
                <a:lnTo>
                  <a:pt x="546" y="2487"/>
                </a:lnTo>
                <a:lnTo>
                  <a:pt x="573" y="2468"/>
                </a:lnTo>
                <a:lnTo>
                  <a:pt x="605" y="2448"/>
                </a:lnTo>
                <a:lnTo>
                  <a:pt x="642" y="2427"/>
                </a:lnTo>
                <a:lnTo>
                  <a:pt x="683" y="2403"/>
                </a:lnTo>
                <a:lnTo>
                  <a:pt x="705" y="2390"/>
                </a:lnTo>
                <a:lnTo>
                  <a:pt x="724" y="2378"/>
                </a:lnTo>
                <a:lnTo>
                  <a:pt x="740" y="2367"/>
                </a:lnTo>
                <a:lnTo>
                  <a:pt x="754" y="2354"/>
                </a:lnTo>
                <a:lnTo>
                  <a:pt x="766" y="2343"/>
                </a:lnTo>
                <a:lnTo>
                  <a:pt x="774" y="2332"/>
                </a:lnTo>
                <a:lnTo>
                  <a:pt x="777" y="2326"/>
                </a:lnTo>
                <a:lnTo>
                  <a:pt x="780" y="2321"/>
                </a:lnTo>
                <a:lnTo>
                  <a:pt x="781" y="2315"/>
                </a:lnTo>
                <a:lnTo>
                  <a:pt x="784" y="2309"/>
                </a:lnTo>
                <a:lnTo>
                  <a:pt x="784" y="2305"/>
                </a:lnTo>
                <a:lnTo>
                  <a:pt x="784" y="2299"/>
                </a:lnTo>
                <a:lnTo>
                  <a:pt x="784" y="2294"/>
                </a:lnTo>
                <a:lnTo>
                  <a:pt x="783" y="2289"/>
                </a:lnTo>
                <a:lnTo>
                  <a:pt x="781" y="2284"/>
                </a:lnTo>
                <a:lnTo>
                  <a:pt x="778" y="2279"/>
                </a:lnTo>
                <a:lnTo>
                  <a:pt x="776" y="2273"/>
                </a:lnTo>
                <a:lnTo>
                  <a:pt x="772" y="2269"/>
                </a:lnTo>
                <a:lnTo>
                  <a:pt x="763" y="2259"/>
                </a:lnTo>
                <a:lnTo>
                  <a:pt x="751" y="2250"/>
                </a:lnTo>
                <a:lnTo>
                  <a:pt x="737" y="2240"/>
                </a:lnTo>
                <a:lnTo>
                  <a:pt x="721" y="2231"/>
                </a:lnTo>
                <a:lnTo>
                  <a:pt x="793" y="2250"/>
                </a:lnTo>
                <a:close/>
                <a:moveTo>
                  <a:pt x="2376" y="5956"/>
                </a:moveTo>
                <a:lnTo>
                  <a:pt x="2402" y="5922"/>
                </a:lnTo>
                <a:lnTo>
                  <a:pt x="2425" y="5893"/>
                </a:lnTo>
                <a:lnTo>
                  <a:pt x="2447" y="5868"/>
                </a:lnTo>
                <a:lnTo>
                  <a:pt x="2467" y="5848"/>
                </a:lnTo>
                <a:lnTo>
                  <a:pt x="2472" y="5843"/>
                </a:lnTo>
                <a:lnTo>
                  <a:pt x="2479" y="5839"/>
                </a:lnTo>
                <a:lnTo>
                  <a:pt x="2490" y="5834"/>
                </a:lnTo>
                <a:lnTo>
                  <a:pt x="2501" y="5830"/>
                </a:lnTo>
                <a:lnTo>
                  <a:pt x="2530" y="5821"/>
                </a:lnTo>
                <a:lnTo>
                  <a:pt x="2570" y="5812"/>
                </a:lnTo>
                <a:lnTo>
                  <a:pt x="2616" y="5803"/>
                </a:lnTo>
                <a:lnTo>
                  <a:pt x="2671" y="5794"/>
                </a:lnTo>
                <a:lnTo>
                  <a:pt x="2735" y="5785"/>
                </a:lnTo>
                <a:lnTo>
                  <a:pt x="2807" y="5776"/>
                </a:lnTo>
                <a:lnTo>
                  <a:pt x="2846" y="5770"/>
                </a:lnTo>
                <a:lnTo>
                  <a:pt x="2885" y="5763"/>
                </a:lnTo>
                <a:lnTo>
                  <a:pt x="2924" y="5754"/>
                </a:lnTo>
                <a:lnTo>
                  <a:pt x="2965" y="5743"/>
                </a:lnTo>
                <a:lnTo>
                  <a:pt x="3005" y="5731"/>
                </a:lnTo>
                <a:lnTo>
                  <a:pt x="3046" y="5716"/>
                </a:lnTo>
                <a:lnTo>
                  <a:pt x="3087" y="5699"/>
                </a:lnTo>
                <a:lnTo>
                  <a:pt x="3130" y="5681"/>
                </a:lnTo>
                <a:lnTo>
                  <a:pt x="3172" y="5661"/>
                </a:lnTo>
                <a:lnTo>
                  <a:pt x="3215" y="5640"/>
                </a:lnTo>
                <a:lnTo>
                  <a:pt x="3259" y="5616"/>
                </a:lnTo>
                <a:lnTo>
                  <a:pt x="3303" y="5590"/>
                </a:lnTo>
                <a:lnTo>
                  <a:pt x="3348" y="5563"/>
                </a:lnTo>
                <a:lnTo>
                  <a:pt x="3391" y="5534"/>
                </a:lnTo>
                <a:lnTo>
                  <a:pt x="3438" y="5503"/>
                </a:lnTo>
                <a:lnTo>
                  <a:pt x="3483" y="5471"/>
                </a:lnTo>
                <a:lnTo>
                  <a:pt x="3573" y="5403"/>
                </a:lnTo>
                <a:lnTo>
                  <a:pt x="3657" y="5337"/>
                </a:lnTo>
                <a:lnTo>
                  <a:pt x="3698" y="5304"/>
                </a:lnTo>
                <a:lnTo>
                  <a:pt x="3737" y="5273"/>
                </a:lnTo>
                <a:lnTo>
                  <a:pt x="3774" y="5240"/>
                </a:lnTo>
                <a:lnTo>
                  <a:pt x="3811" y="5208"/>
                </a:lnTo>
                <a:lnTo>
                  <a:pt x="3846" y="5177"/>
                </a:lnTo>
                <a:lnTo>
                  <a:pt x="3881" y="5147"/>
                </a:lnTo>
                <a:lnTo>
                  <a:pt x="3914" y="5115"/>
                </a:lnTo>
                <a:lnTo>
                  <a:pt x="3945" y="5085"/>
                </a:lnTo>
                <a:lnTo>
                  <a:pt x="3976" y="5054"/>
                </a:lnTo>
                <a:lnTo>
                  <a:pt x="4005" y="5025"/>
                </a:lnTo>
                <a:lnTo>
                  <a:pt x="4032" y="4995"/>
                </a:lnTo>
                <a:lnTo>
                  <a:pt x="4059" y="4965"/>
                </a:lnTo>
                <a:lnTo>
                  <a:pt x="4084" y="4936"/>
                </a:lnTo>
                <a:lnTo>
                  <a:pt x="4109" y="4906"/>
                </a:lnTo>
                <a:lnTo>
                  <a:pt x="4131" y="4875"/>
                </a:lnTo>
                <a:lnTo>
                  <a:pt x="4153" y="4845"/>
                </a:lnTo>
                <a:lnTo>
                  <a:pt x="4173" y="4813"/>
                </a:lnTo>
                <a:lnTo>
                  <a:pt x="4192" y="4782"/>
                </a:lnTo>
                <a:lnTo>
                  <a:pt x="4210" y="4749"/>
                </a:lnTo>
                <a:lnTo>
                  <a:pt x="4227" y="4716"/>
                </a:lnTo>
                <a:lnTo>
                  <a:pt x="4243" y="4683"/>
                </a:lnTo>
                <a:lnTo>
                  <a:pt x="4257" y="4649"/>
                </a:lnTo>
                <a:lnTo>
                  <a:pt x="4271" y="4615"/>
                </a:lnTo>
                <a:lnTo>
                  <a:pt x="4283" y="4580"/>
                </a:lnTo>
                <a:lnTo>
                  <a:pt x="4295" y="4544"/>
                </a:lnTo>
                <a:lnTo>
                  <a:pt x="4304" y="4509"/>
                </a:lnTo>
                <a:lnTo>
                  <a:pt x="4313" y="4472"/>
                </a:lnTo>
                <a:lnTo>
                  <a:pt x="4320" y="4435"/>
                </a:lnTo>
                <a:lnTo>
                  <a:pt x="4333" y="4360"/>
                </a:lnTo>
                <a:lnTo>
                  <a:pt x="4344" y="4282"/>
                </a:lnTo>
                <a:lnTo>
                  <a:pt x="4355" y="4201"/>
                </a:lnTo>
                <a:lnTo>
                  <a:pt x="4364" y="4118"/>
                </a:lnTo>
                <a:lnTo>
                  <a:pt x="4373" y="4032"/>
                </a:lnTo>
                <a:lnTo>
                  <a:pt x="4381" y="3944"/>
                </a:lnTo>
                <a:lnTo>
                  <a:pt x="4387" y="3853"/>
                </a:lnTo>
                <a:lnTo>
                  <a:pt x="4392" y="3759"/>
                </a:lnTo>
                <a:lnTo>
                  <a:pt x="4445" y="2357"/>
                </a:lnTo>
                <a:lnTo>
                  <a:pt x="4445" y="2250"/>
                </a:lnTo>
                <a:lnTo>
                  <a:pt x="4442" y="2223"/>
                </a:lnTo>
                <a:lnTo>
                  <a:pt x="4438" y="2197"/>
                </a:lnTo>
                <a:lnTo>
                  <a:pt x="4433" y="2171"/>
                </a:lnTo>
                <a:lnTo>
                  <a:pt x="4430" y="2146"/>
                </a:lnTo>
                <a:lnTo>
                  <a:pt x="4426" y="2121"/>
                </a:lnTo>
                <a:lnTo>
                  <a:pt x="4424" y="2098"/>
                </a:lnTo>
                <a:lnTo>
                  <a:pt x="4421" y="2074"/>
                </a:lnTo>
                <a:lnTo>
                  <a:pt x="4418" y="2052"/>
                </a:lnTo>
                <a:lnTo>
                  <a:pt x="4417" y="2027"/>
                </a:lnTo>
                <a:lnTo>
                  <a:pt x="4417" y="2001"/>
                </a:lnTo>
                <a:lnTo>
                  <a:pt x="4420" y="1971"/>
                </a:lnTo>
                <a:lnTo>
                  <a:pt x="4423" y="1939"/>
                </a:lnTo>
                <a:lnTo>
                  <a:pt x="4429" y="1903"/>
                </a:lnTo>
                <a:lnTo>
                  <a:pt x="4435" y="1866"/>
                </a:lnTo>
                <a:lnTo>
                  <a:pt x="4444" y="1824"/>
                </a:lnTo>
                <a:lnTo>
                  <a:pt x="4456" y="1781"/>
                </a:lnTo>
                <a:lnTo>
                  <a:pt x="4460" y="1759"/>
                </a:lnTo>
                <a:lnTo>
                  <a:pt x="4465" y="1736"/>
                </a:lnTo>
                <a:lnTo>
                  <a:pt x="4468" y="1714"/>
                </a:lnTo>
                <a:lnTo>
                  <a:pt x="4470" y="1691"/>
                </a:lnTo>
                <a:lnTo>
                  <a:pt x="4471" y="1670"/>
                </a:lnTo>
                <a:lnTo>
                  <a:pt x="4471" y="1647"/>
                </a:lnTo>
                <a:lnTo>
                  <a:pt x="4471" y="1626"/>
                </a:lnTo>
                <a:lnTo>
                  <a:pt x="4470" y="1604"/>
                </a:lnTo>
                <a:lnTo>
                  <a:pt x="4468" y="1582"/>
                </a:lnTo>
                <a:lnTo>
                  <a:pt x="4465" y="1560"/>
                </a:lnTo>
                <a:lnTo>
                  <a:pt x="4461" y="1538"/>
                </a:lnTo>
                <a:lnTo>
                  <a:pt x="4456" y="1517"/>
                </a:lnTo>
                <a:lnTo>
                  <a:pt x="4450" y="1495"/>
                </a:lnTo>
                <a:lnTo>
                  <a:pt x="4443" y="1474"/>
                </a:lnTo>
                <a:lnTo>
                  <a:pt x="4436" y="1453"/>
                </a:lnTo>
                <a:lnTo>
                  <a:pt x="4427" y="1431"/>
                </a:lnTo>
                <a:lnTo>
                  <a:pt x="4420" y="1410"/>
                </a:lnTo>
                <a:lnTo>
                  <a:pt x="4412" y="1388"/>
                </a:lnTo>
                <a:lnTo>
                  <a:pt x="4405" y="1368"/>
                </a:lnTo>
                <a:lnTo>
                  <a:pt x="4399" y="1348"/>
                </a:lnTo>
                <a:lnTo>
                  <a:pt x="4394" y="1329"/>
                </a:lnTo>
                <a:lnTo>
                  <a:pt x="4390" y="1310"/>
                </a:lnTo>
                <a:lnTo>
                  <a:pt x="4387" y="1291"/>
                </a:lnTo>
                <a:lnTo>
                  <a:pt x="4385" y="1273"/>
                </a:lnTo>
                <a:lnTo>
                  <a:pt x="4383" y="1255"/>
                </a:lnTo>
                <a:lnTo>
                  <a:pt x="4383" y="1238"/>
                </a:lnTo>
                <a:lnTo>
                  <a:pt x="4383" y="1221"/>
                </a:lnTo>
                <a:lnTo>
                  <a:pt x="4386" y="1204"/>
                </a:lnTo>
                <a:lnTo>
                  <a:pt x="4388" y="1188"/>
                </a:lnTo>
                <a:lnTo>
                  <a:pt x="4390" y="1172"/>
                </a:lnTo>
                <a:lnTo>
                  <a:pt x="4395" y="1158"/>
                </a:lnTo>
                <a:lnTo>
                  <a:pt x="4400" y="1142"/>
                </a:lnTo>
                <a:lnTo>
                  <a:pt x="4411" y="1115"/>
                </a:lnTo>
                <a:lnTo>
                  <a:pt x="4418" y="1090"/>
                </a:lnTo>
                <a:lnTo>
                  <a:pt x="4425" y="1069"/>
                </a:lnTo>
                <a:lnTo>
                  <a:pt x="4430" y="1050"/>
                </a:lnTo>
                <a:lnTo>
                  <a:pt x="4432" y="1035"/>
                </a:lnTo>
                <a:lnTo>
                  <a:pt x="4433" y="1023"/>
                </a:lnTo>
                <a:lnTo>
                  <a:pt x="4432" y="1018"/>
                </a:lnTo>
                <a:lnTo>
                  <a:pt x="4431" y="1014"/>
                </a:lnTo>
                <a:lnTo>
                  <a:pt x="4430" y="1010"/>
                </a:lnTo>
                <a:lnTo>
                  <a:pt x="4427" y="1007"/>
                </a:lnTo>
                <a:lnTo>
                  <a:pt x="4392" y="990"/>
                </a:lnTo>
                <a:lnTo>
                  <a:pt x="4394" y="980"/>
                </a:lnTo>
                <a:lnTo>
                  <a:pt x="4396" y="967"/>
                </a:lnTo>
                <a:lnTo>
                  <a:pt x="4402" y="953"/>
                </a:lnTo>
                <a:lnTo>
                  <a:pt x="4409" y="935"/>
                </a:lnTo>
                <a:lnTo>
                  <a:pt x="4392" y="630"/>
                </a:lnTo>
                <a:lnTo>
                  <a:pt x="4445" y="359"/>
                </a:lnTo>
                <a:lnTo>
                  <a:pt x="4459" y="275"/>
                </a:lnTo>
                <a:lnTo>
                  <a:pt x="4472" y="202"/>
                </a:lnTo>
                <a:lnTo>
                  <a:pt x="4479" y="170"/>
                </a:lnTo>
                <a:lnTo>
                  <a:pt x="4486" y="140"/>
                </a:lnTo>
                <a:lnTo>
                  <a:pt x="4493" y="114"/>
                </a:lnTo>
                <a:lnTo>
                  <a:pt x="4499" y="90"/>
                </a:lnTo>
                <a:lnTo>
                  <a:pt x="4506" y="69"/>
                </a:lnTo>
                <a:lnTo>
                  <a:pt x="4513" y="51"/>
                </a:lnTo>
                <a:lnTo>
                  <a:pt x="4520" y="35"/>
                </a:lnTo>
                <a:lnTo>
                  <a:pt x="4526" y="23"/>
                </a:lnTo>
                <a:lnTo>
                  <a:pt x="4533" y="13"/>
                </a:lnTo>
                <a:lnTo>
                  <a:pt x="4540" y="6"/>
                </a:lnTo>
                <a:lnTo>
                  <a:pt x="4543" y="4"/>
                </a:lnTo>
                <a:lnTo>
                  <a:pt x="4547" y="1"/>
                </a:lnTo>
                <a:lnTo>
                  <a:pt x="4550" y="0"/>
                </a:lnTo>
                <a:lnTo>
                  <a:pt x="4554" y="0"/>
                </a:lnTo>
                <a:lnTo>
                  <a:pt x="4565" y="12"/>
                </a:lnTo>
                <a:lnTo>
                  <a:pt x="4581" y="27"/>
                </a:lnTo>
                <a:lnTo>
                  <a:pt x="4601" y="48"/>
                </a:lnTo>
                <a:lnTo>
                  <a:pt x="4626" y="72"/>
                </a:lnTo>
                <a:lnTo>
                  <a:pt x="4650" y="98"/>
                </a:lnTo>
                <a:lnTo>
                  <a:pt x="4671" y="122"/>
                </a:lnTo>
                <a:lnTo>
                  <a:pt x="4678" y="133"/>
                </a:lnTo>
                <a:lnTo>
                  <a:pt x="4686" y="143"/>
                </a:lnTo>
                <a:lnTo>
                  <a:pt x="4693" y="153"/>
                </a:lnTo>
                <a:lnTo>
                  <a:pt x="4698" y="162"/>
                </a:lnTo>
                <a:lnTo>
                  <a:pt x="4787" y="1331"/>
                </a:lnTo>
                <a:lnTo>
                  <a:pt x="4770" y="1926"/>
                </a:lnTo>
                <a:lnTo>
                  <a:pt x="4762" y="1942"/>
                </a:lnTo>
                <a:lnTo>
                  <a:pt x="4754" y="1959"/>
                </a:lnTo>
                <a:lnTo>
                  <a:pt x="4747" y="1974"/>
                </a:lnTo>
                <a:lnTo>
                  <a:pt x="4743" y="1989"/>
                </a:lnTo>
                <a:lnTo>
                  <a:pt x="4738" y="2001"/>
                </a:lnTo>
                <a:lnTo>
                  <a:pt x="4736" y="2013"/>
                </a:lnTo>
                <a:lnTo>
                  <a:pt x="4734" y="2023"/>
                </a:lnTo>
                <a:lnTo>
                  <a:pt x="4733" y="2032"/>
                </a:lnTo>
                <a:lnTo>
                  <a:pt x="4806" y="2609"/>
                </a:lnTo>
                <a:lnTo>
                  <a:pt x="4796" y="2630"/>
                </a:lnTo>
                <a:lnTo>
                  <a:pt x="4784" y="2661"/>
                </a:lnTo>
                <a:lnTo>
                  <a:pt x="4773" y="2698"/>
                </a:lnTo>
                <a:lnTo>
                  <a:pt x="4761" y="2744"/>
                </a:lnTo>
                <a:lnTo>
                  <a:pt x="4755" y="2768"/>
                </a:lnTo>
                <a:lnTo>
                  <a:pt x="4749" y="2789"/>
                </a:lnTo>
                <a:lnTo>
                  <a:pt x="4746" y="2809"/>
                </a:lnTo>
                <a:lnTo>
                  <a:pt x="4745" y="2827"/>
                </a:lnTo>
                <a:lnTo>
                  <a:pt x="4744" y="2843"/>
                </a:lnTo>
                <a:lnTo>
                  <a:pt x="4745" y="2857"/>
                </a:lnTo>
                <a:lnTo>
                  <a:pt x="4747" y="2869"/>
                </a:lnTo>
                <a:lnTo>
                  <a:pt x="4752" y="2879"/>
                </a:lnTo>
                <a:lnTo>
                  <a:pt x="4806" y="4373"/>
                </a:lnTo>
                <a:lnTo>
                  <a:pt x="4913" y="4571"/>
                </a:lnTo>
                <a:lnTo>
                  <a:pt x="4824" y="4498"/>
                </a:lnTo>
                <a:lnTo>
                  <a:pt x="5237" y="5037"/>
                </a:lnTo>
                <a:lnTo>
                  <a:pt x="5237" y="5055"/>
                </a:lnTo>
                <a:lnTo>
                  <a:pt x="5759" y="5650"/>
                </a:lnTo>
                <a:lnTo>
                  <a:pt x="5801" y="5697"/>
                </a:lnTo>
                <a:lnTo>
                  <a:pt x="5843" y="5743"/>
                </a:lnTo>
                <a:lnTo>
                  <a:pt x="5884" y="5788"/>
                </a:lnTo>
                <a:lnTo>
                  <a:pt x="5925" y="5831"/>
                </a:lnTo>
                <a:lnTo>
                  <a:pt x="5964" y="5873"/>
                </a:lnTo>
                <a:lnTo>
                  <a:pt x="6004" y="5912"/>
                </a:lnTo>
                <a:lnTo>
                  <a:pt x="6042" y="5950"/>
                </a:lnTo>
                <a:lnTo>
                  <a:pt x="6080" y="5988"/>
                </a:lnTo>
                <a:lnTo>
                  <a:pt x="6118" y="6022"/>
                </a:lnTo>
                <a:lnTo>
                  <a:pt x="6154" y="6056"/>
                </a:lnTo>
                <a:lnTo>
                  <a:pt x="6190" y="6089"/>
                </a:lnTo>
                <a:lnTo>
                  <a:pt x="6226" y="6119"/>
                </a:lnTo>
                <a:lnTo>
                  <a:pt x="6259" y="6149"/>
                </a:lnTo>
                <a:lnTo>
                  <a:pt x="6294" y="6176"/>
                </a:lnTo>
                <a:lnTo>
                  <a:pt x="6327" y="6201"/>
                </a:lnTo>
                <a:lnTo>
                  <a:pt x="6360" y="6226"/>
                </a:lnTo>
                <a:lnTo>
                  <a:pt x="6392" y="6249"/>
                </a:lnTo>
                <a:lnTo>
                  <a:pt x="6424" y="6270"/>
                </a:lnTo>
                <a:lnTo>
                  <a:pt x="6454" y="6289"/>
                </a:lnTo>
                <a:lnTo>
                  <a:pt x="6485" y="6307"/>
                </a:lnTo>
                <a:lnTo>
                  <a:pt x="6514" y="6324"/>
                </a:lnTo>
                <a:lnTo>
                  <a:pt x="6542" y="6340"/>
                </a:lnTo>
                <a:lnTo>
                  <a:pt x="6570" y="6353"/>
                </a:lnTo>
                <a:lnTo>
                  <a:pt x="6598" y="6365"/>
                </a:lnTo>
                <a:lnTo>
                  <a:pt x="6624" y="6376"/>
                </a:lnTo>
                <a:lnTo>
                  <a:pt x="6651" y="6385"/>
                </a:lnTo>
                <a:lnTo>
                  <a:pt x="6676" y="6392"/>
                </a:lnTo>
                <a:lnTo>
                  <a:pt x="6701" y="6397"/>
                </a:lnTo>
                <a:lnTo>
                  <a:pt x="6726" y="6402"/>
                </a:lnTo>
                <a:lnTo>
                  <a:pt x="6749" y="6404"/>
                </a:lnTo>
                <a:lnTo>
                  <a:pt x="6772" y="6405"/>
                </a:lnTo>
                <a:lnTo>
                  <a:pt x="6794" y="6405"/>
                </a:lnTo>
                <a:lnTo>
                  <a:pt x="6837" y="6403"/>
                </a:lnTo>
                <a:lnTo>
                  <a:pt x="6880" y="6398"/>
                </a:lnTo>
                <a:lnTo>
                  <a:pt x="6921" y="6394"/>
                </a:lnTo>
                <a:lnTo>
                  <a:pt x="6963" y="6389"/>
                </a:lnTo>
                <a:lnTo>
                  <a:pt x="7004" y="6383"/>
                </a:lnTo>
                <a:lnTo>
                  <a:pt x="7043" y="6375"/>
                </a:lnTo>
                <a:lnTo>
                  <a:pt x="7081" y="6367"/>
                </a:lnTo>
                <a:lnTo>
                  <a:pt x="7120" y="6358"/>
                </a:lnTo>
                <a:lnTo>
                  <a:pt x="7157" y="6348"/>
                </a:lnTo>
                <a:lnTo>
                  <a:pt x="7194" y="6337"/>
                </a:lnTo>
                <a:lnTo>
                  <a:pt x="7230" y="6325"/>
                </a:lnTo>
                <a:lnTo>
                  <a:pt x="7265" y="6312"/>
                </a:lnTo>
                <a:lnTo>
                  <a:pt x="7299" y="6298"/>
                </a:lnTo>
                <a:lnTo>
                  <a:pt x="7332" y="6284"/>
                </a:lnTo>
                <a:lnTo>
                  <a:pt x="7365" y="6268"/>
                </a:lnTo>
                <a:lnTo>
                  <a:pt x="7398" y="6252"/>
                </a:lnTo>
                <a:lnTo>
                  <a:pt x="7456" y="6221"/>
                </a:lnTo>
                <a:lnTo>
                  <a:pt x="7509" y="6191"/>
                </a:lnTo>
                <a:lnTo>
                  <a:pt x="7555" y="6167"/>
                </a:lnTo>
                <a:lnTo>
                  <a:pt x="7595" y="6145"/>
                </a:lnTo>
                <a:lnTo>
                  <a:pt x="7627" y="6126"/>
                </a:lnTo>
                <a:lnTo>
                  <a:pt x="7653" y="6111"/>
                </a:lnTo>
                <a:lnTo>
                  <a:pt x="7673" y="6099"/>
                </a:lnTo>
                <a:lnTo>
                  <a:pt x="7685" y="6091"/>
                </a:lnTo>
                <a:lnTo>
                  <a:pt x="7694" y="6084"/>
                </a:lnTo>
                <a:lnTo>
                  <a:pt x="7702" y="6080"/>
                </a:lnTo>
                <a:lnTo>
                  <a:pt x="7710" y="6076"/>
                </a:lnTo>
                <a:lnTo>
                  <a:pt x="7716" y="6074"/>
                </a:lnTo>
                <a:lnTo>
                  <a:pt x="7722" y="6074"/>
                </a:lnTo>
                <a:lnTo>
                  <a:pt x="7728" y="6075"/>
                </a:lnTo>
                <a:lnTo>
                  <a:pt x="7733" y="6078"/>
                </a:lnTo>
                <a:lnTo>
                  <a:pt x="7738" y="6081"/>
                </a:lnTo>
                <a:lnTo>
                  <a:pt x="7721" y="6046"/>
                </a:lnTo>
                <a:lnTo>
                  <a:pt x="7918" y="5865"/>
                </a:lnTo>
                <a:lnTo>
                  <a:pt x="7904" y="5901"/>
                </a:lnTo>
                <a:lnTo>
                  <a:pt x="7891" y="5935"/>
                </a:lnTo>
                <a:lnTo>
                  <a:pt x="7877" y="5968"/>
                </a:lnTo>
                <a:lnTo>
                  <a:pt x="7864" y="6000"/>
                </a:lnTo>
                <a:lnTo>
                  <a:pt x="7849" y="6031"/>
                </a:lnTo>
                <a:lnTo>
                  <a:pt x="7836" y="6061"/>
                </a:lnTo>
                <a:lnTo>
                  <a:pt x="7821" y="6090"/>
                </a:lnTo>
                <a:lnTo>
                  <a:pt x="7807" y="6117"/>
                </a:lnTo>
                <a:lnTo>
                  <a:pt x="7792" y="6144"/>
                </a:lnTo>
                <a:lnTo>
                  <a:pt x="7777" y="6169"/>
                </a:lnTo>
                <a:lnTo>
                  <a:pt x="7761" y="6194"/>
                </a:lnTo>
                <a:lnTo>
                  <a:pt x="7747" y="6216"/>
                </a:lnTo>
                <a:lnTo>
                  <a:pt x="7731" y="6239"/>
                </a:lnTo>
                <a:lnTo>
                  <a:pt x="7716" y="6259"/>
                </a:lnTo>
                <a:lnTo>
                  <a:pt x="7701" y="6279"/>
                </a:lnTo>
                <a:lnTo>
                  <a:pt x="7685" y="6298"/>
                </a:lnTo>
                <a:lnTo>
                  <a:pt x="7703" y="6351"/>
                </a:lnTo>
                <a:lnTo>
                  <a:pt x="7649" y="6496"/>
                </a:lnTo>
                <a:lnTo>
                  <a:pt x="7631" y="6522"/>
                </a:lnTo>
                <a:lnTo>
                  <a:pt x="7612" y="6547"/>
                </a:lnTo>
                <a:lnTo>
                  <a:pt x="7594" y="6572"/>
                </a:lnTo>
                <a:lnTo>
                  <a:pt x="7575" y="6597"/>
                </a:lnTo>
                <a:lnTo>
                  <a:pt x="7555" y="6619"/>
                </a:lnTo>
                <a:lnTo>
                  <a:pt x="7535" y="6642"/>
                </a:lnTo>
                <a:lnTo>
                  <a:pt x="7516" y="6664"/>
                </a:lnTo>
                <a:lnTo>
                  <a:pt x="7496" y="6684"/>
                </a:lnTo>
                <a:lnTo>
                  <a:pt x="7483" y="6695"/>
                </a:lnTo>
                <a:lnTo>
                  <a:pt x="7469" y="6706"/>
                </a:lnTo>
                <a:lnTo>
                  <a:pt x="7450" y="6716"/>
                </a:lnTo>
                <a:lnTo>
                  <a:pt x="7427" y="6727"/>
                </a:lnTo>
                <a:lnTo>
                  <a:pt x="7400" y="6737"/>
                </a:lnTo>
                <a:lnTo>
                  <a:pt x="7371" y="6749"/>
                </a:lnTo>
                <a:lnTo>
                  <a:pt x="7337" y="6761"/>
                </a:lnTo>
                <a:lnTo>
                  <a:pt x="7300" y="6772"/>
                </a:lnTo>
                <a:lnTo>
                  <a:pt x="7259" y="6785"/>
                </a:lnTo>
                <a:lnTo>
                  <a:pt x="7215" y="6796"/>
                </a:lnTo>
                <a:lnTo>
                  <a:pt x="7168" y="6808"/>
                </a:lnTo>
                <a:lnTo>
                  <a:pt x="7116" y="6822"/>
                </a:lnTo>
                <a:lnTo>
                  <a:pt x="7003" y="6847"/>
                </a:lnTo>
                <a:lnTo>
                  <a:pt x="6875" y="6874"/>
                </a:lnTo>
                <a:lnTo>
                  <a:pt x="6836" y="6881"/>
                </a:lnTo>
                <a:lnTo>
                  <a:pt x="6801" y="6887"/>
                </a:lnTo>
                <a:lnTo>
                  <a:pt x="6768" y="6889"/>
                </a:lnTo>
                <a:lnTo>
                  <a:pt x="6740" y="6890"/>
                </a:lnTo>
                <a:lnTo>
                  <a:pt x="6727" y="6890"/>
                </a:lnTo>
                <a:lnTo>
                  <a:pt x="6714" y="6889"/>
                </a:lnTo>
                <a:lnTo>
                  <a:pt x="6703" y="6888"/>
                </a:lnTo>
                <a:lnTo>
                  <a:pt x="6693" y="6887"/>
                </a:lnTo>
                <a:lnTo>
                  <a:pt x="6683" y="6884"/>
                </a:lnTo>
                <a:lnTo>
                  <a:pt x="6674" y="6881"/>
                </a:lnTo>
                <a:lnTo>
                  <a:pt x="6666" y="6878"/>
                </a:lnTo>
                <a:lnTo>
                  <a:pt x="6659" y="6874"/>
                </a:lnTo>
                <a:lnTo>
                  <a:pt x="6570" y="6802"/>
                </a:lnTo>
                <a:lnTo>
                  <a:pt x="6335" y="6692"/>
                </a:lnTo>
                <a:lnTo>
                  <a:pt x="6326" y="6688"/>
                </a:lnTo>
                <a:lnTo>
                  <a:pt x="6316" y="6681"/>
                </a:lnTo>
                <a:lnTo>
                  <a:pt x="6306" y="6672"/>
                </a:lnTo>
                <a:lnTo>
                  <a:pt x="6295" y="6662"/>
                </a:lnTo>
                <a:lnTo>
                  <a:pt x="6284" y="6651"/>
                </a:lnTo>
                <a:lnTo>
                  <a:pt x="6272" y="6637"/>
                </a:lnTo>
                <a:lnTo>
                  <a:pt x="6259" y="6621"/>
                </a:lnTo>
                <a:lnTo>
                  <a:pt x="6247" y="6606"/>
                </a:lnTo>
                <a:lnTo>
                  <a:pt x="6220" y="6567"/>
                </a:lnTo>
                <a:lnTo>
                  <a:pt x="6192" y="6522"/>
                </a:lnTo>
                <a:lnTo>
                  <a:pt x="6160" y="6472"/>
                </a:lnTo>
                <a:lnTo>
                  <a:pt x="6128" y="6414"/>
                </a:lnTo>
                <a:lnTo>
                  <a:pt x="6110" y="6384"/>
                </a:lnTo>
                <a:lnTo>
                  <a:pt x="6092" y="6352"/>
                </a:lnTo>
                <a:lnTo>
                  <a:pt x="6071" y="6321"/>
                </a:lnTo>
                <a:lnTo>
                  <a:pt x="6050" y="6288"/>
                </a:lnTo>
                <a:lnTo>
                  <a:pt x="6027" y="6254"/>
                </a:lnTo>
                <a:lnTo>
                  <a:pt x="6003" y="6221"/>
                </a:lnTo>
                <a:lnTo>
                  <a:pt x="5977" y="6186"/>
                </a:lnTo>
                <a:lnTo>
                  <a:pt x="5950" y="6151"/>
                </a:lnTo>
                <a:lnTo>
                  <a:pt x="5922" y="6115"/>
                </a:lnTo>
                <a:lnTo>
                  <a:pt x="5892" y="6079"/>
                </a:lnTo>
                <a:lnTo>
                  <a:pt x="5862" y="6042"/>
                </a:lnTo>
                <a:lnTo>
                  <a:pt x="5829" y="6004"/>
                </a:lnTo>
                <a:lnTo>
                  <a:pt x="5795" y="5966"/>
                </a:lnTo>
                <a:lnTo>
                  <a:pt x="5761" y="5928"/>
                </a:lnTo>
                <a:lnTo>
                  <a:pt x="5725" y="5888"/>
                </a:lnTo>
                <a:lnTo>
                  <a:pt x="5686" y="5848"/>
                </a:lnTo>
                <a:lnTo>
                  <a:pt x="5613" y="5769"/>
                </a:lnTo>
                <a:lnTo>
                  <a:pt x="5543" y="5693"/>
                </a:lnTo>
                <a:lnTo>
                  <a:pt x="5479" y="5621"/>
                </a:lnTo>
                <a:lnTo>
                  <a:pt x="5419" y="5551"/>
                </a:lnTo>
                <a:lnTo>
                  <a:pt x="5364" y="5485"/>
                </a:lnTo>
                <a:lnTo>
                  <a:pt x="5314" y="5422"/>
                </a:lnTo>
                <a:lnTo>
                  <a:pt x="5269" y="5364"/>
                </a:lnTo>
                <a:lnTo>
                  <a:pt x="5228" y="5308"/>
                </a:lnTo>
                <a:lnTo>
                  <a:pt x="5192" y="5257"/>
                </a:lnTo>
                <a:lnTo>
                  <a:pt x="5162" y="5212"/>
                </a:lnTo>
                <a:lnTo>
                  <a:pt x="5135" y="5174"/>
                </a:lnTo>
                <a:lnTo>
                  <a:pt x="5113" y="5141"/>
                </a:lnTo>
                <a:lnTo>
                  <a:pt x="5097" y="5115"/>
                </a:lnTo>
                <a:lnTo>
                  <a:pt x="5085" y="5096"/>
                </a:lnTo>
                <a:lnTo>
                  <a:pt x="5078" y="5082"/>
                </a:lnTo>
                <a:lnTo>
                  <a:pt x="5076" y="5074"/>
                </a:lnTo>
                <a:lnTo>
                  <a:pt x="4913" y="5002"/>
                </a:lnTo>
                <a:lnTo>
                  <a:pt x="4752" y="4768"/>
                </a:lnTo>
                <a:lnTo>
                  <a:pt x="4731" y="4828"/>
                </a:lnTo>
                <a:lnTo>
                  <a:pt x="4711" y="4886"/>
                </a:lnTo>
                <a:lnTo>
                  <a:pt x="4691" y="4944"/>
                </a:lnTo>
                <a:lnTo>
                  <a:pt x="4671" y="4999"/>
                </a:lnTo>
                <a:lnTo>
                  <a:pt x="4649" y="5053"/>
                </a:lnTo>
                <a:lnTo>
                  <a:pt x="4629" y="5106"/>
                </a:lnTo>
                <a:lnTo>
                  <a:pt x="4608" y="5157"/>
                </a:lnTo>
                <a:lnTo>
                  <a:pt x="4587" y="5206"/>
                </a:lnTo>
                <a:lnTo>
                  <a:pt x="4566" y="5255"/>
                </a:lnTo>
                <a:lnTo>
                  <a:pt x="4546" y="5301"/>
                </a:lnTo>
                <a:lnTo>
                  <a:pt x="4524" y="5346"/>
                </a:lnTo>
                <a:lnTo>
                  <a:pt x="4503" y="5390"/>
                </a:lnTo>
                <a:lnTo>
                  <a:pt x="4483" y="5432"/>
                </a:lnTo>
                <a:lnTo>
                  <a:pt x="4461" y="5473"/>
                </a:lnTo>
                <a:lnTo>
                  <a:pt x="4440" y="5512"/>
                </a:lnTo>
                <a:lnTo>
                  <a:pt x="4418" y="5551"/>
                </a:lnTo>
                <a:lnTo>
                  <a:pt x="4396" y="5587"/>
                </a:lnTo>
                <a:lnTo>
                  <a:pt x="4372" y="5624"/>
                </a:lnTo>
                <a:lnTo>
                  <a:pt x="4347" y="5660"/>
                </a:lnTo>
                <a:lnTo>
                  <a:pt x="4320" y="5695"/>
                </a:lnTo>
                <a:lnTo>
                  <a:pt x="4291" y="5731"/>
                </a:lnTo>
                <a:lnTo>
                  <a:pt x="4261" y="5766"/>
                </a:lnTo>
                <a:lnTo>
                  <a:pt x="4229" y="5800"/>
                </a:lnTo>
                <a:lnTo>
                  <a:pt x="4197" y="5833"/>
                </a:lnTo>
                <a:lnTo>
                  <a:pt x="4161" y="5867"/>
                </a:lnTo>
                <a:lnTo>
                  <a:pt x="4125" y="5901"/>
                </a:lnTo>
                <a:lnTo>
                  <a:pt x="4086" y="5933"/>
                </a:lnTo>
                <a:lnTo>
                  <a:pt x="4046" y="5965"/>
                </a:lnTo>
                <a:lnTo>
                  <a:pt x="4004" y="5998"/>
                </a:lnTo>
                <a:lnTo>
                  <a:pt x="3961" y="6029"/>
                </a:lnTo>
                <a:lnTo>
                  <a:pt x="3916" y="6060"/>
                </a:lnTo>
                <a:lnTo>
                  <a:pt x="3870" y="6091"/>
                </a:lnTo>
                <a:lnTo>
                  <a:pt x="3824" y="6119"/>
                </a:lnTo>
                <a:lnTo>
                  <a:pt x="3780" y="6146"/>
                </a:lnTo>
                <a:lnTo>
                  <a:pt x="3738" y="6171"/>
                </a:lnTo>
                <a:lnTo>
                  <a:pt x="3699" y="6194"/>
                </a:lnTo>
                <a:lnTo>
                  <a:pt x="3662" y="6213"/>
                </a:lnTo>
                <a:lnTo>
                  <a:pt x="3627" y="6231"/>
                </a:lnTo>
                <a:lnTo>
                  <a:pt x="3594" y="6245"/>
                </a:lnTo>
                <a:lnTo>
                  <a:pt x="3564" y="6259"/>
                </a:lnTo>
                <a:lnTo>
                  <a:pt x="3536" y="6269"/>
                </a:lnTo>
                <a:lnTo>
                  <a:pt x="3510" y="6278"/>
                </a:lnTo>
                <a:lnTo>
                  <a:pt x="3486" y="6284"/>
                </a:lnTo>
                <a:lnTo>
                  <a:pt x="3465" y="6287"/>
                </a:lnTo>
                <a:lnTo>
                  <a:pt x="3455" y="6288"/>
                </a:lnTo>
                <a:lnTo>
                  <a:pt x="3446" y="6289"/>
                </a:lnTo>
                <a:lnTo>
                  <a:pt x="3437" y="6289"/>
                </a:lnTo>
                <a:lnTo>
                  <a:pt x="3429" y="6288"/>
                </a:lnTo>
                <a:lnTo>
                  <a:pt x="3421" y="6287"/>
                </a:lnTo>
                <a:lnTo>
                  <a:pt x="3414" y="6285"/>
                </a:lnTo>
                <a:lnTo>
                  <a:pt x="3407" y="6282"/>
                </a:lnTo>
                <a:lnTo>
                  <a:pt x="3402" y="6279"/>
                </a:lnTo>
                <a:lnTo>
                  <a:pt x="3223" y="6226"/>
                </a:lnTo>
                <a:lnTo>
                  <a:pt x="3059" y="6207"/>
                </a:lnTo>
                <a:lnTo>
                  <a:pt x="3077" y="6189"/>
                </a:lnTo>
                <a:lnTo>
                  <a:pt x="2826" y="6135"/>
                </a:lnTo>
                <a:lnTo>
                  <a:pt x="2817" y="6160"/>
                </a:lnTo>
                <a:lnTo>
                  <a:pt x="2809" y="6178"/>
                </a:lnTo>
                <a:lnTo>
                  <a:pt x="2804" y="6191"/>
                </a:lnTo>
                <a:lnTo>
                  <a:pt x="2798" y="6198"/>
                </a:lnTo>
                <a:lnTo>
                  <a:pt x="2797" y="6199"/>
                </a:lnTo>
                <a:lnTo>
                  <a:pt x="2796" y="6199"/>
                </a:lnTo>
                <a:lnTo>
                  <a:pt x="2794" y="6199"/>
                </a:lnTo>
                <a:lnTo>
                  <a:pt x="2791" y="6198"/>
                </a:lnTo>
                <a:lnTo>
                  <a:pt x="2786" y="6194"/>
                </a:lnTo>
                <a:lnTo>
                  <a:pt x="2779" y="6187"/>
                </a:lnTo>
                <a:lnTo>
                  <a:pt x="2760" y="6165"/>
                </a:lnTo>
                <a:lnTo>
                  <a:pt x="2735" y="6135"/>
                </a:lnTo>
                <a:lnTo>
                  <a:pt x="2520" y="6081"/>
                </a:lnTo>
                <a:lnTo>
                  <a:pt x="2376" y="5956"/>
                </a:lnTo>
                <a:close/>
                <a:moveTo>
                  <a:pt x="2646" y="3472"/>
                </a:moveTo>
                <a:lnTo>
                  <a:pt x="2735" y="3526"/>
                </a:lnTo>
                <a:lnTo>
                  <a:pt x="2735" y="3489"/>
                </a:lnTo>
                <a:lnTo>
                  <a:pt x="2767" y="3504"/>
                </a:lnTo>
                <a:lnTo>
                  <a:pt x="2796" y="3517"/>
                </a:lnTo>
                <a:lnTo>
                  <a:pt x="2825" y="3531"/>
                </a:lnTo>
                <a:lnTo>
                  <a:pt x="2853" y="3544"/>
                </a:lnTo>
                <a:lnTo>
                  <a:pt x="2879" y="3558"/>
                </a:lnTo>
                <a:lnTo>
                  <a:pt x="2905" y="3571"/>
                </a:lnTo>
                <a:lnTo>
                  <a:pt x="2929" y="3585"/>
                </a:lnTo>
                <a:lnTo>
                  <a:pt x="2951" y="3599"/>
                </a:lnTo>
                <a:lnTo>
                  <a:pt x="2974" y="3611"/>
                </a:lnTo>
                <a:lnTo>
                  <a:pt x="2995" y="3620"/>
                </a:lnTo>
                <a:lnTo>
                  <a:pt x="3006" y="3623"/>
                </a:lnTo>
                <a:lnTo>
                  <a:pt x="3017" y="3627"/>
                </a:lnTo>
                <a:lnTo>
                  <a:pt x="3027" y="3629"/>
                </a:lnTo>
                <a:lnTo>
                  <a:pt x="3037" y="3630"/>
                </a:lnTo>
                <a:lnTo>
                  <a:pt x="3047" y="3631"/>
                </a:lnTo>
                <a:lnTo>
                  <a:pt x="3057" y="3631"/>
                </a:lnTo>
                <a:lnTo>
                  <a:pt x="3067" y="3630"/>
                </a:lnTo>
                <a:lnTo>
                  <a:pt x="3077" y="3629"/>
                </a:lnTo>
                <a:lnTo>
                  <a:pt x="3086" y="3627"/>
                </a:lnTo>
                <a:lnTo>
                  <a:pt x="3095" y="3624"/>
                </a:lnTo>
                <a:lnTo>
                  <a:pt x="3105" y="3621"/>
                </a:lnTo>
                <a:lnTo>
                  <a:pt x="3114" y="3618"/>
                </a:lnTo>
                <a:lnTo>
                  <a:pt x="3138" y="3649"/>
                </a:lnTo>
                <a:lnTo>
                  <a:pt x="3155" y="3675"/>
                </a:lnTo>
                <a:lnTo>
                  <a:pt x="3161" y="3685"/>
                </a:lnTo>
                <a:lnTo>
                  <a:pt x="3165" y="3694"/>
                </a:lnTo>
                <a:lnTo>
                  <a:pt x="3167" y="3701"/>
                </a:lnTo>
                <a:lnTo>
                  <a:pt x="3169" y="3707"/>
                </a:lnTo>
                <a:lnTo>
                  <a:pt x="3149" y="3779"/>
                </a:lnTo>
                <a:lnTo>
                  <a:pt x="3140" y="3833"/>
                </a:lnTo>
                <a:lnTo>
                  <a:pt x="3131" y="3879"/>
                </a:lnTo>
                <a:lnTo>
                  <a:pt x="3122" y="3916"/>
                </a:lnTo>
                <a:lnTo>
                  <a:pt x="3113" y="3945"/>
                </a:lnTo>
                <a:lnTo>
                  <a:pt x="3109" y="3957"/>
                </a:lnTo>
                <a:lnTo>
                  <a:pt x="3104" y="3966"/>
                </a:lnTo>
                <a:lnTo>
                  <a:pt x="3100" y="3973"/>
                </a:lnTo>
                <a:lnTo>
                  <a:pt x="3095" y="3978"/>
                </a:lnTo>
                <a:lnTo>
                  <a:pt x="3091" y="3981"/>
                </a:lnTo>
                <a:lnTo>
                  <a:pt x="3086" y="3981"/>
                </a:lnTo>
                <a:lnTo>
                  <a:pt x="3082" y="3980"/>
                </a:lnTo>
                <a:lnTo>
                  <a:pt x="3077" y="3977"/>
                </a:lnTo>
                <a:lnTo>
                  <a:pt x="3005" y="3940"/>
                </a:lnTo>
                <a:lnTo>
                  <a:pt x="3024" y="3977"/>
                </a:lnTo>
                <a:lnTo>
                  <a:pt x="2970" y="4049"/>
                </a:lnTo>
                <a:lnTo>
                  <a:pt x="2946" y="4024"/>
                </a:lnTo>
                <a:lnTo>
                  <a:pt x="2925" y="4004"/>
                </a:lnTo>
                <a:lnTo>
                  <a:pt x="2910" y="3988"/>
                </a:lnTo>
                <a:lnTo>
                  <a:pt x="2898" y="3977"/>
                </a:lnTo>
                <a:lnTo>
                  <a:pt x="2790" y="3958"/>
                </a:lnTo>
                <a:lnTo>
                  <a:pt x="2783" y="3958"/>
                </a:lnTo>
                <a:lnTo>
                  <a:pt x="2777" y="3955"/>
                </a:lnTo>
                <a:lnTo>
                  <a:pt x="2769" y="3953"/>
                </a:lnTo>
                <a:lnTo>
                  <a:pt x="2761" y="3949"/>
                </a:lnTo>
                <a:lnTo>
                  <a:pt x="2754" y="3944"/>
                </a:lnTo>
                <a:lnTo>
                  <a:pt x="2746" y="3937"/>
                </a:lnTo>
                <a:lnTo>
                  <a:pt x="2737" y="3931"/>
                </a:lnTo>
                <a:lnTo>
                  <a:pt x="2729" y="3923"/>
                </a:lnTo>
                <a:lnTo>
                  <a:pt x="2713" y="3902"/>
                </a:lnTo>
                <a:lnTo>
                  <a:pt x="2694" y="3877"/>
                </a:lnTo>
                <a:lnTo>
                  <a:pt x="2675" y="3847"/>
                </a:lnTo>
                <a:lnTo>
                  <a:pt x="2655" y="3814"/>
                </a:lnTo>
                <a:lnTo>
                  <a:pt x="2637" y="3780"/>
                </a:lnTo>
                <a:lnTo>
                  <a:pt x="2621" y="3749"/>
                </a:lnTo>
                <a:lnTo>
                  <a:pt x="2609" y="3721"/>
                </a:lnTo>
                <a:lnTo>
                  <a:pt x="2599" y="3698"/>
                </a:lnTo>
                <a:lnTo>
                  <a:pt x="2593" y="3676"/>
                </a:lnTo>
                <a:lnTo>
                  <a:pt x="2590" y="3659"/>
                </a:lnTo>
                <a:lnTo>
                  <a:pt x="2589" y="3651"/>
                </a:lnTo>
                <a:lnTo>
                  <a:pt x="2590" y="3645"/>
                </a:lnTo>
                <a:lnTo>
                  <a:pt x="2591" y="3639"/>
                </a:lnTo>
                <a:lnTo>
                  <a:pt x="2592" y="3635"/>
                </a:lnTo>
                <a:lnTo>
                  <a:pt x="2646" y="3472"/>
                </a:lnTo>
                <a:close/>
                <a:moveTo>
                  <a:pt x="3618" y="2897"/>
                </a:moveTo>
                <a:lnTo>
                  <a:pt x="3622" y="2893"/>
                </a:lnTo>
                <a:lnTo>
                  <a:pt x="3635" y="2879"/>
                </a:lnTo>
                <a:lnTo>
                  <a:pt x="3654" y="2645"/>
                </a:lnTo>
                <a:lnTo>
                  <a:pt x="3656" y="2626"/>
                </a:lnTo>
                <a:lnTo>
                  <a:pt x="3659" y="2607"/>
                </a:lnTo>
                <a:lnTo>
                  <a:pt x="3663" y="2589"/>
                </a:lnTo>
                <a:lnTo>
                  <a:pt x="3666" y="2572"/>
                </a:lnTo>
                <a:lnTo>
                  <a:pt x="3671" y="2556"/>
                </a:lnTo>
                <a:lnTo>
                  <a:pt x="3676" y="2541"/>
                </a:lnTo>
                <a:lnTo>
                  <a:pt x="3682" y="2528"/>
                </a:lnTo>
                <a:lnTo>
                  <a:pt x="3688" y="2514"/>
                </a:lnTo>
                <a:lnTo>
                  <a:pt x="3694" y="2503"/>
                </a:lnTo>
                <a:lnTo>
                  <a:pt x="3701" y="2492"/>
                </a:lnTo>
                <a:lnTo>
                  <a:pt x="3708" y="2482"/>
                </a:lnTo>
                <a:lnTo>
                  <a:pt x="3716" y="2473"/>
                </a:lnTo>
                <a:lnTo>
                  <a:pt x="3725" y="2465"/>
                </a:lnTo>
                <a:lnTo>
                  <a:pt x="3734" y="2458"/>
                </a:lnTo>
                <a:lnTo>
                  <a:pt x="3743" y="2452"/>
                </a:lnTo>
                <a:lnTo>
                  <a:pt x="3753" y="2447"/>
                </a:lnTo>
                <a:lnTo>
                  <a:pt x="3763" y="2443"/>
                </a:lnTo>
                <a:lnTo>
                  <a:pt x="3774" y="2440"/>
                </a:lnTo>
                <a:lnTo>
                  <a:pt x="3786" y="2438"/>
                </a:lnTo>
                <a:lnTo>
                  <a:pt x="3797" y="2437"/>
                </a:lnTo>
                <a:lnTo>
                  <a:pt x="3809" y="2437"/>
                </a:lnTo>
                <a:lnTo>
                  <a:pt x="3823" y="2438"/>
                </a:lnTo>
                <a:lnTo>
                  <a:pt x="3835" y="2440"/>
                </a:lnTo>
                <a:lnTo>
                  <a:pt x="3850" y="2442"/>
                </a:lnTo>
                <a:lnTo>
                  <a:pt x="3863" y="2447"/>
                </a:lnTo>
                <a:lnTo>
                  <a:pt x="3879" y="2451"/>
                </a:lnTo>
                <a:lnTo>
                  <a:pt x="3894" y="2457"/>
                </a:lnTo>
                <a:lnTo>
                  <a:pt x="3909" y="2464"/>
                </a:lnTo>
                <a:lnTo>
                  <a:pt x="3926" y="2472"/>
                </a:lnTo>
                <a:lnTo>
                  <a:pt x="3942" y="2481"/>
                </a:lnTo>
                <a:lnTo>
                  <a:pt x="3960" y="2491"/>
                </a:lnTo>
                <a:lnTo>
                  <a:pt x="3978" y="2501"/>
                </a:lnTo>
                <a:lnTo>
                  <a:pt x="4003" y="2527"/>
                </a:lnTo>
                <a:lnTo>
                  <a:pt x="4027" y="2550"/>
                </a:lnTo>
                <a:lnTo>
                  <a:pt x="4049" y="2572"/>
                </a:lnTo>
                <a:lnTo>
                  <a:pt x="4068" y="2592"/>
                </a:lnTo>
                <a:lnTo>
                  <a:pt x="4122" y="2718"/>
                </a:lnTo>
                <a:lnTo>
                  <a:pt x="4130" y="2738"/>
                </a:lnTo>
                <a:lnTo>
                  <a:pt x="4138" y="2756"/>
                </a:lnTo>
                <a:lnTo>
                  <a:pt x="4146" y="2772"/>
                </a:lnTo>
                <a:lnTo>
                  <a:pt x="4153" y="2785"/>
                </a:lnTo>
                <a:lnTo>
                  <a:pt x="4159" y="2795"/>
                </a:lnTo>
                <a:lnTo>
                  <a:pt x="4165" y="2801"/>
                </a:lnTo>
                <a:lnTo>
                  <a:pt x="4171" y="2805"/>
                </a:lnTo>
                <a:lnTo>
                  <a:pt x="4175" y="2807"/>
                </a:lnTo>
                <a:lnTo>
                  <a:pt x="4157" y="2897"/>
                </a:lnTo>
                <a:lnTo>
                  <a:pt x="4194" y="2969"/>
                </a:lnTo>
                <a:lnTo>
                  <a:pt x="4175" y="3023"/>
                </a:lnTo>
                <a:lnTo>
                  <a:pt x="4211" y="3058"/>
                </a:lnTo>
                <a:lnTo>
                  <a:pt x="4031" y="3221"/>
                </a:lnTo>
                <a:lnTo>
                  <a:pt x="4013" y="3184"/>
                </a:lnTo>
                <a:lnTo>
                  <a:pt x="3996" y="3206"/>
                </a:lnTo>
                <a:lnTo>
                  <a:pt x="3979" y="3224"/>
                </a:lnTo>
                <a:lnTo>
                  <a:pt x="3965" y="3238"/>
                </a:lnTo>
                <a:lnTo>
                  <a:pt x="3950" y="3249"/>
                </a:lnTo>
                <a:lnTo>
                  <a:pt x="3938" y="3259"/>
                </a:lnTo>
                <a:lnTo>
                  <a:pt x="3926" y="3264"/>
                </a:lnTo>
                <a:lnTo>
                  <a:pt x="3921" y="3265"/>
                </a:lnTo>
                <a:lnTo>
                  <a:pt x="3915" y="3266"/>
                </a:lnTo>
                <a:lnTo>
                  <a:pt x="3911" y="3266"/>
                </a:lnTo>
                <a:lnTo>
                  <a:pt x="3905" y="3265"/>
                </a:lnTo>
                <a:lnTo>
                  <a:pt x="3896" y="3262"/>
                </a:lnTo>
                <a:lnTo>
                  <a:pt x="3884" y="3256"/>
                </a:lnTo>
                <a:lnTo>
                  <a:pt x="3870" y="3247"/>
                </a:lnTo>
                <a:lnTo>
                  <a:pt x="3854" y="3237"/>
                </a:lnTo>
                <a:lnTo>
                  <a:pt x="3836" y="3224"/>
                </a:lnTo>
                <a:lnTo>
                  <a:pt x="3816" y="3207"/>
                </a:lnTo>
                <a:lnTo>
                  <a:pt x="3795" y="3189"/>
                </a:lnTo>
                <a:lnTo>
                  <a:pt x="3770" y="3167"/>
                </a:lnTo>
                <a:lnTo>
                  <a:pt x="3727" y="3126"/>
                </a:lnTo>
                <a:lnTo>
                  <a:pt x="3697" y="3094"/>
                </a:lnTo>
                <a:lnTo>
                  <a:pt x="3685" y="3082"/>
                </a:lnTo>
                <a:lnTo>
                  <a:pt x="3679" y="3072"/>
                </a:lnTo>
                <a:lnTo>
                  <a:pt x="3673" y="3064"/>
                </a:lnTo>
                <a:lnTo>
                  <a:pt x="3672" y="3058"/>
                </a:lnTo>
                <a:lnTo>
                  <a:pt x="3618" y="2897"/>
                </a:lnTo>
                <a:close/>
                <a:moveTo>
                  <a:pt x="5777" y="1619"/>
                </a:moveTo>
                <a:lnTo>
                  <a:pt x="5777" y="1647"/>
                </a:lnTo>
                <a:lnTo>
                  <a:pt x="5780" y="1676"/>
                </a:lnTo>
                <a:lnTo>
                  <a:pt x="5782" y="1706"/>
                </a:lnTo>
                <a:lnTo>
                  <a:pt x="5786" y="1736"/>
                </a:lnTo>
                <a:lnTo>
                  <a:pt x="5791" y="1768"/>
                </a:lnTo>
                <a:lnTo>
                  <a:pt x="5798" y="1802"/>
                </a:lnTo>
                <a:lnTo>
                  <a:pt x="5804" y="1835"/>
                </a:lnTo>
                <a:lnTo>
                  <a:pt x="5812" y="1871"/>
                </a:lnTo>
                <a:lnTo>
                  <a:pt x="5759" y="1960"/>
                </a:lnTo>
                <a:lnTo>
                  <a:pt x="5759" y="1980"/>
                </a:lnTo>
                <a:lnTo>
                  <a:pt x="5651" y="2159"/>
                </a:lnTo>
                <a:lnTo>
                  <a:pt x="5627" y="2125"/>
                </a:lnTo>
                <a:lnTo>
                  <a:pt x="5606" y="2097"/>
                </a:lnTo>
                <a:lnTo>
                  <a:pt x="5591" y="2072"/>
                </a:lnTo>
                <a:lnTo>
                  <a:pt x="5579" y="2052"/>
                </a:lnTo>
                <a:lnTo>
                  <a:pt x="5399" y="1980"/>
                </a:lnTo>
                <a:lnTo>
                  <a:pt x="5392" y="1976"/>
                </a:lnTo>
                <a:lnTo>
                  <a:pt x="5386" y="1972"/>
                </a:lnTo>
                <a:lnTo>
                  <a:pt x="5379" y="1967"/>
                </a:lnTo>
                <a:lnTo>
                  <a:pt x="5371" y="1960"/>
                </a:lnTo>
                <a:lnTo>
                  <a:pt x="5363" y="1954"/>
                </a:lnTo>
                <a:lnTo>
                  <a:pt x="5356" y="1945"/>
                </a:lnTo>
                <a:lnTo>
                  <a:pt x="5348" y="1936"/>
                </a:lnTo>
                <a:lnTo>
                  <a:pt x="5341" y="1924"/>
                </a:lnTo>
                <a:lnTo>
                  <a:pt x="5325" y="1901"/>
                </a:lnTo>
                <a:lnTo>
                  <a:pt x="5308" y="1871"/>
                </a:lnTo>
                <a:lnTo>
                  <a:pt x="5291" y="1838"/>
                </a:lnTo>
                <a:lnTo>
                  <a:pt x="5274" y="1799"/>
                </a:lnTo>
                <a:lnTo>
                  <a:pt x="5257" y="1760"/>
                </a:lnTo>
                <a:lnTo>
                  <a:pt x="5241" y="1722"/>
                </a:lnTo>
                <a:lnTo>
                  <a:pt x="5229" y="1686"/>
                </a:lnTo>
                <a:lnTo>
                  <a:pt x="5218" y="1651"/>
                </a:lnTo>
                <a:lnTo>
                  <a:pt x="5208" y="1618"/>
                </a:lnTo>
                <a:lnTo>
                  <a:pt x="5201" y="1587"/>
                </a:lnTo>
                <a:lnTo>
                  <a:pt x="5195" y="1557"/>
                </a:lnTo>
                <a:lnTo>
                  <a:pt x="5192" y="1529"/>
                </a:lnTo>
                <a:lnTo>
                  <a:pt x="5191" y="1503"/>
                </a:lnTo>
                <a:lnTo>
                  <a:pt x="5191" y="1480"/>
                </a:lnTo>
                <a:lnTo>
                  <a:pt x="5192" y="1458"/>
                </a:lnTo>
                <a:lnTo>
                  <a:pt x="5194" y="1439"/>
                </a:lnTo>
                <a:lnTo>
                  <a:pt x="5199" y="1422"/>
                </a:lnTo>
                <a:lnTo>
                  <a:pt x="5204" y="1408"/>
                </a:lnTo>
                <a:lnTo>
                  <a:pt x="5208" y="1401"/>
                </a:lnTo>
                <a:lnTo>
                  <a:pt x="5211" y="1395"/>
                </a:lnTo>
                <a:lnTo>
                  <a:pt x="5216" y="1390"/>
                </a:lnTo>
                <a:lnTo>
                  <a:pt x="5220" y="1385"/>
                </a:lnTo>
                <a:lnTo>
                  <a:pt x="5381" y="1368"/>
                </a:lnTo>
                <a:lnTo>
                  <a:pt x="5471" y="1314"/>
                </a:lnTo>
                <a:lnTo>
                  <a:pt x="5614" y="1349"/>
                </a:lnTo>
                <a:lnTo>
                  <a:pt x="5640" y="1358"/>
                </a:lnTo>
                <a:lnTo>
                  <a:pt x="5660" y="1364"/>
                </a:lnTo>
                <a:lnTo>
                  <a:pt x="5675" y="1367"/>
                </a:lnTo>
                <a:lnTo>
                  <a:pt x="5686" y="1368"/>
                </a:lnTo>
                <a:lnTo>
                  <a:pt x="5723" y="1457"/>
                </a:lnTo>
                <a:lnTo>
                  <a:pt x="5795" y="1566"/>
                </a:lnTo>
                <a:lnTo>
                  <a:pt x="5777" y="1619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6" name="椭圆 95"/>
          <p:cNvSpPr/>
          <p:nvPr userDrawn="1"/>
        </p:nvSpPr>
        <p:spPr>
          <a:xfrm>
            <a:off x="7849450" y="3289548"/>
            <a:ext cx="360040" cy="360040"/>
          </a:xfrm>
          <a:prstGeom prst="ellipse">
            <a:avLst/>
          </a:prstGeom>
          <a:noFill/>
          <a:ln w="952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solidFill>
                  <a:schemeClr val="bg2"/>
                </a:solidFill>
                <a:latin typeface="楷体_GB2312" pitchFamily="49" charset="-122"/>
                <a:ea typeface="楷体_GB2312" pitchFamily="49" charset="-122"/>
              </a:rPr>
              <a:t>恭</a:t>
            </a:r>
          </a:p>
        </p:txBody>
      </p:sp>
      <p:sp>
        <p:nvSpPr>
          <p:cNvPr id="97" name="椭圆 96"/>
          <p:cNvSpPr/>
          <p:nvPr userDrawn="1"/>
        </p:nvSpPr>
        <p:spPr>
          <a:xfrm>
            <a:off x="7849450" y="3793604"/>
            <a:ext cx="360040" cy="360040"/>
          </a:xfrm>
          <a:prstGeom prst="ellipse">
            <a:avLst/>
          </a:prstGeom>
          <a:noFill/>
          <a:ln w="952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2400" smtClean="0">
                <a:solidFill>
                  <a:schemeClr val="bg2"/>
                </a:solidFill>
                <a:latin typeface="楷体_GB2312" pitchFamily="49" charset="-122"/>
                <a:ea typeface="楷体_GB2312" pitchFamily="49" charset="-122"/>
              </a:rPr>
              <a:t>贺</a:t>
            </a:r>
            <a:endParaRPr lang="zh-CN" altLang="en-US" sz="2400">
              <a:solidFill>
                <a:schemeClr val="bg2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98" name="椭圆 97"/>
          <p:cNvSpPr/>
          <p:nvPr userDrawn="1"/>
        </p:nvSpPr>
        <p:spPr>
          <a:xfrm>
            <a:off x="7849450" y="4297660"/>
            <a:ext cx="360040" cy="360040"/>
          </a:xfrm>
          <a:prstGeom prst="ellipse">
            <a:avLst/>
          </a:prstGeom>
          <a:noFill/>
          <a:ln w="952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2400" smtClean="0">
                <a:solidFill>
                  <a:schemeClr val="bg2"/>
                </a:solidFill>
                <a:latin typeface="楷体_GB2312" pitchFamily="49" charset="-122"/>
                <a:ea typeface="楷体_GB2312" pitchFamily="49" charset="-122"/>
              </a:rPr>
              <a:t>中</a:t>
            </a:r>
            <a:endParaRPr lang="zh-CN" altLang="en-US" sz="2400">
              <a:solidFill>
                <a:schemeClr val="bg2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99" name="椭圆 98"/>
          <p:cNvSpPr/>
          <p:nvPr userDrawn="1"/>
        </p:nvSpPr>
        <p:spPr>
          <a:xfrm>
            <a:off x="7849450" y="4801716"/>
            <a:ext cx="360040" cy="360040"/>
          </a:xfrm>
          <a:prstGeom prst="ellipse">
            <a:avLst/>
          </a:prstGeom>
          <a:noFill/>
          <a:ln w="952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2400" smtClean="0">
                <a:solidFill>
                  <a:schemeClr val="bg2"/>
                </a:solidFill>
                <a:latin typeface="楷体_GB2312" pitchFamily="49" charset="-122"/>
                <a:ea typeface="楷体_GB2312" pitchFamily="49" charset="-122"/>
              </a:rPr>
              <a:t>秋</a:t>
            </a:r>
            <a:endParaRPr lang="zh-CN" altLang="en-US" sz="2400">
              <a:solidFill>
                <a:schemeClr val="bg2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00" name="矩形 99"/>
          <p:cNvSpPr/>
          <p:nvPr userDrawn="1"/>
        </p:nvSpPr>
        <p:spPr>
          <a:xfrm>
            <a:off x="7524328" y="2235296"/>
            <a:ext cx="369332" cy="1774332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en-US" altLang="zh-CN" sz="1200" smtClean="0">
                <a:solidFill>
                  <a:schemeClr val="bg2"/>
                </a:solidFill>
                <a:latin typeface="Tahoma" pitchFamily="34" charset="0"/>
                <a:cs typeface="Tahoma" pitchFamily="34" charset="0"/>
              </a:rPr>
              <a:t>The Mid-Autumn Festival</a:t>
            </a:r>
            <a:endParaRPr lang="zh-CN" altLang="en-US" sz="1200">
              <a:solidFill>
                <a:schemeClr val="bg2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2" name="标题 1"/>
          <p:cNvSpPr>
            <a:spLocks noGrp="1"/>
          </p:cNvSpPr>
          <p:nvPr userDrawn="1">
            <p:ph type="title"/>
          </p:nvPr>
        </p:nvSpPr>
        <p:spPr>
          <a:xfrm>
            <a:off x="323528" y="176808"/>
            <a:ext cx="8229600" cy="952500"/>
          </a:xfrm>
        </p:spPr>
        <p:txBody>
          <a:bodyPr>
            <a:normAutofit/>
          </a:bodyPr>
          <a:lstStyle>
            <a:lvl1pPr algn="l">
              <a:defRPr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 userDrawn="1">
            <p:ph idx="1"/>
          </p:nvPr>
        </p:nvSpPr>
        <p:spPr>
          <a:xfrm>
            <a:off x="467544" y="1417340"/>
            <a:ext cx="6624736" cy="3771636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5601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94" grpId="0" animBg="1"/>
      <p:bldP spid="95" grpId="0" animBg="1"/>
      <p:bldP spid="96" grpId="0" animBg="1"/>
      <p:bldP spid="97" grpId="0" animBg="1"/>
      <p:bldP spid="98" grpId="0" animBg="1"/>
      <p:bldP spid="99" grpId="0" animBg="1"/>
      <p:bldP spid="100" grpId="0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672417"/>
            <a:ext cx="7772400" cy="1135063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422261"/>
            <a:ext cx="7772400" cy="125015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9A2913-CA06-44CE-BB61-CC894C49224E}" type="datetimeFigureOut">
              <a:rPr lang="zh-CN" altLang="en-US" smtClean="0"/>
              <a:pPr/>
              <a:t>2013/1/12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A965C2-3444-4274-ABD2-F2162B90DD3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91304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111250"/>
            <a:ext cx="4038600" cy="31432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111250"/>
            <a:ext cx="4038600" cy="31432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9A2913-CA06-44CE-BB61-CC894C49224E}" type="datetimeFigureOut">
              <a:rPr lang="zh-CN" altLang="en-US" smtClean="0"/>
              <a:pPr/>
              <a:t>2013/1/12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A965C2-3444-4274-ABD2-F2162B90DD3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48866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9525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79261"/>
            <a:ext cx="4040188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812396"/>
            <a:ext cx="4040188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279261"/>
            <a:ext cx="4041775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812396"/>
            <a:ext cx="4041775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9A2913-CA06-44CE-BB61-CC894C49224E}" type="datetimeFigureOut">
              <a:rPr lang="zh-CN" altLang="en-US" smtClean="0"/>
              <a:pPr/>
              <a:t>2013/1/12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A965C2-3444-4274-ABD2-F2162B90DD3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07358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9A2913-CA06-44CE-BB61-CC894C49224E}" type="datetimeFigureOut">
              <a:rPr lang="zh-CN" altLang="en-US" smtClean="0"/>
              <a:pPr/>
              <a:t>2013/1/12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A965C2-3444-4274-ABD2-F2162B90DD3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57634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9A2913-CA06-44CE-BB61-CC894C49224E}" type="datetimeFigureOut">
              <a:rPr lang="zh-CN" altLang="en-US" smtClean="0"/>
              <a:pPr/>
              <a:t>2013/1/12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A965C2-3444-4274-ABD2-F2162B90DD3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07420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27542"/>
            <a:ext cx="3008313" cy="9683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27542"/>
            <a:ext cx="5111750" cy="487759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195917"/>
            <a:ext cx="3008313" cy="390921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9A2913-CA06-44CE-BB61-CC894C49224E}" type="datetimeFigureOut">
              <a:rPr lang="zh-CN" altLang="en-US" smtClean="0"/>
              <a:pPr/>
              <a:t>2013/1/12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A965C2-3444-4274-ABD2-F2162B90DD3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7649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000500"/>
            <a:ext cx="5486400" cy="47228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510646"/>
            <a:ext cx="5486400" cy="3429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472782"/>
            <a:ext cx="5486400" cy="6707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9A2913-CA06-44CE-BB61-CC894C49224E}" type="datetimeFigureOut">
              <a:rPr lang="zh-CN" altLang="en-US" smtClean="0"/>
              <a:pPr/>
              <a:t>2013/1/12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A965C2-3444-4274-ABD2-F2162B90DD3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55164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952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333500"/>
            <a:ext cx="8229600" cy="37716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5296959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9A2913-CA06-44CE-BB61-CC894C49224E}" type="datetimeFigureOut">
              <a:rPr lang="zh-CN" altLang="en-US" smtClean="0"/>
              <a:pPr/>
              <a:t>2013/1/12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5296959"/>
            <a:ext cx="2895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5296959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A965C2-3444-4274-ABD2-F2162B90DD3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06970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jieri/" TargetMode="Externa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12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11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Freeform 5"/>
          <p:cNvSpPr>
            <a:spLocks noEditPoints="1"/>
          </p:cNvSpPr>
          <p:nvPr/>
        </p:nvSpPr>
        <p:spPr bwMode="auto">
          <a:xfrm>
            <a:off x="2123728" y="1345332"/>
            <a:ext cx="894143" cy="1087021"/>
          </a:xfrm>
          <a:custGeom>
            <a:avLst/>
            <a:gdLst>
              <a:gd name="T0" fmla="*/ 1143 w 3005"/>
              <a:gd name="T1" fmla="*/ 3346 h 3651"/>
              <a:gd name="T2" fmla="*/ 1563 w 3005"/>
              <a:gd name="T3" fmla="*/ 3050 h 3651"/>
              <a:gd name="T4" fmla="*/ 1799 w 3005"/>
              <a:gd name="T5" fmla="*/ 2691 h 3651"/>
              <a:gd name="T6" fmla="*/ 2065 w 3005"/>
              <a:gd name="T7" fmla="*/ 1942 h 3651"/>
              <a:gd name="T8" fmla="*/ 2135 w 3005"/>
              <a:gd name="T9" fmla="*/ 1750 h 3651"/>
              <a:gd name="T10" fmla="*/ 1745 w 3005"/>
              <a:gd name="T11" fmla="*/ 1810 h 3651"/>
              <a:gd name="T12" fmla="*/ 1520 w 3005"/>
              <a:gd name="T13" fmla="*/ 2071 h 3651"/>
              <a:gd name="T14" fmla="*/ 1304 w 3005"/>
              <a:gd name="T15" fmla="*/ 1909 h 3651"/>
              <a:gd name="T16" fmla="*/ 1277 w 3005"/>
              <a:gd name="T17" fmla="*/ 1520 h 3651"/>
              <a:gd name="T18" fmla="*/ 1384 w 3005"/>
              <a:gd name="T19" fmla="*/ 1298 h 3651"/>
              <a:gd name="T20" fmla="*/ 1782 w 3005"/>
              <a:gd name="T21" fmla="*/ 348 h 3651"/>
              <a:gd name="T22" fmla="*/ 1993 w 3005"/>
              <a:gd name="T23" fmla="*/ 14 h 3651"/>
              <a:gd name="T24" fmla="*/ 2259 w 3005"/>
              <a:gd name="T25" fmla="*/ 124 h 3651"/>
              <a:gd name="T26" fmla="*/ 2403 w 3005"/>
              <a:gd name="T27" fmla="*/ 264 h 3651"/>
              <a:gd name="T28" fmla="*/ 3004 w 3005"/>
              <a:gd name="T29" fmla="*/ 422 h 3651"/>
              <a:gd name="T30" fmla="*/ 2807 w 3005"/>
              <a:gd name="T31" fmla="*/ 489 h 3651"/>
              <a:gd name="T32" fmla="*/ 2185 w 3005"/>
              <a:gd name="T33" fmla="*/ 2060 h 3651"/>
              <a:gd name="T34" fmla="*/ 1717 w 3005"/>
              <a:gd name="T35" fmla="*/ 3116 h 3651"/>
              <a:gd name="T36" fmla="*/ 1170 w 3005"/>
              <a:gd name="T37" fmla="*/ 3557 h 3651"/>
              <a:gd name="T38" fmla="*/ 835 w 3005"/>
              <a:gd name="T39" fmla="*/ 3643 h 3651"/>
              <a:gd name="T40" fmla="*/ 384 w 3005"/>
              <a:gd name="T41" fmla="*/ 3427 h 3651"/>
              <a:gd name="T42" fmla="*/ 260 w 3005"/>
              <a:gd name="T43" fmla="*/ 3319 h 3651"/>
              <a:gd name="T44" fmla="*/ 1979 w 3005"/>
              <a:gd name="T45" fmla="*/ 1496 h 3651"/>
              <a:gd name="T46" fmla="*/ 2206 w 3005"/>
              <a:gd name="T47" fmla="*/ 1599 h 3651"/>
              <a:gd name="T48" fmla="*/ 2290 w 3005"/>
              <a:gd name="T49" fmla="*/ 1361 h 3651"/>
              <a:gd name="T50" fmla="*/ 2359 w 3005"/>
              <a:gd name="T51" fmla="*/ 1322 h 3651"/>
              <a:gd name="T52" fmla="*/ 2304 w 3005"/>
              <a:gd name="T53" fmla="*/ 1235 h 3651"/>
              <a:gd name="T54" fmla="*/ 1925 w 3005"/>
              <a:gd name="T55" fmla="*/ 1315 h 3651"/>
              <a:gd name="T56" fmla="*/ 2496 w 3005"/>
              <a:gd name="T57" fmla="*/ 871 h 3651"/>
              <a:gd name="T58" fmla="*/ 2501 w 3005"/>
              <a:gd name="T59" fmla="*/ 423 h 3651"/>
              <a:gd name="T60" fmla="*/ 2294 w 3005"/>
              <a:gd name="T61" fmla="*/ 570 h 3651"/>
              <a:gd name="T62" fmla="*/ 2193 w 3005"/>
              <a:gd name="T63" fmla="*/ 912 h 3651"/>
              <a:gd name="T64" fmla="*/ 4 w 3005"/>
              <a:gd name="T65" fmla="*/ 1290 h 3651"/>
              <a:gd name="T66" fmla="*/ 23 w 3005"/>
              <a:gd name="T67" fmla="*/ 746 h 3651"/>
              <a:gd name="T68" fmla="*/ 59 w 3005"/>
              <a:gd name="T69" fmla="*/ 392 h 3651"/>
              <a:gd name="T70" fmla="*/ 101 w 3005"/>
              <a:gd name="T71" fmla="*/ 292 h 3651"/>
              <a:gd name="T72" fmla="*/ 394 w 3005"/>
              <a:gd name="T73" fmla="*/ 346 h 3651"/>
              <a:gd name="T74" fmla="*/ 456 w 3005"/>
              <a:gd name="T75" fmla="*/ 536 h 3651"/>
              <a:gd name="T76" fmla="*/ 487 w 3005"/>
              <a:gd name="T77" fmla="*/ 520 h 3651"/>
              <a:gd name="T78" fmla="*/ 763 w 3005"/>
              <a:gd name="T79" fmla="*/ 1042 h 3651"/>
              <a:gd name="T80" fmla="*/ 777 w 3005"/>
              <a:gd name="T81" fmla="*/ 1250 h 3651"/>
              <a:gd name="T82" fmla="*/ 538 w 3005"/>
              <a:gd name="T83" fmla="*/ 1250 h 3651"/>
              <a:gd name="T84" fmla="*/ 497 w 3005"/>
              <a:gd name="T85" fmla="*/ 1300 h 3651"/>
              <a:gd name="T86" fmla="*/ 511 w 3005"/>
              <a:gd name="T87" fmla="*/ 1437 h 3651"/>
              <a:gd name="T88" fmla="*/ 688 w 3005"/>
              <a:gd name="T89" fmla="*/ 1811 h 3651"/>
              <a:gd name="T90" fmla="*/ 778 w 3005"/>
              <a:gd name="T91" fmla="*/ 1913 h 3651"/>
              <a:gd name="T92" fmla="*/ 56 w 3005"/>
              <a:gd name="T93" fmla="*/ 2062 h 3651"/>
              <a:gd name="T94" fmla="*/ 16 w 3005"/>
              <a:gd name="T95" fmla="*/ 1926 h 3651"/>
              <a:gd name="T96" fmla="*/ 23 w 3005"/>
              <a:gd name="T97" fmla="*/ 1660 h 3651"/>
              <a:gd name="T98" fmla="*/ 774 w 3005"/>
              <a:gd name="T99" fmla="*/ 2187 h 3651"/>
              <a:gd name="T100" fmla="*/ 844 w 3005"/>
              <a:gd name="T101" fmla="*/ 2095 h 3651"/>
              <a:gd name="T102" fmla="*/ 813 w 3005"/>
              <a:gd name="T103" fmla="*/ 1792 h 3651"/>
              <a:gd name="T104" fmla="*/ 876 w 3005"/>
              <a:gd name="T105" fmla="*/ 580 h 3651"/>
              <a:gd name="T106" fmla="*/ 639 w 3005"/>
              <a:gd name="T107" fmla="*/ 409 h 3651"/>
              <a:gd name="T108" fmla="*/ 576 w 3005"/>
              <a:gd name="T109" fmla="*/ 257 h 3651"/>
              <a:gd name="T110" fmla="*/ 1161 w 3005"/>
              <a:gd name="T111" fmla="*/ 278 h 3651"/>
              <a:gd name="T112" fmla="*/ 1173 w 3005"/>
              <a:gd name="T113" fmla="*/ 432 h 3651"/>
              <a:gd name="T114" fmla="*/ 1001 w 3005"/>
              <a:gd name="T115" fmla="*/ 589 h 3651"/>
              <a:gd name="T116" fmla="*/ 925 w 3005"/>
              <a:gd name="T117" fmla="*/ 917 h 3651"/>
              <a:gd name="T118" fmla="*/ 953 w 3005"/>
              <a:gd name="T119" fmla="*/ 2001 h 3651"/>
              <a:gd name="T120" fmla="*/ 799 w 3005"/>
              <a:gd name="T121" fmla="*/ 2314 h 3651"/>
              <a:gd name="T122" fmla="*/ 674 w 3005"/>
              <a:gd name="T123" fmla="*/ 2289 h 3651"/>
              <a:gd name="T124" fmla="*/ 506 w 3005"/>
              <a:gd name="T125" fmla="*/ 2274 h 36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005" h="3651">
                <a:moveTo>
                  <a:pt x="153" y="3238"/>
                </a:moveTo>
                <a:lnTo>
                  <a:pt x="351" y="3310"/>
                </a:lnTo>
                <a:lnTo>
                  <a:pt x="355" y="3323"/>
                </a:lnTo>
                <a:lnTo>
                  <a:pt x="359" y="3330"/>
                </a:lnTo>
                <a:lnTo>
                  <a:pt x="362" y="3333"/>
                </a:lnTo>
                <a:lnTo>
                  <a:pt x="364" y="3336"/>
                </a:lnTo>
                <a:lnTo>
                  <a:pt x="366" y="3337"/>
                </a:lnTo>
                <a:lnTo>
                  <a:pt x="369" y="3337"/>
                </a:lnTo>
                <a:lnTo>
                  <a:pt x="594" y="3364"/>
                </a:lnTo>
                <a:lnTo>
                  <a:pt x="738" y="3400"/>
                </a:lnTo>
                <a:lnTo>
                  <a:pt x="836" y="3391"/>
                </a:lnTo>
                <a:lnTo>
                  <a:pt x="926" y="3400"/>
                </a:lnTo>
                <a:lnTo>
                  <a:pt x="1143" y="3346"/>
                </a:lnTo>
                <a:lnTo>
                  <a:pt x="1269" y="3319"/>
                </a:lnTo>
                <a:lnTo>
                  <a:pt x="1197" y="3329"/>
                </a:lnTo>
                <a:lnTo>
                  <a:pt x="1241" y="3300"/>
                </a:lnTo>
                <a:lnTo>
                  <a:pt x="1283" y="3271"/>
                </a:lnTo>
                <a:lnTo>
                  <a:pt x="1322" y="3244"/>
                </a:lnTo>
                <a:lnTo>
                  <a:pt x="1360" y="3217"/>
                </a:lnTo>
                <a:lnTo>
                  <a:pt x="1396" y="3191"/>
                </a:lnTo>
                <a:lnTo>
                  <a:pt x="1429" y="3166"/>
                </a:lnTo>
                <a:lnTo>
                  <a:pt x="1460" y="3141"/>
                </a:lnTo>
                <a:lnTo>
                  <a:pt x="1489" y="3118"/>
                </a:lnTo>
                <a:lnTo>
                  <a:pt x="1516" y="3094"/>
                </a:lnTo>
                <a:lnTo>
                  <a:pt x="1541" y="3071"/>
                </a:lnTo>
                <a:lnTo>
                  <a:pt x="1563" y="3050"/>
                </a:lnTo>
                <a:lnTo>
                  <a:pt x="1585" y="3028"/>
                </a:lnTo>
                <a:lnTo>
                  <a:pt x="1603" y="3008"/>
                </a:lnTo>
                <a:lnTo>
                  <a:pt x="1619" y="2989"/>
                </a:lnTo>
                <a:lnTo>
                  <a:pt x="1634" y="2969"/>
                </a:lnTo>
                <a:lnTo>
                  <a:pt x="1646" y="2951"/>
                </a:lnTo>
                <a:lnTo>
                  <a:pt x="1669" y="2916"/>
                </a:lnTo>
                <a:lnTo>
                  <a:pt x="1689" y="2880"/>
                </a:lnTo>
                <a:lnTo>
                  <a:pt x="1710" y="2847"/>
                </a:lnTo>
                <a:lnTo>
                  <a:pt x="1729" y="2813"/>
                </a:lnTo>
                <a:lnTo>
                  <a:pt x="1749" y="2782"/>
                </a:lnTo>
                <a:lnTo>
                  <a:pt x="1766" y="2751"/>
                </a:lnTo>
                <a:lnTo>
                  <a:pt x="1783" y="2720"/>
                </a:lnTo>
                <a:lnTo>
                  <a:pt x="1799" y="2691"/>
                </a:lnTo>
                <a:lnTo>
                  <a:pt x="1908" y="2484"/>
                </a:lnTo>
                <a:lnTo>
                  <a:pt x="1921" y="2451"/>
                </a:lnTo>
                <a:lnTo>
                  <a:pt x="1935" y="2415"/>
                </a:lnTo>
                <a:lnTo>
                  <a:pt x="1948" y="2375"/>
                </a:lnTo>
                <a:lnTo>
                  <a:pt x="1962" y="2332"/>
                </a:lnTo>
                <a:lnTo>
                  <a:pt x="1976" y="2286"/>
                </a:lnTo>
                <a:lnTo>
                  <a:pt x="1988" y="2237"/>
                </a:lnTo>
                <a:lnTo>
                  <a:pt x="2002" y="2185"/>
                </a:lnTo>
                <a:lnTo>
                  <a:pt x="2015" y="2129"/>
                </a:lnTo>
                <a:lnTo>
                  <a:pt x="2028" y="2074"/>
                </a:lnTo>
                <a:lnTo>
                  <a:pt x="2041" y="2025"/>
                </a:lnTo>
                <a:lnTo>
                  <a:pt x="2053" y="1981"/>
                </a:lnTo>
                <a:lnTo>
                  <a:pt x="2065" y="1942"/>
                </a:lnTo>
                <a:lnTo>
                  <a:pt x="2076" y="1909"/>
                </a:lnTo>
                <a:lnTo>
                  <a:pt x="2086" y="1881"/>
                </a:lnTo>
                <a:lnTo>
                  <a:pt x="2096" y="1858"/>
                </a:lnTo>
                <a:lnTo>
                  <a:pt x="2106" y="1841"/>
                </a:lnTo>
                <a:lnTo>
                  <a:pt x="2114" y="1827"/>
                </a:lnTo>
                <a:lnTo>
                  <a:pt x="2121" y="1814"/>
                </a:lnTo>
                <a:lnTo>
                  <a:pt x="2127" y="1803"/>
                </a:lnTo>
                <a:lnTo>
                  <a:pt x="2132" y="1792"/>
                </a:lnTo>
                <a:lnTo>
                  <a:pt x="2135" y="1782"/>
                </a:lnTo>
                <a:lnTo>
                  <a:pt x="2137" y="1775"/>
                </a:lnTo>
                <a:lnTo>
                  <a:pt x="2138" y="1767"/>
                </a:lnTo>
                <a:lnTo>
                  <a:pt x="2137" y="1761"/>
                </a:lnTo>
                <a:lnTo>
                  <a:pt x="2135" y="1750"/>
                </a:lnTo>
                <a:lnTo>
                  <a:pt x="2132" y="1739"/>
                </a:lnTo>
                <a:lnTo>
                  <a:pt x="2127" y="1730"/>
                </a:lnTo>
                <a:lnTo>
                  <a:pt x="2123" y="1720"/>
                </a:lnTo>
                <a:lnTo>
                  <a:pt x="1962" y="1684"/>
                </a:lnTo>
                <a:lnTo>
                  <a:pt x="1836" y="1594"/>
                </a:lnTo>
                <a:lnTo>
                  <a:pt x="1816" y="1623"/>
                </a:lnTo>
                <a:lnTo>
                  <a:pt x="1799" y="1652"/>
                </a:lnTo>
                <a:lnTo>
                  <a:pt x="1785" y="1679"/>
                </a:lnTo>
                <a:lnTo>
                  <a:pt x="1772" y="1707"/>
                </a:lnTo>
                <a:lnTo>
                  <a:pt x="1762" y="1734"/>
                </a:lnTo>
                <a:lnTo>
                  <a:pt x="1755" y="1760"/>
                </a:lnTo>
                <a:lnTo>
                  <a:pt x="1749" y="1785"/>
                </a:lnTo>
                <a:lnTo>
                  <a:pt x="1745" y="1810"/>
                </a:lnTo>
                <a:lnTo>
                  <a:pt x="1741" y="1854"/>
                </a:lnTo>
                <a:lnTo>
                  <a:pt x="1737" y="1886"/>
                </a:lnTo>
                <a:lnTo>
                  <a:pt x="1735" y="1898"/>
                </a:lnTo>
                <a:lnTo>
                  <a:pt x="1732" y="1908"/>
                </a:lnTo>
                <a:lnTo>
                  <a:pt x="1730" y="1914"/>
                </a:lnTo>
                <a:lnTo>
                  <a:pt x="1728" y="1919"/>
                </a:lnTo>
                <a:lnTo>
                  <a:pt x="1700" y="1945"/>
                </a:lnTo>
                <a:lnTo>
                  <a:pt x="1673" y="2017"/>
                </a:lnTo>
                <a:lnTo>
                  <a:pt x="1629" y="2017"/>
                </a:lnTo>
                <a:lnTo>
                  <a:pt x="1566" y="2052"/>
                </a:lnTo>
                <a:lnTo>
                  <a:pt x="1539" y="2044"/>
                </a:lnTo>
                <a:lnTo>
                  <a:pt x="1530" y="1999"/>
                </a:lnTo>
                <a:lnTo>
                  <a:pt x="1520" y="2071"/>
                </a:lnTo>
                <a:lnTo>
                  <a:pt x="1458" y="2062"/>
                </a:lnTo>
                <a:lnTo>
                  <a:pt x="1421" y="2025"/>
                </a:lnTo>
                <a:lnTo>
                  <a:pt x="1404" y="2025"/>
                </a:lnTo>
                <a:lnTo>
                  <a:pt x="1390" y="2025"/>
                </a:lnTo>
                <a:lnTo>
                  <a:pt x="1377" y="2023"/>
                </a:lnTo>
                <a:lnTo>
                  <a:pt x="1368" y="2022"/>
                </a:lnTo>
                <a:lnTo>
                  <a:pt x="1359" y="2019"/>
                </a:lnTo>
                <a:lnTo>
                  <a:pt x="1354" y="2015"/>
                </a:lnTo>
                <a:lnTo>
                  <a:pt x="1351" y="2014"/>
                </a:lnTo>
                <a:lnTo>
                  <a:pt x="1350" y="2012"/>
                </a:lnTo>
                <a:lnTo>
                  <a:pt x="1349" y="2010"/>
                </a:lnTo>
                <a:lnTo>
                  <a:pt x="1349" y="2008"/>
                </a:lnTo>
                <a:lnTo>
                  <a:pt x="1304" y="1909"/>
                </a:lnTo>
                <a:lnTo>
                  <a:pt x="1278" y="1919"/>
                </a:lnTo>
                <a:lnTo>
                  <a:pt x="1205" y="1711"/>
                </a:lnTo>
                <a:lnTo>
                  <a:pt x="1215" y="1586"/>
                </a:lnTo>
                <a:lnTo>
                  <a:pt x="1226" y="1582"/>
                </a:lnTo>
                <a:lnTo>
                  <a:pt x="1235" y="1579"/>
                </a:lnTo>
                <a:lnTo>
                  <a:pt x="1244" y="1574"/>
                </a:lnTo>
                <a:lnTo>
                  <a:pt x="1250" y="1567"/>
                </a:lnTo>
                <a:lnTo>
                  <a:pt x="1257" y="1560"/>
                </a:lnTo>
                <a:lnTo>
                  <a:pt x="1262" y="1552"/>
                </a:lnTo>
                <a:lnTo>
                  <a:pt x="1265" y="1543"/>
                </a:lnTo>
                <a:lnTo>
                  <a:pt x="1269" y="1532"/>
                </a:lnTo>
                <a:lnTo>
                  <a:pt x="1273" y="1527"/>
                </a:lnTo>
                <a:lnTo>
                  <a:pt x="1277" y="1520"/>
                </a:lnTo>
                <a:lnTo>
                  <a:pt x="1282" y="1514"/>
                </a:lnTo>
                <a:lnTo>
                  <a:pt x="1286" y="1505"/>
                </a:lnTo>
                <a:lnTo>
                  <a:pt x="1269" y="1388"/>
                </a:lnTo>
                <a:lnTo>
                  <a:pt x="1296" y="1351"/>
                </a:lnTo>
                <a:lnTo>
                  <a:pt x="1269" y="1351"/>
                </a:lnTo>
                <a:lnTo>
                  <a:pt x="1304" y="1343"/>
                </a:lnTo>
                <a:lnTo>
                  <a:pt x="1322" y="1271"/>
                </a:lnTo>
                <a:lnTo>
                  <a:pt x="1331" y="1271"/>
                </a:lnTo>
                <a:lnTo>
                  <a:pt x="1331" y="1316"/>
                </a:lnTo>
                <a:lnTo>
                  <a:pt x="1353" y="1312"/>
                </a:lnTo>
                <a:lnTo>
                  <a:pt x="1370" y="1305"/>
                </a:lnTo>
                <a:lnTo>
                  <a:pt x="1377" y="1301"/>
                </a:lnTo>
                <a:lnTo>
                  <a:pt x="1384" y="1298"/>
                </a:lnTo>
                <a:lnTo>
                  <a:pt x="1389" y="1293"/>
                </a:lnTo>
                <a:lnTo>
                  <a:pt x="1394" y="1289"/>
                </a:lnTo>
                <a:lnTo>
                  <a:pt x="1412" y="1226"/>
                </a:lnTo>
                <a:lnTo>
                  <a:pt x="1420" y="1210"/>
                </a:lnTo>
                <a:lnTo>
                  <a:pt x="1426" y="1197"/>
                </a:lnTo>
                <a:lnTo>
                  <a:pt x="1429" y="1188"/>
                </a:lnTo>
                <a:lnTo>
                  <a:pt x="1431" y="1182"/>
                </a:lnTo>
                <a:lnTo>
                  <a:pt x="1404" y="1145"/>
                </a:lnTo>
                <a:lnTo>
                  <a:pt x="1421" y="1118"/>
                </a:lnTo>
                <a:lnTo>
                  <a:pt x="1404" y="1083"/>
                </a:lnTo>
                <a:lnTo>
                  <a:pt x="1683" y="544"/>
                </a:lnTo>
                <a:lnTo>
                  <a:pt x="1772" y="373"/>
                </a:lnTo>
                <a:lnTo>
                  <a:pt x="1782" y="348"/>
                </a:lnTo>
                <a:lnTo>
                  <a:pt x="1793" y="321"/>
                </a:lnTo>
                <a:lnTo>
                  <a:pt x="1804" y="294"/>
                </a:lnTo>
                <a:lnTo>
                  <a:pt x="1818" y="267"/>
                </a:lnTo>
                <a:lnTo>
                  <a:pt x="1834" y="238"/>
                </a:lnTo>
                <a:lnTo>
                  <a:pt x="1850" y="209"/>
                </a:lnTo>
                <a:lnTo>
                  <a:pt x="1867" y="179"/>
                </a:lnTo>
                <a:lnTo>
                  <a:pt x="1885" y="148"/>
                </a:lnTo>
                <a:lnTo>
                  <a:pt x="1919" y="92"/>
                </a:lnTo>
                <a:lnTo>
                  <a:pt x="1942" y="52"/>
                </a:lnTo>
                <a:lnTo>
                  <a:pt x="1956" y="25"/>
                </a:lnTo>
                <a:lnTo>
                  <a:pt x="1962" y="13"/>
                </a:lnTo>
                <a:lnTo>
                  <a:pt x="1980" y="23"/>
                </a:lnTo>
                <a:lnTo>
                  <a:pt x="1993" y="14"/>
                </a:lnTo>
                <a:lnTo>
                  <a:pt x="2007" y="8"/>
                </a:lnTo>
                <a:lnTo>
                  <a:pt x="2020" y="3"/>
                </a:lnTo>
                <a:lnTo>
                  <a:pt x="2034" y="0"/>
                </a:lnTo>
                <a:lnTo>
                  <a:pt x="2041" y="0"/>
                </a:lnTo>
                <a:lnTo>
                  <a:pt x="2053" y="3"/>
                </a:lnTo>
                <a:lnTo>
                  <a:pt x="2069" y="9"/>
                </a:lnTo>
                <a:lnTo>
                  <a:pt x="2087" y="17"/>
                </a:lnTo>
                <a:lnTo>
                  <a:pt x="2109" y="28"/>
                </a:lnTo>
                <a:lnTo>
                  <a:pt x="2135" y="41"/>
                </a:lnTo>
                <a:lnTo>
                  <a:pt x="2164" y="57"/>
                </a:lnTo>
                <a:lnTo>
                  <a:pt x="2195" y="76"/>
                </a:lnTo>
                <a:lnTo>
                  <a:pt x="2232" y="104"/>
                </a:lnTo>
                <a:lnTo>
                  <a:pt x="2259" y="124"/>
                </a:lnTo>
                <a:lnTo>
                  <a:pt x="2268" y="130"/>
                </a:lnTo>
                <a:lnTo>
                  <a:pt x="2276" y="135"/>
                </a:lnTo>
                <a:lnTo>
                  <a:pt x="2282" y="138"/>
                </a:lnTo>
                <a:lnTo>
                  <a:pt x="2285" y="139"/>
                </a:lnTo>
                <a:lnTo>
                  <a:pt x="2358" y="230"/>
                </a:lnTo>
                <a:lnTo>
                  <a:pt x="2362" y="235"/>
                </a:lnTo>
                <a:lnTo>
                  <a:pt x="2367" y="242"/>
                </a:lnTo>
                <a:lnTo>
                  <a:pt x="2373" y="247"/>
                </a:lnTo>
                <a:lnTo>
                  <a:pt x="2378" y="251"/>
                </a:lnTo>
                <a:lnTo>
                  <a:pt x="2383" y="256"/>
                </a:lnTo>
                <a:lnTo>
                  <a:pt x="2390" y="259"/>
                </a:lnTo>
                <a:lnTo>
                  <a:pt x="2396" y="262"/>
                </a:lnTo>
                <a:lnTo>
                  <a:pt x="2403" y="264"/>
                </a:lnTo>
                <a:lnTo>
                  <a:pt x="2834" y="328"/>
                </a:lnTo>
                <a:lnTo>
                  <a:pt x="2876" y="341"/>
                </a:lnTo>
                <a:lnTo>
                  <a:pt x="2913" y="355"/>
                </a:lnTo>
                <a:lnTo>
                  <a:pt x="2928" y="361"/>
                </a:lnTo>
                <a:lnTo>
                  <a:pt x="2943" y="368"/>
                </a:lnTo>
                <a:lnTo>
                  <a:pt x="2956" y="375"/>
                </a:lnTo>
                <a:lnTo>
                  <a:pt x="2967" y="381"/>
                </a:lnTo>
                <a:lnTo>
                  <a:pt x="2977" y="389"/>
                </a:lnTo>
                <a:lnTo>
                  <a:pt x="2985" y="395"/>
                </a:lnTo>
                <a:lnTo>
                  <a:pt x="2992" y="402"/>
                </a:lnTo>
                <a:lnTo>
                  <a:pt x="2998" y="408"/>
                </a:lnTo>
                <a:lnTo>
                  <a:pt x="3002" y="416"/>
                </a:lnTo>
                <a:lnTo>
                  <a:pt x="3004" y="422"/>
                </a:lnTo>
                <a:lnTo>
                  <a:pt x="3005" y="429"/>
                </a:lnTo>
                <a:lnTo>
                  <a:pt x="3005" y="436"/>
                </a:lnTo>
                <a:lnTo>
                  <a:pt x="3004" y="440"/>
                </a:lnTo>
                <a:lnTo>
                  <a:pt x="3002" y="444"/>
                </a:lnTo>
                <a:lnTo>
                  <a:pt x="3000" y="448"/>
                </a:lnTo>
                <a:lnTo>
                  <a:pt x="2997" y="452"/>
                </a:lnTo>
                <a:lnTo>
                  <a:pt x="2988" y="459"/>
                </a:lnTo>
                <a:lnTo>
                  <a:pt x="2978" y="465"/>
                </a:lnTo>
                <a:lnTo>
                  <a:pt x="2965" y="471"/>
                </a:lnTo>
                <a:lnTo>
                  <a:pt x="2951" y="475"/>
                </a:lnTo>
                <a:lnTo>
                  <a:pt x="2934" y="478"/>
                </a:lnTo>
                <a:lnTo>
                  <a:pt x="2915" y="481"/>
                </a:lnTo>
                <a:lnTo>
                  <a:pt x="2807" y="489"/>
                </a:lnTo>
                <a:lnTo>
                  <a:pt x="2797" y="497"/>
                </a:lnTo>
                <a:lnTo>
                  <a:pt x="2786" y="506"/>
                </a:lnTo>
                <a:lnTo>
                  <a:pt x="2776" y="518"/>
                </a:lnTo>
                <a:lnTo>
                  <a:pt x="2767" y="530"/>
                </a:lnTo>
                <a:lnTo>
                  <a:pt x="2758" y="545"/>
                </a:lnTo>
                <a:lnTo>
                  <a:pt x="2750" y="561"/>
                </a:lnTo>
                <a:lnTo>
                  <a:pt x="2743" y="578"/>
                </a:lnTo>
                <a:lnTo>
                  <a:pt x="2735" y="597"/>
                </a:lnTo>
                <a:lnTo>
                  <a:pt x="2546" y="1127"/>
                </a:lnTo>
                <a:lnTo>
                  <a:pt x="2457" y="1442"/>
                </a:lnTo>
                <a:lnTo>
                  <a:pt x="2213" y="1999"/>
                </a:lnTo>
                <a:lnTo>
                  <a:pt x="2198" y="2031"/>
                </a:lnTo>
                <a:lnTo>
                  <a:pt x="2185" y="2060"/>
                </a:lnTo>
                <a:lnTo>
                  <a:pt x="2174" y="2088"/>
                </a:lnTo>
                <a:lnTo>
                  <a:pt x="2164" y="2113"/>
                </a:lnTo>
                <a:lnTo>
                  <a:pt x="2155" y="2136"/>
                </a:lnTo>
                <a:lnTo>
                  <a:pt x="2149" y="2155"/>
                </a:lnTo>
                <a:lnTo>
                  <a:pt x="2144" y="2172"/>
                </a:lnTo>
                <a:lnTo>
                  <a:pt x="2141" y="2187"/>
                </a:lnTo>
                <a:lnTo>
                  <a:pt x="2079" y="2511"/>
                </a:lnTo>
                <a:lnTo>
                  <a:pt x="1970" y="2700"/>
                </a:lnTo>
                <a:lnTo>
                  <a:pt x="1898" y="2852"/>
                </a:lnTo>
                <a:lnTo>
                  <a:pt x="1755" y="3050"/>
                </a:lnTo>
                <a:lnTo>
                  <a:pt x="1744" y="3072"/>
                </a:lnTo>
                <a:lnTo>
                  <a:pt x="1732" y="3095"/>
                </a:lnTo>
                <a:lnTo>
                  <a:pt x="1717" y="3116"/>
                </a:lnTo>
                <a:lnTo>
                  <a:pt x="1700" y="3139"/>
                </a:lnTo>
                <a:lnTo>
                  <a:pt x="1629" y="3230"/>
                </a:lnTo>
                <a:lnTo>
                  <a:pt x="1503" y="3329"/>
                </a:lnTo>
                <a:lnTo>
                  <a:pt x="1493" y="3301"/>
                </a:lnTo>
                <a:lnTo>
                  <a:pt x="1448" y="3337"/>
                </a:lnTo>
                <a:lnTo>
                  <a:pt x="1493" y="3337"/>
                </a:lnTo>
                <a:lnTo>
                  <a:pt x="1441" y="3376"/>
                </a:lnTo>
                <a:lnTo>
                  <a:pt x="1390" y="3413"/>
                </a:lnTo>
                <a:lnTo>
                  <a:pt x="1342" y="3447"/>
                </a:lnTo>
                <a:lnTo>
                  <a:pt x="1296" y="3478"/>
                </a:lnTo>
                <a:lnTo>
                  <a:pt x="1251" y="3507"/>
                </a:lnTo>
                <a:lnTo>
                  <a:pt x="1209" y="3533"/>
                </a:lnTo>
                <a:lnTo>
                  <a:pt x="1170" y="3557"/>
                </a:lnTo>
                <a:lnTo>
                  <a:pt x="1132" y="3577"/>
                </a:lnTo>
                <a:lnTo>
                  <a:pt x="1098" y="3596"/>
                </a:lnTo>
                <a:lnTo>
                  <a:pt x="1064" y="3612"/>
                </a:lnTo>
                <a:lnTo>
                  <a:pt x="1034" y="3625"/>
                </a:lnTo>
                <a:lnTo>
                  <a:pt x="1005" y="3635"/>
                </a:lnTo>
                <a:lnTo>
                  <a:pt x="979" y="3643"/>
                </a:lnTo>
                <a:lnTo>
                  <a:pt x="954" y="3648"/>
                </a:lnTo>
                <a:lnTo>
                  <a:pt x="944" y="3650"/>
                </a:lnTo>
                <a:lnTo>
                  <a:pt x="933" y="3651"/>
                </a:lnTo>
                <a:lnTo>
                  <a:pt x="922" y="3651"/>
                </a:lnTo>
                <a:lnTo>
                  <a:pt x="914" y="3651"/>
                </a:lnTo>
                <a:lnTo>
                  <a:pt x="875" y="3648"/>
                </a:lnTo>
                <a:lnTo>
                  <a:pt x="835" y="3643"/>
                </a:lnTo>
                <a:lnTo>
                  <a:pt x="793" y="3636"/>
                </a:lnTo>
                <a:lnTo>
                  <a:pt x="750" y="3627"/>
                </a:lnTo>
                <a:lnTo>
                  <a:pt x="705" y="3616"/>
                </a:lnTo>
                <a:lnTo>
                  <a:pt x="657" y="3603"/>
                </a:lnTo>
                <a:lnTo>
                  <a:pt x="608" y="3588"/>
                </a:lnTo>
                <a:lnTo>
                  <a:pt x="557" y="3571"/>
                </a:lnTo>
                <a:lnTo>
                  <a:pt x="603" y="3571"/>
                </a:lnTo>
                <a:lnTo>
                  <a:pt x="485" y="3509"/>
                </a:lnTo>
                <a:lnTo>
                  <a:pt x="450" y="3435"/>
                </a:lnTo>
                <a:lnTo>
                  <a:pt x="434" y="3434"/>
                </a:lnTo>
                <a:lnTo>
                  <a:pt x="416" y="3432"/>
                </a:lnTo>
                <a:lnTo>
                  <a:pt x="400" y="3430"/>
                </a:lnTo>
                <a:lnTo>
                  <a:pt x="384" y="3427"/>
                </a:lnTo>
                <a:lnTo>
                  <a:pt x="368" y="3423"/>
                </a:lnTo>
                <a:lnTo>
                  <a:pt x="352" y="3418"/>
                </a:lnTo>
                <a:lnTo>
                  <a:pt x="337" y="3413"/>
                </a:lnTo>
                <a:lnTo>
                  <a:pt x="322" y="3406"/>
                </a:lnTo>
                <a:lnTo>
                  <a:pt x="307" y="3400"/>
                </a:lnTo>
                <a:lnTo>
                  <a:pt x="292" y="3393"/>
                </a:lnTo>
                <a:lnTo>
                  <a:pt x="277" y="3385"/>
                </a:lnTo>
                <a:lnTo>
                  <a:pt x="263" y="3376"/>
                </a:lnTo>
                <a:lnTo>
                  <a:pt x="249" y="3368"/>
                </a:lnTo>
                <a:lnTo>
                  <a:pt x="233" y="3358"/>
                </a:lnTo>
                <a:lnTo>
                  <a:pt x="221" y="3348"/>
                </a:lnTo>
                <a:lnTo>
                  <a:pt x="207" y="3337"/>
                </a:lnTo>
                <a:lnTo>
                  <a:pt x="260" y="3319"/>
                </a:lnTo>
                <a:lnTo>
                  <a:pt x="249" y="3318"/>
                </a:lnTo>
                <a:lnTo>
                  <a:pt x="240" y="3317"/>
                </a:lnTo>
                <a:lnTo>
                  <a:pt x="238" y="3316"/>
                </a:lnTo>
                <a:lnTo>
                  <a:pt x="236" y="3314"/>
                </a:lnTo>
                <a:lnTo>
                  <a:pt x="233" y="3312"/>
                </a:lnTo>
                <a:lnTo>
                  <a:pt x="233" y="3310"/>
                </a:lnTo>
                <a:lnTo>
                  <a:pt x="225" y="3266"/>
                </a:lnTo>
                <a:lnTo>
                  <a:pt x="153" y="3238"/>
                </a:lnTo>
                <a:close/>
                <a:moveTo>
                  <a:pt x="1871" y="1460"/>
                </a:moveTo>
                <a:lnTo>
                  <a:pt x="1898" y="1450"/>
                </a:lnTo>
                <a:lnTo>
                  <a:pt x="1889" y="1477"/>
                </a:lnTo>
                <a:lnTo>
                  <a:pt x="1937" y="1487"/>
                </a:lnTo>
                <a:lnTo>
                  <a:pt x="1979" y="1496"/>
                </a:lnTo>
                <a:lnTo>
                  <a:pt x="2015" y="1507"/>
                </a:lnTo>
                <a:lnTo>
                  <a:pt x="2047" y="1518"/>
                </a:lnTo>
                <a:lnTo>
                  <a:pt x="2061" y="1524"/>
                </a:lnTo>
                <a:lnTo>
                  <a:pt x="2073" y="1530"/>
                </a:lnTo>
                <a:lnTo>
                  <a:pt x="2085" y="1536"/>
                </a:lnTo>
                <a:lnTo>
                  <a:pt x="2095" y="1542"/>
                </a:lnTo>
                <a:lnTo>
                  <a:pt x="2104" y="1548"/>
                </a:lnTo>
                <a:lnTo>
                  <a:pt x="2112" y="1554"/>
                </a:lnTo>
                <a:lnTo>
                  <a:pt x="2118" y="1561"/>
                </a:lnTo>
                <a:lnTo>
                  <a:pt x="2123" y="1567"/>
                </a:lnTo>
                <a:lnTo>
                  <a:pt x="2178" y="1648"/>
                </a:lnTo>
                <a:lnTo>
                  <a:pt x="2193" y="1623"/>
                </a:lnTo>
                <a:lnTo>
                  <a:pt x="2206" y="1599"/>
                </a:lnTo>
                <a:lnTo>
                  <a:pt x="2219" y="1574"/>
                </a:lnTo>
                <a:lnTo>
                  <a:pt x="2229" y="1548"/>
                </a:lnTo>
                <a:lnTo>
                  <a:pt x="2238" y="1523"/>
                </a:lnTo>
                <a:lnTo>
                  <a:pt x="2247" y="1498"/>
                </a:lnTo>
                <a:lnTo>
                  <a:pt x="2253" y="1472"/>
                </a:lnTo>
                <a:lnTo>
                  <a:pt x="2259" y="1446"/>
                </a:lnTo>
                <a:lnTo>
                  <a:pt x="2264" y="1422"/>
                </a:lnTo>
                <a:lnTo>
                  <a:pt x="2269" y="1401"/>
                </a:lnTo>
                <a:lnTo>
                  <a:pt x="2274" y="1391"/>
                </a:lnTo>
                <a:lnTo>
                  <a:pt x="2277" y="1383"/>
                </a:lnTo>
                <a:lnTo>
                  <a:pt x="2281" y="1375"/>
                </a:lnTo>
                <a:lnTo>
                  <a:pt x="2285" y="1368"/>
                </a:lnTo>
                <a:lnTo>
                  <a:pt x="2290" y="1361"/>
                </a:lnTo>
                <a:lnTo>
                  <a:pt x="2295" y="1356"/>
                </a:lnTo>
                <a:lnTo>
                  <a:pt x="2300" y="1351"/>
                </a:lnTo>
                <a:lnTo>
                  <a:pt x="2306" y="1347"/>
                </a:lnTo>
                <a:lnTo>
                  <a:pt x="2311" y="1344"/>
                </a:lnTo>
                <a:lnTo>
                  <a:pt x="2318" y="1342"/>
                </a:lnTo>
                <a:lnTo>
                  <a:pt x="2324" y="1340"/>
                </a:lnTo>
                <a:lnTo>
                  <a:pt x="2331" y="1339"/>
                </a:lnTo>
                <a:lnTo>
                  <a:pt x="2337" y="1337"/>
                </a:lnTo>
                <a:lnTo>
                  <a:pt x="2342" y="1336"/>
                </a:lnTo>
                <a:lnTo>
                  <a:pt x="2348" y="1333"/>
                </a:lnTo>
                <a:lnTo>
                  <a:pt x="2352" y="1331"/>
                </a:lnTo>
                <a:lnTo>
                  <a:pt x="2355" y="1327"/>
                </a:lnTo>
                <a:lnTo>
                  <a:pt x="2359" y="1322"/>
                </a:lnTo>
                <a:lnTo>
                  <a:pt x="2361" y="1317"/>
                </a:lnTo>
                <a:lnTo>
                  <a:pt x="2362" y="1311"/>
                </a:lnTo>
                <a:lnTo>
                  <a:pt x="2363" y="1304"/>
                </a:lnTo>
                <a:lnTo>
                  <a:pt x="2363" y="1296"/>
                </a:lnTo>
                <a:lnTo>
                  <a:pt x="2362" y="1288"/>
                </a:lnTo>
                <a:lnTo>
                  <a:pt x="2361" y="1278"/>
                </a:lnTo>
                <a:lnTo>
                  <a:pt x="2355" y="1258"/>
                </a:lnTo>
                <a:lnTo>
                  <a:pt x="2348" y="1235"/>
                </a:lnTo>
                <a:lnTo>
                  <a:pt x="2339" y="1209"/>
                </a:lnTo>
                <a:lnTo>
                  <a:pt x="2326" y="1220"/>
                </a:lnTo>
                <a:lnTo>
                  <a:pt x="2317" y="1228"/>
                </a:lnTo>
                <a:lnTo>
                  <a:pt x="2309" y="1233"/>
                </a:lnTo>
                <a:lnTo>
                  <a:pt x="2304" y="1235"/>
                </a:lnTo>
                <a:lnTo>
                  <a:pt x="2240" y="1190"/>
                </a:lnTo>
                <a:lnTo>
                  <a:pt x="2069" y="1091"/>
                </a:lnTo>
                <a:lnTo>
                  <a:pt x="1997" y="1217"/>
                </a:lnTo>
                <a:lnTo>
                  <a:pt x="2007" y="1226"/>
                </a:lnTo>
                <a:lnTo>
                  <a:pt x="1962" y="1244"/>
                </a:lnTo>
                <a:lnTo>
                  <a:pt x="1988" y="1281"/>
                </a:lnTo>
                <a:lnTo>
                  <a:pt x="1976" y="1285"/>
                </a:lnTo>
                <a:lnTo>
                  <a:pt x="1964" y="1289"/>
                </a:lnTo>
                <a:lnTo>
                  <a:pt x="1954" y="1294"/>
                </a:lnTo>
                <a:lnTo>
                  <a:pt x="1944" y="1299"/>
                </a:lnTo>
                <a:lnTo>
                  <a:pt x="1937" y="1304"/>
                </a:lnTo>
                <a:lnTo>
                  <a:pt x="1930" y="1310"/>
                </a:lnTo>
                <a:lnTo>
                  <a:pt x="1925" y="1315"/>
                </a:lnTo>
                <a:lnTo>
                  <a:pt x="1922" y="1320"/>
                </a:lnTo>
                <a:lnTo>
                  <a:pt x="1915" y="1331"/>
                </a:lnTo>
                <a:lnTo>
                  <a:pt x="1913" y="1340"/>
                </a:lnTo>
                <a:lnTo>
                  <a:pt x="1913" y="1344"/>
                </a:lnTo>
                <a:lnTo>
                  <a:pt x="1913" y="1347"/>
                </a:lnTo>
                <a:lnTo>
                  <a:pt x="1914" y="1349"/>
                </a:lnTo>
                <a:lnTo>
                  <a:pt x="1916" y="1351"/>
                </a:lnTo>
                <a:lnTo>
                  <a:pt x="1925" y="1397"/>
                </a:lnTo>
                <a:lnTo>
                  <a:pt x="1871" y="1460"/>
                </a:lnTo>
                <a:close/>
                <a:moveTo>
                  <a:pt x="2411" y="1056"/>
                </a:moveTo>
                <a:lnTo>
                  <a:pt x="2443" y="989"/>
                </a:lnTo>
                <a:lnTo>
                  <a:pt x="2472" y="927"/>
                </a:lnTo>
                <a:lnTo>
                  <a:pt x="2496" y="871"/>
                </a:lnTo>
                <a:lnTo>
                  <a:pt x="2517" y="820"/>
                </a:lnTo>
                <a:lnTo>
                  <a:pt x="2534" y="775"/>
                </a:lnTo>
                <a:lnTo>
                  <a:pt x="2548" y="734"/>
                </a:lnTo>
                <a:lnTo>
                  <a:pt x="2553" y="715"/>
                </a:lnTo>
                <a:lnTo>
                  <a:pt x="2558" y="699"/>
                </a:lnTo>
                <a:lnTo>
                  <a:pt x="2561" y="683"/>
                </a:lnTo>
                <a:lnTo>
                  <a:pt x="2564" y="669"/>
                </a:lnTo>
                <a:lnTo>
                  <a:pt x="2573" y="508"/>
                </a:lnTo>
                <a:lnTo>
                  <a:pt x="2609" y="426"/>
                </a:lnTo>
                <a:lnTo>
                  <a:pt x="2579" y="424"/>
                </a:lnTo>
                <a:lnTo>
                  <a:pt x="2551" y="423"/>
                </a:lnTo>
                <a:lnTo>
                  <a:pt x="2524" y="423"/>
                </a:lnTo>
                <a:lnTo>
                  <a:pt x="2501" y="423"/>
                </a:lnTo>
                <a:lnTo>
                  <a:pt x="2478" y="424"/>
                </a:lnTo>
                <a:lnTo>
                  <a:pt x="2459" y="426"/>
                </a:lnTo>
                <a:lnTo>
                  <a:pt x="2440" y="429"/>
                </a:lnTo>
                <a:lnTo>
                  <a:pt x="2425" y="431"/>
                </a:lnTo>
                <a:lnTo>
                  <a:pt x="2411" y="435"/>
                </a:lnTo>
                <a:lnTo>
                  <a:pt x="2397" y="439"/>
                </a:lnTo>
                <a:lnTo>
                  <a:pt x="2385" y="445"/>
                </a:lnTo>
                <a:lnTo>
                  <a:pt x="2375" y="450"/>
                </a:lnTo>
                <a:lnTo>
                  <a:pt x="2364" y="457"/>
                </a:lnTo>
                <a:lnTo>
                  <a:pt x="2354" y="464"/>
                </a:lnTo>
                <a:lnTo>
                  <a:pt x="2347" y="472"/>
                </a:lnTo>
                <a:lnTo>
                  <a:pt x="2339" y="481"/>
                </a:lnTo>
                <a:lnTo>
                  <a:pt x="2294" y="570"/>
                </a:lnTo>
                <a:lnTo>
                  <a:pt x="2195" y="741"/>
                </a:lnTo>
                <a:lnTo>
                  <a:pt x="2178" y="831"/>
                </a:lnTo>
                <a:lnTo>
                  <a:pt x="2141" y="867"/>
                </a:lnTo>
                <a:lnTo>
                  <a:pt x="2140" y="870"/>
                </a:lnTo>
                <a:lnTo>
                  <a:pt x="2139" y="874"/>
                </a:lnTo>
                <a:lnTo>
                  <a:pt x="2140" y="878"/>
                </a:lnTo>
                <a:lnTo>
                  <a:pt x="2141" y="881"/>
                </a:lnTo>
                <a:lnTo>
                  <a:pt x="2143" y="885"/>
                </a:lnTo>
                <a:lnTo>
                  <a:pt x="2148" y="888"/>
                </a:lnTo>
                <a:lnTo>
                  <a:pt x="2152" y="893"/>
                </a:lnTo>
                <a:lnTo>
                  <a:pt x="2158" y="896"/>
                </a:lnTo>
                <a:lnTo>
                  <a:pt x="2174" y="905"/>
                </a:lnTo>
                <a:lnTo>
                  <a:pt x="2193" y="912"/>
                </a:lnTo>
                <a:lnTo>
                  <a:pt x="2217" y="921"/>
                </a:lnTo>
                <a:lnTo>
                  <a:pt x="2245" y="930"/>
                </a:lnTo>
                <a:lnTo>
                  <a:pt x="2298" y="946"/>
                </a:lnTo>
                <a:lnTo>
                  <a:pt x="2338" y="959"/>
                </a:lnTo>
                <a:lnTo>
                  <a:pt x="2353" y="964"/>
                </a:lnTo>
                <a:lnTo>
                  <a:pt x="2364" y="968"/>
                </a:lnTo>
                <a:lnTo>
                  <a:pt x="2372" y="972"/>
                </a:lnTo>
                <a:lnTo>
                  <a:pt x="2375" y="974"/>
                </a:lnTo>
                <a:lnTo>
                  <a:pt x="2411" y="1056"/>
                </a:lnTo>
                <a:close/>
                <a:moveTo>
                  <a:pt x="0" y="1351"/>
                </a:moveTo>
                <a:lnTo>
                  <a:pt x="17" y="1298"/>
                </a:lnTo>
                <a:lnTo>
                  <a:pt x="10" y="1293"/>
                </a:lnTo>
                <a:lnTo>
                  <a:pt x="4" y="1290"/>
                </a:lnTo>
                <a:lnTo>
                  <a:pt x="1" y="1287"/>
                </a:lnTo>
                <a:lnTo>
                  <a:pt x="0" y="1285"/>
                </a:lnTo>
                <a:lnTo>
                  <a:pt x="1" y="1278"/>
                </a:lnTo>
                <a:lnTo>
                  <a:pt x="2" y="1261"/>
                </a:lnTo>
                <a:lnTo>
                  <a:pt x="5" y="1235"/>
                </a:lnTo>
                <a:lnTo>
                  <a:pt x="9" y="1199"/>
                </a:lnTo>
                <a:lnTo>
                  <a:pt x="0" y="1118"/>
                </a:lnTo>
                <a:lnTo>
                  <a:pt x="0" y="1116"/>
                </a:lnTo>
                <a:lnTo>
                  <a:pt x="0" y="1110"/>
                </a:lnTo>
                <a:lnTo>
                  <a:pt x="0" y="1029"/>
                </a:lnTo>
                <a:lnTo>
                  <a:pt x="17" y="840"/>
                </a:lnTo>
                <a:lnTo>
                  <a:pt x="20" y="791"/>
                </a:lnTo>
                <a:lnTo>
                  <a:pt x="23" y="746"/>
                </a:lnTo>
                <a:lnTo>
                  <a:pt x="26" y="704"/>
                </a:lnTo>
                <a:lnTo>
                  <a:pt x="29" y="667"/>
                </a:lnTo>
                <a:lnTo>
                  <a:pt x="32" y="635"/>
                </a:lnTo>
                <a:lnTo>
                  <a:pt x="37" y="606"/>
                </a:lnTo>
                <a:lnTo>
                  <a:pt x="40" y="581"/>
                </a:lnTo>
                <a:lnTo>
                  <a:pt x="44" y="562"/>
                </a:lnTo>
                <a:lnTo>
                  <a:pt x="53" y="530"/>
                </a:lnTo>
                <a:lnTo>
                  <a:pt x="60" y="506"/>
                </a:lnTo>
                <a:lnTo>
                  <a:pt x="67" y="490"/>
                </a:lnTo>
                <a:lnTo>
                  <a:pt x="71" y="481"/>
                </a:lnTo>
                <a:lnTo>
                  <a:pt x="63" y="400"/>
                </a:lnTo>
                <a:lnTo>
                  <a:pt x="61" y="396"/>
                </a:lnTo>
                <a:lnTo>
                  <a:pt x="59" y="392"/>
                </a:lnTo>
                <a:lnTo>
                  <a:pt x="58" y="387"/>
                </a:lnTo>
                <a:lnTo>
                  <a:pt x="57" y="380"/>
                </a:lnTo>
                <a:lnTo>
                  <a:pt x="57" y="363"/>
                </a:lnTo>
                <a:lnTo>
                  <a:pt x="58" y="342"/>
                </a:lnTo>
                <a:lnTo>
                  <a:pt x="59" y="335"/>
                </a:lnTo>
                <a:lnTo>
                  <a:pt x="61" y="330"/>
                </a:lnTo>
                <a:lnTo>
                  <a:pt x="63" y="324"/>
                </a:lnTo>
                <a:lnTo>
                  <a:pt x="67" y="319"/>
                </a:lnTo>
                <a:lnTo>
                  <a:pt x="70" y="314"/>
                </a:lnTo>
                <a:lnTo>
                  <a:pt x="75" y="308"/>
                </a:lnTo>
                <a:lnTo>
                  <a:pt x="81" y="304"/>
                </a:lnTo>
                <a:lnTo>
                  <a:pt x="86" y="300"/>
                </a:lnTo>
                <a:lnTo>
                  <a:pt x="101" y="292"/>
                </a:lnTo>
                <a:lnTo>
                  <a:pt x="118" y="285"/>
                </a:lnTo>
                <a:lnTo>
                  <a:pt x="139" y="279"/>
                </a:lnTo>
                <a:lnTo>
                  <a:pt x="162" y="274"/>
                </a:lnTo>
                <a:lnTo>
                  <a:pt x="173" y="276"/>
                </a:lnTo>
                <a:lnTo>
                  <a:pt x="189" y="280"/>
                </a:lnTo>
                <a:lnTo>
                  <a:pt x="211" y="289"/>
                </a:lnTo>
                <a:lnTo>
                  <a:pt x="238" y="301"/>
                </a:lnTo>
                <a:lnTo>
                  <a:pt x="267" y="314"/>
                </a:lnTo>
                <a:lnTo>
                  <a:pt x="296" y="323"/>
                </a:lnTo>
                <a:lnTo>
                  <a:pt x="324" y="331"/>
                </a:lnTo>
                <a:lnTo>
                  <a:pt x="351" y="336"/>
                </a:lnTo>
                <a:lnTo>
                  <a:pt x="376" y="342"/>
                </a:lnTo>
                <a:lnTo>
                  <a:pt x="394" y="346"/>
                </a:lnTo>
                <a:lnTo>
                  <a:pt x="400" y="348"/>
                </a:lnTo>
                <a:lnTo>
                  <a:pt x="407" y="350"/>
                </a:lnTo>
                <a:lnTo>
                  <a:pt x="411" y="352"/>
                </a:lnTo>
                <a:lnTo>
                  <a:pt x="414" y="356"/>
                </a:lnTo>
                <a:lnTo>
                  <a:pt x="414" y="409"/>
                </a:lnTo>
                <a:lnTo>
                  <a:pt x="425" y="459"/>
                </a:lnTo>
                <a:lnTo>
                  <a:pt x="435" y="496"/>
                </a:lnTo>
                <a:lnTo>
                  <a:pt x="439" y="510"/>
                </a:lnTo>
                <a:lnTo>
                  <a:pt x="443" y="522"/>
                </a:lnTo>
                <a:lnTo>
                  <a:pt x="448" y="530"/>
                </a:lnTo>
                <a:lnTo>
                  <a:pt x="452" y="535"/>
                </a:lnTo>
                <a:lnTo>
                  <a:pt x="454" y="536"/>
                </a:lnTo>
                <a:lnTo>
                  <a:pt x="456" y="536"/>
                </a:lnTo>
                <a:lnTo>
                  <a:pt x="457" y="536"/>
                </a:lnTo>
                <a:lnTo>
                  <a:pt x="459" y="535"/>
                </a:lnTo>
                <a:lnTo>
                  <a:pt x="463" y="531"/>
                </a:lnTo>
                <a:lnTo>
                  <a:pt x="466" y="523"/>
                </a:lnTo>
                <a:lnTo>
                  <a:pt x="469" y="512"/>
                </a:lnTo>
                <a:lnTo>
                  <a:pt x="472" y="500"/>
                </a:lnTo>
                <a:lnTo>
                  <a:pt x="475" y="482"/>
                </a:lnTo>
                <a:lnTo>
                  <a:pt x="477" y="463"/>
                </a:lnTo>
                <a:lnTo>
                  <a:pt x="485" y="525"/>
                </a:lnTo>
                <a:lnTo>
                  <a:pt x="513" y="489"/>
                </a:lnTo>
                <a:lnTo>
                  <a:pt x="500" y="502"/>
                </a:lnTo>
                <a:lnTo>
                  <a:pt x="492" y="512"/>
                </a:lnTo>
                <a:lnTo>
                  <a:pt x="487" y="520"/>
                </a:lnTo>
                <a:lnTo>
                  <a:pt x="485" y="525"/>
                </a:lnTo>
                <a:lnTo>
                  <a:pt x="513" y="661"/>
                </a:lnTo>
                <a:lnTo>
                  <a:pt x="485" y="768"/>
                </a:lnTo>
                <a:lnTo>
                  <a:pt x="495" y="849"/>
                </a:lnTo>
                <a:lnTo>
                  <a:pt x="468" y="902"/>
                </a:lnTo>
                <a:lnTo>
                  <a:pt x="477" y="902"/>
                </a:lnTo>
                <a:lnTo>
                  <a:pt x="485" y="902"/>
                </a:lnTo>
                <a:lnTo>
                  <a:pt x="495" y="974"/>
                </a:lnTo>
                <a:lnTo>
                  <a:pt x="666" y="974"/>
                </a:lnTo>
                <a:lnTo>
                  <a:pt x="728" y="1011"/>
                </a:lnTo>
                <a:lnTo>
                  <a:pt x="741" y="1022"/>
                </a:lnTo>
                <a:lnTo>
                  <a:pt x="753" y="1032"/>
                </a:lnTo>
                <a:lnTo>
                  <a:pt x="763" y="1042"/>
                </a:lnTo>
                <a:lnTo>
                  <a:pt x="771" y="1051"/>
                </a:lnTo>
                <a:lnTo>
                  <a:pt x="779" y="1059"/>
                </a:lnTo>
                <a:lnTo>
                  <a:pt x="784" y="1068"/>
                </a:lnTo>
                <a:lnTo>
                  <a:pt x="789" y="1075"/>
                </a:lnTo>
                <a:lnTo>
                  <a:pt x="792" y="1083"/>
                </a:lnTo>
                <a:lnTo>
                  <a:pt x="782" y="1145"/>
                </a:lnTo>
                <a:lnTo>
                  <a:pt x="801" y="1209"/>
                </a:lnTo>
                <a:lnTo>
                  <a:pt x="798" y="1219"/>
                </a:lnTo>
                <a:lnTo>
                  <a:pt x="795" y="1228"/>
                </a:lnTo>
                <a:lnTo>
                  <a:pt x="792" y="1235"/>
                </a:lnTo>
                <a:lnTo>
                  <a:pt x="788" y="1242"/>
                </a:lnTo>
                <a:lnTo>
                  <a:pt x="782" y="1247"/>
                </a:lnTo>
                <a:lnTo>
                  <a:pt x="777" y="1250"/>
                </a:lnTo>
                <a:lnTo>
                  <a:pt x="771" y="1253"/>
                </a:lnTo>
                <a:lnTo>
                  <a:pt x="765" y="1254"/>
                </a:lnTo>
                <a:lnTo>
                  <a:pt x="761" y="1256"/>
                </a:lnTo>
                <a:lnTo>
                  <a:pt x="753" y="1257"/>
                </a:lnTo>
                <a:lnTo>
                  <a:pt x="744" y="1257"/>
                </a:lnTo>
                <a:lnTo>
                  <a:pt x="730" y="1258"/>
                </a:lnTo>
                <a:lnTo>
                  <a:pt x="693" y="1257"/>
                </a:lnTo>
                <a:lnTo>
                  <a:pt x="642" y="1254"/>
                </a:lnTo>
                <a:lnTo>
                  <a:pt x="617" y="1252"/>
                </a:lnTo>
                <a:lnTo>
                  <a:pt x="593" y="1250"/>
                </a:lnTo>
                <a:lnTo>
                  <a:pt x="571" y="1249"/>
                </a:lnTo>
                <a:lnTo>
                  <a:pt x="553" y="1250"/>
                </a:lnTo>
                <a:lnTo>
                  <a:pt x="538" y="1250"/>
                </a:lnTo>
                <a:lnTo>
                  <a:pt x="525" y="1253"/>
                </a:lnTo>
                <a:lnTo>
                  <a:pt x="515" y="1255"/>
                </a:lnTo>
                <a:lnTo>
                  <a:pt x="508" y="1257"/>
                </a:lnTo>
                <a:lnTo>
                  <a:pt x="504" y="1261"/>
                </a:lnTo>
                <a:lnTo>
                  <a:pt x="499" y="1264"/>
                </a:lnTo>
                <a:lnTo>
                  <a:pt x="496" y="1269"/>
                </a:lnTo>
                <a:lnTo>
                  <a:pt x="494" y="1272"/>
                </a:lnTo>
                <a:lnTo>
                  <a:pt x="492" y="1276"/>
                </a:lnTo>
                <a:lnTo>
                  <a:pt x="492" y="1281"/>
                </a:lnTo>
                <a:lnTo>
                  <a:pt x="493" y="1285"/>
                </a:lnTo>
                <a:lnTo>
                  <a:pt x="495" y="1289"/>
                </a:lnTo>
                <a:lnTo>
                  <a:pt x="495" y="1294"/>
                </a:lnTo>
                <a:lnTo>
                  <a:pt x="497" y="1300"/>
                </a:lnTo>
                <a:lnTo>
                  <a:pt x="499" y="1307"/>
                </a:lnTo>
                <a:lnTo>
                  <a:pt x="504" y="1316"/>
                </a:lnTo>
                <a:lnTo>
                  <a:pt x="506" y="1321"/>
                </a:lnTo>
                <a:lnTo>
                  <a:pt x="508" y="1327"/>
                </a:lnTo>
                <a:lnTo>
                  <a:pt x="509" y="1333"/>
                </a:lnTo>
                <a:lnTo>
                  <a:pt x="510" y="1341"/>
                </a:lnTo>
                <a:lnTo>
                  <a:pt x="510" y="1359"/>
                </a:lnTo>
                <a:lnTo>
                  <a:pt x="508" y="1379"/>
                </a:lnTo>
                <a:lnTo>
                  <a:pt x="507" y="1400"/>
                </a:lnTo>
                <a:lnTo>
                  <a:pt x="507" y="1417"/>
                </a:lnTo>
                <a:lnTo>
                  <a:pt x="508" y="1424"/>
                </a:lnTo>
                <a:lnTo>
                  <a:pt x="509" y="1431"/>
                </a:lnTo>
                <a:lnTo>
                  <a:pt x="511" y="1437"/>
                </a:lnTo>
                <a:lnTo>
                  <a:pt x="513" y="1442"/>
                </a:lnTo>
                <a:lnTo>
                  <a:pt x="530" y="1532"/>
                </a:lnTo>
                <a:lnTo>
                  <a:pt x="522" y="1594"/>
                </a:lnTo>
                <a:lnTo>
                  <a:pt x="522" y="1684"/>
                </a:lnTo>
                <a:lnTo>
                  <a:pt x="504" y="1738"/>
                </a:lnTo>
                <a:lnTo>
                  <a:pt x="530" y="1793"/>
                </a:lnTo>
                <a:lnTo>
                  <a:pt x="565" y="1793"/>
                </a:lnTo>
                <a:lnTo>
                  <a:pt x="597" y="1795"/>
                </a:lnTo>
                <a:lnTo>
                  <a:pt x="626" y="1797"/>
                </a:lnTo>
                <a:lnTo>
                  <a:pt x="652" y="1800"/>
                </a:lnTo>
                <a:lnTo>
                  <a:pt x="664" y="1804"/>
                </a:lnTo>
                <a:lnTo>
                  <a:pt x="676" y="1807"/>
                </a:lnTo>
                <a:lnTo>
                  <a:pt x="688" y="1811"/>
                </a:lnTo>
                <a:lnTo>
                  <a:pt x="698" y="1817"/>
                </a:lnTo>
                <a:lnTo>
                  <a:pt x="709" y="1823"/>
                </a:lnTo>
                <a:lnTo>
                  <a:pt x="719" y="1829"/>
                </a:lnTo>
                <a:lnTo>
                  <a:pt x="728" y="1838"/>
                </a:lnTo>
                <a:lnTo>
                  <a:pt x="738" y="1847"/>
                </a:lnTo>
                <a:lnTo>
                  <a:pt x="747" y="1855"/>
                </a:lnTo>
                <a:lnTo>
                  <a:pt x="754" y="1864"/>
                </a:lnTo>
                <a:lnTo>
                  <a:pt x="761" y="1872"/>
                </a:lnTo>
                <a:lnTo>
                  <a:pt x="766" y="1881"/>
                </a:lnTo>
                <a:lnTo>
                  <a:pt x="770" y="1890"/>
                </a:lnTo>
                <a:lnTo>
                  <a:pt x="774" y="1897"/>
                </a:lnTo>
                <a:lnTo>
                  <a:pt x="776" y="1906"/>
                </a:lnTo>
                <a:lnTo>
                  <a:pt x="778" y="1913"/>
                </a:lnTo>
                <a:lnTo>
                  <a:pt x="779" y="1922"/>
                </a:lnTo>
                <a:lnTo>
                  <a:pt x="778" y="1929"/>
                </a:lnTo>
                <a:lnTo>
                  <a:pt x="777" y="1938"/>
                </a:lnTo>
                <a:lnTo>
                  <a:pt x="775" y="1945"/>
                </a:lnTo>
                <a:lnTo>
                  <a:pt x="771" y="1954"/>
                </a:lnTo>
                <a:lnTo>
                  <a:pt x="767" y="1963"/>
                </a:lnTo>
                <a:lnTo>
                  <a:pt x="762" y="1972"/>
                </a:lnTo>
                <a:lnTo>
                  <a:pt x="755" y="1981"/>
                </a:lnTo>
                <a:lnTo>
                  <a:pt x="296" y="2025"/>
                </a:lnTo>
                <a:lnTo>
                  <a:pt x="143" y="2107"/>
                </a:lnTo>
                <a:lnTo>
                  <a:pt x="54" y="2071"/>
                </a:lnTo>
                <a:lnTo>
                  <a:pt x="54" y="2066"/>
                </a:lnTo>
                <a:lnTo>
                  <a:pt x="56" y="2062"/>
                </a:lnTo>
                <a:lnTo>
                  <a:pt x="59" y="2057"/>
                </a:lnTo>
                <a:lnTo>
                  <a:pt x="63" y="2052"/>
                </a:lnTo>
                <a:lnTo>
                  <a:pt x="9" y="1999"/>
                </a:lnTo>
                <a:lnTo>
                  <a:pt x="6" y="1998"/>
                </a:lnTo>
                <a:lnTo>
                  <a:pt x="5" y="1997"/>
                </a:lnTo>
                <a:lnTo>
                  <a:pt x="4" y="1995"/>
                </a:lnTo>
                <a:lnTo>
                  <a:pt x="3" y="1991"/>
                </a:lnTo>
                <a:lnTo>
                  <a:pt x="3" y="1981"/>
                </a:lnTo>
                <a:lnTo>
                  <a:pt x="4" y="1967"/>
                </a:lnTo>
                <a:lnTo>
                  <a:pt x="5" y="1958"/>
                </a:lnTo>
                <a:lnTo>
                  <a:pt x="9" y="1949"/>
                </a:lnTo>
                <a:lnTo>
                  <a:pt x="12" y="1938"/>
                </a:lnTo>
                <a:lnTo>
                  <a:pt x="16" y="1926"/>
                </a:lnTo>
                <a:lnTo>
                  <a:pt x="29" y="1897"/>
                </a:lnTo>
                <a:lnTo>
                  <a:pt x="44" y="1864"/>
                </a:lnTo>
                <a:lnTo>
                  <a:pt x="60" y="1832"/>
                </a:lnTo>
                <a:lnTo>
                  <a:pt x="71" y="1808"/>
                </a:lnTo>
                <a:lnTo>
                  <a:pt x="79" y="1792"/>
                </a:lnTo>
                <a:lnTo>
                  <a:pt x="81" y="1783"/>
                </a:lnTo>
                <a:lnTo>
                  <a:pt x="71" y="1756"/>
                </a:lnTo>
                <a:lnTo>
                  <a:pt x="55" y="1732"/>
                </a:lnTo>
                <a:lnTo>
                  <a:pt x="43" y="1710"/>
                </a:lnTo>
                <a:lnTo>
                  <a:pt x="33" y="1693"/>
                </a:lnTo>
                <a:lnTo>
                  <a:pt x="27" y="1680"/>
                </a:lnTo>
                <a:lnTo>
                  <a:pt x="25" y="1672"/>
                </a:lnTo>
                <a:lnTo>
                  <a:pt x="23" y="1660"/>
                </a:lnTo>
                <a:lnTo>
                  <a:pt x="20" y="1643"/>
                </a:lnTo>
                <a:lnTo>
                  <a:pt x="17" y="1621"/>
                </a:lnTo>
                <a:lnTo>
                  <a:pt x="15" y="1594"/>
                </a:lnTo>
                <a:lnTo>
                  <a:pt x="13" y="1563"/>
                </a:lnTo>
                <a:lnTo>
                  <a:pt x="11" y="1528"/>
                </a:lnTo>
                <a:lnTo>
                  <a:pt x="9" y="1487"/>
                </a:lnTo>
                <a:lnTo>
                  <a:pt x="0" y="1351"/>
                </a:lnTo>
                <a:close/>
                <a:moveTo>
                  <a:pt x="405" y="2214"/>
                </a:moveTo>
                <a:lnTo>
                  <a:pt x="435" y="2202"/>
                </a:lnTo>
                <a:lnTo>
                  <a:pt x="464" y="2191"/>
                </a:lnTo>
                <a:lnTo>
                  <a:pt x="490" y="2184"/>
                </a:lnTo>
                <a:lnTo>
                  <a:pt x="513" y="2179"/>
                </a:lnTo>
                <a:lnTo>
                  <a:pt x="774" y="2187"/>
                </a:lnTo>
                <a:lnTo>
                  <a:pt x="778" y="2186"/>
                </a:lnTo>
                <a:lnTo>
                  <a:pt x="783" y="2185"/>
                </a:lnTo>
                <a:lnTo>
                  <a:pt x="789" y="2182"/>
                </a:lnTo>
                <a:lnTo>
                  <a:pt x="794" y="2178"/>
                </a:lnTo>
                <a:lnTo>
                  <a:pt x="799" y="2172"/>
                </a:lnTo>
                <a:lnTo>
                  <a:pt x="806" y="2165"/>
                </a:lnTo>
                <a:lnTo>
                  <a:pt x="812" y="2157"/>
                </a:lnTo>
                <a:lnTo>
                  <a:pt x="819" y="2147"/>
                </a:lnTo>
                <a:lnTo>
                  <a:pt x="825" y="2137"/>
                </a:lnTo>
                <a:lnTo>
                  <a:pt x="831" y="2127"/>
                </a:lnTo>
                <a:lnTo>
                  <a:pt x="835" y="2116"/>
                </a:lnTo>
                <a:lnTo>
                  <a:pt x="839" y="2106"/>
                </a:lnTo>
                <a:lnTo>
                  <a:pt x="844" y="2095"/>
                </a:lnTo>
                <a:lnTo>
                  <a:pt x="847" y="2084"/>
                </a:lnTo>
                <a:lnTo>
                  <a:pt x="849" y="2072"/>
                </a:lnTo>
                <a:lnTo>
                  <a:pt x="850" y="2062"/>
                </a:lnTo>
                <a:lnTo>
                  <a:pt x="852" y="2038"/>
                </a:lnTo>
                <a:lnTo>
                  <a:pt x="853" y="2012"/>
                </a:lnTo>
                <a:lnTo>
                  <a:pt x="854" y="1984"/>
                </a:lnTo>
                <a:lnTo>
                  <a:pt x="854" y="1954"/>
                </a:lnTo>
                <a:lnTo>
                  <a:pt x="849" y="1915"/>
                </a:lnTo>
                <a:lnTo>
                  <a:pt x="844" y="1882"/>
                </a:lnTo>
                <a:lnTo>
                  <a:pt x="836" y="1853"/>
                </a:lnTo>
                <a:lnTo>
                  <a:pt x="827" y="1828"/>
                </a:lnTo>
                <a:lnTo>
                  <a:pt x="820" y="1808"/>
                </a:lnTo>
                <a:lnTo>
                  <a:pt x="813" y="1792"/>
                </a:lnTo>
                <a:lnTo>
                  <a:pt x="810" y="1781"/>
                </a:lnTo>
                <a:lnTo>
                  <a:pt x="809" y="1774"/>
                </a:lnTo>
                <a:lnTo>
                  <a:pt x="836" y="1658"/>
                </a:lnTo>
                <a:lnTo>
                  <a:pt x="836" y="974"/>
                </a:lnTo>
                <a:lnTo>
                  <a:pt x="837" y="909"/>
                </a:lnTo>
                <a:lnTo>
                  <a:pt x="839" y="848"/>
                </a:lnTo>
                <a:lnTo>
                  <a:pt x="843" y="791"/>
                </a:lnTo>
                <a:lnTo>
                  <a:pt x="848" y="737"/>
                </a:lnTo>
                <a:lnTo>
                  <a:pt x="854" y="686"/>
                </a:lnTo>
                <a:lnTo>
                  <a:pt x="862" y="641"/>
                </a:lnTo>
                <a:lnTo>
                  <a:pt x="866" y="620"/>
                </a:lnTo>
                <a:lnTo>
                  <a:pt x="870" y="599"/>
                </a:lnTo>
                <a:lnTo>
                  <a:pt x="876" y="580"/>
                </a:lnTo>
                <a:lnTo>
                  <a:pt x="881" y="562"/>
                </a:lnTo>
                <a:lnTo>
                  <a:pt x="926" y="409"/>
                </a:lnTo>
                <a:lnTo>
                  <a:pt x="900" y="418"/>
                </a:lnTo>
                <a:lnTo>
                  <a:pt x="738" y="400"/>
                </a:lnTo>
                <a:lnTo>
                  <a:pt x="698" y="415"/>
                </a:lnTo>
                <a:lnTo>
                  <a:pt x="670" y="424"/>
                </a:lnTo>
                <a:lnTo>
                  <a:pt x="660" y="426"/>
                </a:lnTo>
                <a:lnTo>
                  <a:pt x="653" y="429"/>
                </a:lnTo>
                <a:lnTo>
                  <a:pt x="651" y="429"/>
                </a:lnTo>
                <a:lnTo>
                  <a:pt x="649" y="428"/>
                </a:lnTo>
                <a:lnTo>
                  <a:pt x="648" y="428"/>
                </a:lnTo>
                <a:lnTo>
                  <a:pt x="648" y="426"/>
                </a:lnTo>
                <a:lnTo>
                  <a:pt x="639" y="409"/>
                </a:lnTo>
                <a:lnTo>
                  <a:pt x="618" y="389"/>
                </a:lnTo>
                <a:lnTo>
                  <a:pt x="600" y="372"/>
                </a:lnTo>
                <a:lnTo>
                  <a:pt x="586" y="355"/>
                </a:lnTo>
                <a:lnTo>
                  <a:pt x="576" y="339"/>
                </a:lnTo>
                <a:lnTo>
                  <a:pt x="571" y="332"/>
                </a:lnTo>
                <a:lnTo>
                  <a:pt x="568" y="326"/>
                </a:lnTo>
                <a:lnTo>
                  <a:pt x="566" y="319"/>
                </a:lnTo>
                <a:lnTo>
                  <a:pt x="565" y="313"/>
                </a:lnTo>
                <a:lnTo>
                  <a:pt x="564" y="307"/>
                </a:lnTo>
                <a:lnTo>
                  <a:pt x="564" y="302"/>
                </a:lnTo>
                <a:lnTo>
                  <a:pt x="565" y="296"/>
                </a:lnTo>
                <a:lnTo>
                  <a:pt x="567" y="292"/>
                </a:lnTo>
                <a:lnTo>
                  <a:pt x="576" y="257"/>
                </a:lnTo>
                <a:lnTo>
                  <a:pt x="601" y="256"/>
                </a:lnTo>
                <a:lnTo>
                  <a:pt x="625" y="254"/>
                </a:lnTo>
                <a:lnTo>
                  <a:pt x="647" y="251"/>
                </a:lnTo>
                <a:lnTo>
                  <a:pt x="666" y="247"/>
                </a:lnTo>
                <a:lnTo>
                  <a:pt x="918" y="257"/>
                </a:lnTo>
                <a:lnTo>
                  <a:pt x="1079" y="237"/>
                </a:lnTo>
                <a:lnTo>
                  <a:pt x="1094" y="240"/>
                </a:lnTo>
                <a:lnTo>
                  <a:pt x="1107" y="243"/>
                </a:lnTo>
                <a:lnTo>
                  <a:pt x="1119" y="247"/>
                </a:lnTo>
                <a:lnTo>
                  <a:pt x="1131" y="254"/>
                </a:lnTo>
                <a:lnTo>
                  <a:pt x="1142" y="260"/>
                </a:lnTo>
                <a:lnTo>
                  <a:pt x="1152" y="269"/>
                </a:lnTo>
                <a:lnTo>
                  <a:pt x="1161" y="278"/>
                </a:lnTo>
                <a:lnTo>
                  <a:pt x="1170" y="290"/>
                </a:lnTo>
                <a:lnTo>
                  <a:pt x="1177" y="302"/>
                </a:lnTo>
                <a:lnTo>
                  <a:pt x="1184" y="316"/>
                </a:lnTo>
                <a:lnTo>
                  <a:pt x="1189" y="331"/>
                </a:lnTo>
                <a:lnTo>
                  <a:pt x="1194" y="347"/>
                </a:lnTo>
                <a:lnTo>
                  <a:pt x="1199" y="365"/>
                </a:lnTo>
                <a:lnTo>
                  <a:pt x="1202" y="385"/>
                </a:lnTo>
                <a:lnTo>
                  <a:pt x="1204" y="405"/>
                </a:lnTo>
                <a:lnTo>
                  <a:pt x="1205" y="426"/>
                </a:lnTo>
                <a:lnTo>
                  <a:pt x="1198" y="426"/>
                </a:lnTo>
                <a:lnTo>
                  <a:pt x="1189" y="428"/>
                </a:lnTo>
                <a:lnTo>
                  <a:pt x="1181" y="430"/>
                </a:lnTo>
                <a:lnTo>
                  <a:pt x="1173" y="432"/>
                </a:lnTo>
                <a:lnTo>
                  <a:pt x="1156" y="438"/>
                </a:lnTo>
                <a:lnTo>
                  <a:pt x="1138" y="447"/>
                </a:lnTo>
                <a:lnTo>
                  <a:pt x="1120" y="459"/>
                </a:lnTo>
                <a:lnTo>
                  <a:pt x="1101" y="473"/>
                </a:lnTo>
                <a:lnTo>
                  <a:pt x="1081" y="489"/>
                </a:lnTo>
                <a:lnTo>
                  <a:pt x="1061" y="508"/>
                </a:lnTo>
                <a:lnTo>
                  <a:pt x="1051" y="518"/>
                </a:lnTo>
                <a:lnTo>
                  <a:pt x="1042" y="529"/>
                </a:lnTo>
                <a:lnTo>
                  <a:pt x="1033" y="540"/>
                </a:lnTo>
                <a:lnTo>
                  <a:pt x="1024" y="551"/>
                </a:lnTo>
                <a:lnTo>
                  <a:pt x="1016" y="563"/>
                </a:lnTo>
                <a:lnTo>
                  <a:pt x="1008" y="576"/>
                </a:lnTo>
                <a:lnTo>
                  <a:pt x="1001" y="589"/>
                </a:lnTo>
                <a:lnTo>
                  <a:pt x="994" y="602"/>
                </a:lnTo>
                <a:lnTo>
                  <a:pt x="988" y="616"/>
                </a:lnTo>
                <a:lnTo>
                  <a:pt x="981" y="630"/>
                </a:lnTo>
                <a:lnTo>
                  <a:pt x="976" y="645"/>
                </a:lnTo>
                <a:lnTo>
                  <a:pt x="971" y="660"/>
                </a:lnTo>
                <a:lnTo>
                  <a:pt x="961" y="691"/>
                </a:lnTo>
                <a:lnTo>
                  <a:pt x="953" y="723"/>
                </a:lnTo>
                <a:lnTo>
                  <a:pt x="947" y="756"/>
                </a:lnTo>
                <a:lnTo>
                  <a:pt x="942" y="790"/>
                </a:lnTo>
                <a:lnTo>
                  <a:pt x="936" y="822"/>
                </a:lnTo>
                <a:lnTo>
                  <a:pt x="932" y="855"/>
                </a:lnTo>
                <a:lnTo>
                  <a:pt x="929" y="886"/>
                </a:lnTo>
                <a:lnTo>
                  <a:pt x="925" y="917"/>
                </a:lnTo>
                <a:lnTo>
                  <a:pt x="923" y="949"/>
                </a:lnTo>
                <a:lnTo>
                  <a:pt x="922" y="979"/>
                </a:lnTo>
                <a:lnTo>
                  <a:pt x="921" y="1035"/>
                </a:lnTo>
                <a:lnTo>
                  <a:pt x="921" y="1080"/>
                </a:lnTo>
                <a:lnTo>
                  <a:pt x="922" y="1098"/>
                </a:lnTo>
                <a:lnTo>
                  <a:pt x="923" y="1113"/>
                </a:lnTo>
                <a:lnTo>
                  <a:pt x="924" y="1126"/>
                </a:lnTo>
                <a:lnTo>
                  <a:pt x="926" y="1137"/>
                </a:lnTo>
                <a:lnTo>
                  <a:pt x="953" y="1658"/>
                </a:lnTo>
                <a:lnTo>
                  <a:pt x="945" y="1747"/>
                </a:lnTo>
                <a:lnTo>
                  <a:pt x="963" y="1972"/>
                </a:lnTo>
                <a:lnTo>
                  <a:pt x="959" y="1984"/>
                </a:lnTo>
                <a:lnTo>
                  <a:pt x="953" y="2001"/>
                </a:lnTo>
                <a:lnTo>
                  <a:pt x="949" y="2024"/>
                </a:lnTo>
                <a:lnTo>
                  <a:pt x="945" y="2052"/>
                </a:lnTo>
                <a:lnTo>
                  <a:pt x="908" y="2205"/>
                </a:lnTo>
                <a:lnTo>
                  <a:pt x="903" y="2221"/>
                </a:lnTo>
                <a:lnTo>
                  <a:pt x="895" y="2236"/>
                </a:lnTo>
                <a:lnTo>
                  <a:pt x="887" y="2248"/>
                </a:lnTo>
                <a:lnTo>
                  <a:pt x="877" y="2260"/>
                </a:lnTo>
                <a:lnTo>
                  <a:pt x="867" y="2272"/>
                </a:lnTo>
                <a:lnTo>
                  <a:pt x="855" y="2282"/>
                </a:lnTo>
                <a:lnTo>
                  <a:pt x="844" y="2291"/>
                </a:lnTo>
                <a:lnTo>
                  <a:pt x="830" y="2300"/>
                </a:lnTo>
                <a:lnTo>
                  <a:pt x="815" y="2308"/>
                </a:lnTo>
                <a:lnTo>
                  <a:pt x="799" y="2314"/>
                </a:lnTo>
                <a:lnTo>
                  <a:pt x="782" y="2319"/>
                </a:lnTo>
                <a:lnTo>
                  <a:pt x="765" y="2324"/>
                </a:lnTo>
                <a:lnTo>
                  <a:pt x="746" y="2327"/>
                </a:lnTo>
                <a:lnTo>
                  <a:pt x="726" y="2329"/>
                </a:lnTo>
                <a:lnTo>
                  <a:pt x="706" y="2331"/>
                </a:lnTo>
                <a:lnTo>
                  <a:pt x="683" y="2331"/>
                </a:lnTo>
                <a:lnTo>
                  <a:pt x="683" y="2323"/>
                </a:lnTo>
                <a:lnTo>
                  <a:pt x="682" y="2313"/>
                </a:lnTo>
                <a:lnTo>
                  <a:pt x="681" y="2304"/>
                </a:lnTo>
                <a:lnTo>
                  <a:pt x="679" y="2296"/>
                </a:lnTo>
                <a:lnTo>
                  <a:pt x="678" y="2294"/>
                </a:lnTo>
                <a:lnTo>
                  <a:pt x="676" y="2291"/>
                </a:lnTo>
                <a:lnTo>
                  <a:pt x="674" y="2289"/>
                </a:lnTo>
                <a:lnTo>
                  <a:pt x="670" y="2287"/>
                </a:lnTo>
                <a:lnTo>
                  <a:pt x="663" y="2285"/>
                </a:lnTo>
                <a:lnTo>
                  <a:pt x="651" y="2283"/>
                </a:lnTo>
                <a:lnTo>
                  <a:pt x="637" y="2282"/>
                </a:lnTo>
                <a:lnTo>
                  <a:pt x="620" y="2281"/>
                </a:lnTo>
                <a:lnTo>
                  <a:pt x="599" y="2281"/>
                </a:lnTo>
                <a:lnTo>
                  <a:pt x="576" y="2282"/>
                </a:lnTo>
                <a:lnTo>
                  <a:pt x="564" y="2282"/>
                </a:lnTo>
                <a:lnTo>
                  <a:pt x="552" y="2282"/>
                </a:lnTo>
                <a:lnTo>
                  <a:pt x="540" y="2281"/>
                </a:lnTo>
                <a:lnTo>
                  <a:pt x="528" y="2280"/>
                </a:lnTo>
                <a:lnTo>
                  <a:pt x="516" y="2277"/>
                </a:lnTo>
                <a:lnTo>
                  <a:pt x="506" y="2274"/>
                </a:lnTo>
                <a:lnTo>
                  <a:pt x="494" y="2271"/>
                </a:lnTo>
                <a:lnTo>
                  <a:pt x="483" y="2267"/>
                </a:lnTo>
                <a:lnTo>
                  <a:pt x="472" y="2262"/>
                </a:lnTo>
                <a:lnTo>
                  <a:pt x="463" y="2257"/>
                </a:lnTo>
                <a:lnTo>
                  <a:pt x="452" y="2252"/>
                </a:lnTo>
                <a:lnTo>
                  <a:pt x="442" y="2245"/>
                </a:lnTo>
                <a:lnTo>
                  <a:pt x="433" y="2239"/>
                </a:lnTo>
                <a:lnTo>
                  <a:pt x="423" y="2231"/>
                </a:lnTo>
                <a:lnTo>
                  <a:pt x="413" y="2223"/>
                </a:lnTo>
                <a:lnTo>
                  <a:pt x="405" y="2214"/>
                </a:lnTo>
                <a:close/>
              </a:path>
            </a:pathLst>
          </a:custGeom>
          <a:gradFill flip="none" rotWithShape="1">
            <a:gsLst>
              <a:gs pos="100000">
                <a:schemeClr val="bg2">
                  <a:lumMod val="75000"/>
                </a:schemeClr>
              </a:gs>
              <a:gs pos="71000">
                <a:schemeClr val="tx2"/>
              </a:gs>
            </a:gsLst>
            <a:lin ang="16200000" scaled="1"/>
            <a:tileRect/>
          </a:gradFill>
          <a:ln>
            <a:noFill/>
          </a:ln>
          <a:effectLst>
            <a:glow rad="457200">
              <a:schemeClr val="accent1">
                <a:satMod val="175000"/>
                <a:alpha val="12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71" name="Freeform 6"/>
          <p:cNvSpPr>
            <a:spLocks/>
          </p:cNvSpPr>
          <p:nvPr/>
        </p:nvSpPr>
        <p:spPr bwMode="auto">
          <a:xfrm>
            <a:off x="2722484" y="1345332"/>
            <a:ext cx="1132290" cy="1252955"/>
          </a:xfrm>
          <a:custGeom>
            <a:avLst/>
            <a:gdLst>
              <a:gd name="T0" fmla="*/ 176 w 3230"/>
              <a:gd name="T1" fmla="*/ 3046 h 3568"/>
              <a:gd name="T2" fmla="*/ 442 w 3230"/>
              <a:gd name="T3" fmla="*/ 3183 h 3568"/>
              <a:gd name="T4" fmla="*/ 759 w 3230"/>
              <a:gd name="T5" fmla="*/ 3266 h 3568"/>
              <a:gd name="T6" fmla="*/ 978 w 3230"/>
              <a:gd name="T7" fmla="*/ 3277 h 3568"/>
              <a:gd name="T8" fmla="*/ 1230 w 3230"/>
              <a:gd name="T9" fmla="*/ 3219 h 3568"/>
              <a:gd name="T10" fmla="*/ 1403 w 3230"/>
              <a:gd name="T11" fmla="*/ 3155 h 3568"/>
              <a:gd name="T12" fmla="*/ 1712 w 3230"/>
              <a:gd name="T13" fmla="*/ 2797 h 3568"/>
              <a:gd name="T14" fmla="*/ 1784 w 3230"/>
              <a:gd name="T15" fmla="*/ 2686 h 3568"/>
              <a:gd name="T16" fmla="*/ 1911 w 3230"/>
              <a:gd name="T17" fmla="*/ 2506 h 3568"/>
              <a:gd name="T18" fmla="*/ 2026 w 3230"/>
              <a:gd name="T19" fmla="*/ 2274 h 3568"/>
              <a:gd name="T20" fmla="*/ 2024 w 3230"/>
              <a:gd name="T21" fmla="*/ 2078 h 3568"/>
              <a:gd name="T22" fmla="*/ 1809 w 3230"/>
              <a:gd name="T23" fmla="*/ 1917 h 3568"/>
              <a:gd name="T24" fmla="*/ 1762 w 3230"/>
              <a:gd name="T25" fmla="*/ 1718 h 3568"/>
              <a:gd name="T26" fmla="*/ 1840 w 3230"/>
              <a:gd name="T27" fmla="*/ 1678 h 3568"/>
              <a:gd name="T28" fmla="*/ 1950 w 3230"/>
              <a:gd name="T29" fmla="*/ 1724 h 3568"/>
              <a:gd name="T30" fmla="*/ 2256 w 3230"/>
              <a:gd name="T31" fmla="*/ 1604 h 3568"/>
              <a:gd name="T32" fmla="*/ 2093 w 3230"/>
              <a:gd name="T33" fmla="*/ 1513 h 3568"/>
              <a:gd name="T34" fmla="*/ 2007 w 3230"/>
              <a:gd name="T35" fmla="*/ 1386 h 3568"/>
              <a:gd name="T36" fmla="*/ 1949 w 3230"/>
              <a:gd name="T37" fmla="*/ 1297 h 3568"/>
              <a:gd name="T38" fmla="*/ 1974 w 3230"/>
              <a:gd name="T39" fmla="*/ 1252 h 3568"/>
              <a:gd name="T40" fmla="*/ 2194 w 3230"/>
              <a:gd name="T41" fmla="*/ 1268 h 3568"/>
              <a:gd name="T42" fmla="*/ 2636 w 3230"/>
              <a:gd name="T43" fmla="*/ 952 h 3568"/>
              <a:gd name="T44" fmla="*/ 2267 w 3230"/>
              <a:gd name="T45" fmla="*/ 766 h 3568"/>
              <a:gd name="T46" fmla="*/ 2168 w 3230"/>
              <a:gd name="T47" fmla="*/ 732 h 3568"/>
              <a:gd name="T48" fmla="*/ 2119 w 3230"/>
              <a:gd name="T49" fmla="*/ 749 h 3568"/>
              <a:gd name="T50" fmla="*/ 2059 w 3230"/>
              <a:gd name="T51" fmla="*/ 841 h 3568"/>
              <a:gd name="T52" fmla="*/ 1913 w 3230"/>
              <a:gd name="T53" fmla="*/ 1043 h 3568"/>
              <a:gd name="T54" fmla="*/ 1890 w 3230"/>
              <a:gd name="T55" fmla="*/ 1176 h 3568"/>
              <a:gd name="T56" fmla="*/ 1874 w 3230"/>
              <a:gd name="T57" fmla="*/ 1156 h 3568"/>
              <a:gd name="T58" fmla="*/ 1805 w 3230"/>
              <a:gd name="T59" fmla="*/ 1155 h 3568"/>
              <a:gd name="T60" fmla="*/ 1690 w 3230"/>
              <a:gd name="T61" fmla="*/ 1403 h 3568"/>
              <a:gd name="T62" fmla="*/ 1611 w 3230"/>
              <a:gd name="T63" fmla="*/ 1502 h 3568"/>
              <a:gd name="T64" fmla="*/ 1535 w 3230"/>
              <a:gd name="T65" fmla="*/ 1619 h 3568"/>
              <a:gd name="T66" fmla="*/ 1443 w 3230"/>
              <a:gd name="T67" fmla="*/ 1806 h 3568"/>
              <a:gd name="T68" fmla="*/ 1350 w 3230"/>
              <a:gd name="T69" fmla="*/ 1861 h 3568"/>
              <a:gd name="T70" fmla="*/ 1131 w 3230"/>
              <a:gd name="T71" fmla="*/ 1956 h 3568"/>
              <a:gd name="T72" fmla="*/ 828 w 3230"/>
              <a:gd name="T73" fmla="*/ 1843 h 3568"/>
              <a:gd name="T74" fmla="*/ 697 w 3230"/>
              <a:gd name="T75" fmla="*/ 1713 h 3568"/>
              <a:gd name="T76" fmla="*/ 682 w 3230"/>
              <a:gd name="T77" fmla="*/ 1639 h 3568"/>
              <a:gd name="T78" fmla="*/ 697 w 3230"/>
              <a:gd name="T79" fmla="*/ 1545 h 3568"/>
              <a:gd name="T80" fmla="*/ 819 w 3230"/>
              <a:gd name="T81" fmla="*/ 1347 h 3568"/>
              <a:gd name="T82" fmla="*/ 1673 w 3230"/>
              <a:gd name="T83" fmla="*/ 2 h 3568"/>
              <a:gd name="T84" fmla="*/ 1830 w 3230"/>
              <a:gd name="T85" fmla="*/ 14 h 3568"/>
              <a:gd name="T86" fmla="*/ 2020 w 3230"/>
              <a:gd name="T87" fmla="*/ 150 h 3568"/>
              <a:gd name="T88" fmla="*/ 2279 w 3230"/>
              <a:gd name="T89" fmla="*/ 547 h 3568"/>
              <a:gd name="T90" fmla="*/ 2344 w 3230"/>
              <a:gd name="T91" fmla="*/ 598 h 3568"/>
              <a:gd name="T92" fmla="*/ 2798 w 3230"/>
              <a:gd name="T93" fmla="*/ 776 h 3568"/>
              <a:gd name="T94" fmla="*/ 3083 w 3230"/>
              <a:gd name="T95" fmla="*/ 837 h 3568"/>
              <a:gd name="T96" fmla="*/ 3182 w 3230"/>
              <a:gd name="T97" fmla="*/ 941 h 3568"/>
              <a:gd name="T98" fmla="*/ 3230 w 3230"/>
              <a:gd name="T99" fmla="*/ 1026 h 3568"/>
              <a:gd name="T100" fmla="*/ 3194 w 3230"/>
              <a:gd name="T101" fmla="*/ 1084 h 3568"/>
              <a:gd name="T102" fmla="*/ 2973 w 3230"/>
              <a:gd name="T103" fmla="*/ 1135 h 3568"/>
              <a:gd name="T104" fmla="*/ 2882 w 3230"/>
              <a:gd name="T105" fmla="*/ 1230 h 3568"/>
              <a:gd name="T106" fmla="*/ 2042 w 3230"/>
              <a:gd name="T107" fmla="*/ 2867 h 3568"/>
              <a:gd name="T108" fmla="*/ 1241 w 3230"/>
              <a:gd name="T109" fmla="*/ 3516 h 3568"/>
              <a:gd name="T110" fmla="*/ 1073 w 3230"/>
              <a:gd name="T111" fmla="*/ 3567 h 3568"/>
              <a:gd name="T112" fmla="*/ 909 w 3230"/>
              <a:gd name="T113" fmla="*/ 3532 h 3568"/>
              <a:gd name="T114" fmla="*/ 480 w 3230"/>
              <a:gd name="T115" fmla="*/ 3305 h 3568"/>
              <a:gd name="T116" fmla="*/ 341 w 3230"/>
              <a:gd name="T117" fmla="*/ 3245 h 3568"/>
              <a:gd name="T118" fmla="*/ 0 w 3230"/>
              <a:gd name="T119" fmla="*/ 2975 h 35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230" h="3568">
                <a:moveTo>
                  <a:pt x="0" y="2975"/>
                </a:moveTo>
                <a:lnTo>
                  <a:pt x="35" y="2988"/>
                </a:lnTo>
                <a:lnTo>
                  <a:pt x="67" y="3001"/>
                </a:lnTo>
                <a:lnTo>
                  <a:pt x="98" y="3013"/>
                </a:lnTo>
                <a:lnTo>
                  <a:pt x="126" y="3025"/>
                </a:lnTo>
                <a:lnTo>
                  <a:pt x="152" y="3036"/>
                </a:lnTo>
                <a:lnTo>
                  <a:pt x="176" y="3046"/>
                </a:lnTo>
                <a:lnTo>
                  <a:pt x="197" y="3056"/>
                </a:lnTo>
                <a:lnTo>
                  <a:pt x="215" y="3065"/>
                </a:lnTo>
                <a:lnTo>
                  <a:pt x="368" y="3155"/>
                </a:lnTo>
                <a:lnTo>
                  <a:pt x="378" y="3160"/>
                </a:lnTo>
                <a:lnTo>
                  <a:pt x="394" y="3167"/>
                </a:lnTo>
                <a:lnTo>
                  <a:pt x="416" y="3174"/>
                </a:lnTo>
                <a:lnTo>
                  <a:pt x="442" y="3183"/>
                </a:lnTo>
                <a:lnTo>
                  <a:pt x="476" y="3194"/>
                </a:lnTo>
                <a:lnTo>
                  <a:pt x="516" y="3204"/>
                </a:lnTo>
                <a:lnTo>
                  <a:pt x="561" y="3217"/>
                </a:lnTo>
                <a:lnTo>
                  <a:pt x="611" y="3231"/>
                </a:lnTo>
                <a:lnTo>
                  <a:pt x="664" y="3245"/>
                </a:lnTo>
                <a:lnTo>
                  <a:pt x="713" y="3257"/>
                </a:lnTo>
                <a:lnTo>
                  <a:pt x="759" y="3266"/>
                </a:lnTo>
                <a:lnTo>
                  <a:pt x="801" y="3273"/>
                </a:lnTo>
                <a:lnTo>
                  <a:pt x="839" y="3278"/>
                </a:lnTo>
                <a:lnTo>
                  <a:pt x="875" y="3281"/>
                </a:lnTo>
                <a:lnTo>
                  <a:pt x="907" y="3282"/>
                </a:lnTo>
                <a:lnTo>
                  <a:pt x="935" y="3281"/>
                </a:lnTo>
                <a:lnTo>
                  <a:pt x="955" y="3279"/>
                </a:lnTo>
                <a:lnTo>
                  <a:pt x="978" y="3277"/>
                </a:lnTo>
                <a:lnTo>
                  <a:pt x="1005" y="3274"/>
                </a:lnTo>
                <a:lnTo>
                  <a:pt x="1034" y="3269"/>
                </a:lnTo>
                <a:lnTo>
                  <a:pt x="1068" y="3261"/>
                </a:lnTo>
                <a:lnTo>
                  <a:pt x="1104" y="3253"/>
                </a:lnTo>
                <a:lnTo>
                  <a:pt x="1144" y="3243"/>
                </a:lnTo>
                <a:lnTo>
                  <a:pt x="1187" y="3231"/>
                </a:lnTo>
                <a:lnTo>
                  <a:pt x="1230" y="3219"/>
                </a:lnTo>
                <a:lnTo>
                  <a:pt x="1269" y="3209"/>
                </a:lnTo>
                <a:lnTo>
                  <a:pt x="1302" y="3198"/>
                </a:lnTo>
                <a:lnTo>
                  <a:pt x="1331" y="3188"/>
                </a:lnTo>
                <a:lnTo>
                  <a:pt x="1356" y="3179"/>
                </a:lnTo>
                <a:lnTo>
                  <a:pt x="1376" y="3170"/>
                </a:lnTo>
                <a:lnTo>
                  <a:pt x="1393" y="3162"/>
                </a:lnTo>
                <a:lnTo>
                  <a:pt x="1403" y="3155"/>
                </a:lnTo>
                <a:lnTo>
                  <a:pt x="1467" y="3091"/>
                </a:lnTo>
                <a:lnTo>
                  <a:pt x="1566" y="3029"/>
                </a:lnTo>
                <a:lnTo>
                  <a:pt x="1620" y="2939"/>
                </a:lnTo>
                <a:lnTo>
                  <a:pt x="1709" y="2840"/>
                </a:lnTo>
                <a:lnTo>
                  <a:pt x="1710" y="2824"/>
                </a:lnTo>
                <a:lnTo>
                  <a:pt x="1711" y="2809"/>
                </a:lnTo>
                <a:lnTo>
                  <a:pt x="1712" y="2797"/>
                </a:lnTo>
                <a:lnTo>
                  <a:pt x="1714" y="2786"/>
                </a:lnTo>
                <a:lnTo>
                  <a:pt x="1716" y="2780"/>
                </a:lnTo>
                <a:lnTo>
                  <a:pt x="1723" y="2769"/>
                </a:lnTo>
                <a:lnTo>
                  <a:pt x="1734" y="2755"/>
                </a:lnTo>
                <a:lnTo>
                  <a:pt x="1747" y="2736"/>
                </a:lnTo>
                <a:lnTo>
                  <a:pt x="1764" y="2713"/>
                </a:lnTo>
                <a:lnTo>
                  <a:pt x="1784" y="2686"/>
                </a:lnTo>
                <a:lnTo>
                  <a:pt x="1808" y="2655"/>
                </a:lnTo>
                <a:lnTo>
                  <a:pt x="1835" y="2621"/>
                </a:lnTo>
                <a:lnTo>
                  <a:pt x="1850" y="2602"/>
                </a:lnTo>
                <a:lnTo>
                  <a:pt x="1865" y="2580"/>
                </a:lnTo>
                <a:lnTo>
                  <a:pt x="1880" y="2558"/>
                </a:lnTo>
                <a:lnTo>
                  <a:pt x="1896" y="2533"/>
                </a:lnTo>
                <a:lnTo>
                  <a:pt x="1911" y="2506"/>
                </a:lnTo>
                <a:lnTo>
                  <a:pt x="1927" y="2478"/>
                </a:lnTo>
                <a:lnTo>
                  <a:pt x="1943" y="2449"/>
                </a:lnTo>
                <a:lnTo>
                  <a:pt x="1960" y="2418"/>
                </a:lnTo>
                <a:lnTo>
                  <a:pt x="1976" y="2385"/>
                </a:lnTo>
                <a:lnTo>
                  <a:pt x="1992" y="2349"/>
                </a:lnTo>
                <a:lnTo>
                  <a:pt x="2009" y="2313"/>
                </a:lnTo>
                <a:lnTo>
                  <a:pt x="2026" y="2274"/>
                </a:lnTo>
                <a:lnTo>
                  <a:pt x="2061" y="2192"/>
                </a:lnTo>
                <a:lnTo>
                  <a:pt x="2096" y="2104"/>
                </a:lnTo>
                <a:lnTo>
                  <a:pt x="2079" y="2099"/>
                </a:lnTo>
                <a:lnTo>
                  <a:pt x="2063" y="2095"/>
                </a:lnTo>
                <a:lnTo>
                  <a:pt x="2049" y="2089"/>
                </a:lnTo>
                <a:lnTo>
                  <a:pt x="2036" y="2084"/>
                </a:lnTo>
                <a:lnTo>
                  <a:pt x="2024" y="2078"/>
                </a:lnTo>
                <a:lnTo>
                  <a:pt x="2013" y="2072"/>
                </a:lnTo>
                <a:lnTo>
                  <a:pt x="2005" y="2066"/>
                </a:lnTo>
                <a:lnTo>
                  <a:pt x="1997" y="2059"/>
                </a:lnTo>
                <a:lnTo>
                  <a:pt x="1871" y="1952"/>
                </a:lnTo>
                <a:lnTo>
                  <a:pt x="1840" y="1936"/>
                </a:lnTo>
                <a:lnTo>
                  <a:pt x="1818" y="1922"/>
                </a:lnTo>
                <a:lnTo>
                  <a:pt x="1809" y="1917"/>
                </a:lnTo>
                <a:lnTo>
                  <a:pt x="1804" y="1912"/>
                </a:lnTo>
                <a:lnTo>
                  <a:pt x="1800" y="1909"/>
                </a:lnTo>
                <a:lnTo>
                  <a:pt x="1799" y="1907"/>
                </a:lnTo>
                <a:lnTo>
                  <a:pt x="1782" y="1843"/>
                </a:lnTo>
                <a:lnTo>
                  <a:pt x="1728" y="1745"/>
                </a:lnTo>
                <a:lnTo>
                  <a:pt x="1745" y="1730"/>
                </a:lnTo>
                <a:lnTo>
                  <a:pt x="1762" y="1718"/>
                </a:lnTo>
                <a:lnTo>
                  <a:pt x="1777" y="1706"/>
                </a:lnTo>
                <a:lnTo>
                  <a:pt x="1791" y="1697"/>
                </a:lnTo>
                <a:lnTo>
                  <a:pt x="1804" y="1690"/>
                </a:lnTo>
                <a:lnTo>
                  <a:pt x="1815" y="1683"/>
                </a:lnTo>
                <a:lnTo>
                  <a:pt x="1826" y="1680"/>
                </a:lnTo>
                <a:lnTo>
                  <a:pt x="1835" y="1678"/>
                </a:lnTo>
                <a:lnTo>
                  <a:pt x="1840" y="1678"/>
                </a:lnTo>
                <a:lnTo>
                  <a:pt x="1846" y="1678"/>
                </a:lnTo>
                <a:lnTo>
                  <a:pt x="1853" y="1679"/>
                </a:lnTo>
                <a:lnTo>
                  <a:pt x="1860" y="1681"/>
                </a:lnTo>
                <a:lnTo>
                  <a:pt x="1878" y="1687"/>
                </a:lnTo>
                <a:lnTo>
                  <a:pt x="1898" y="1697"/>
                </a:lnTo>
                <a:lnTo>
                  <a:pt x="1923" y="1709"/>
                </a:lnTo>
                <a:lnTo>
                  <a:pt x="1950" y="1724"/>
                </a:lnTo>
                <a:lnTo>
                  <a:pt x="1981" y="1742"/>
                </a:lnTo>
                <a:lnTo>
                  <a:pt x="2016" y="1763"/>
                </a:lnTo>
                <a:lnTo>
                  <a:pt x="2205" y="1898"/>
                </a:lnTo>
                <a:lnTo>
                  <a:pt x="2339" y="1664"/>
                </a:lnTo>
                <a:lnTo>
                  <a:pt x="2310" y="1642"/>
                </a:lnTo>
                <a:lnTo>
                  <a:pt x="2282" y="1622"/>
                </a:lnTo>
                <a:lnTo>
                  <a:pt x="2256" y="1604"/>
                </a:lnTo>
                <a:lnTo>
                  <a:pt x="2229" y="1586"/>
                </a:lnTo>
                <a:lnTo>
                  <a:pt x="2204" y="1570"/>
                </a:lnTo>
                <a:lnTo>
                  <a:pt x="2179" y="1556"/>
                </a:lnTo>
                <a:lnTo>
                  <a:pt x="2155" y="1545"/>
                </a:lnTo>
                <a:lnTo>
                  <a:pt x="2133" y="1534"/>
                </a:lnTo>
                <a:lnTo>
                  <a:pt x="2111" y="1523"/>
                </a:lnTo>
                <a:lnTo>
                  <a:pt x="2093" y="1513"/>
                </a:lnTo>
                <a:lnTo>
                  <a:pt x="2077" y="1504"/>
                </a:lnTo>
                <a:lnTo>
                  <a:pt x="2063" y="1494"/>
                </a:lnTo>
                <a:lnTo>
                  <a:pt x="2052" y="1485"/>
                </a:lnTo>
                <a:lnTo>
                  <a:pt x="2044" y="1476"/>
                </a:lnTo>
                <a:lnTo>
                  <a:pt x="2037" y="1466"/>
                </a:lnTo>
                <a:lnTo>
                  <a:pt x="2034" y="1458"/>
                </a:lnTo>
                <a:lnTo>
                  <a:pt x="2007" y="1386"/>
                </a:lnTo>
                <a:lnTo>
                  <a:pt x="1962" y="1331"/>
                </a:lnTo>
                <a:lnTo>
                  <a:pt x="1957" y="1325"/>
                </a:lnTo>
                <a:lnTo>
                  <a:pt x="1954" y="1320"/>
                </a:lnTo>
                <a:lnTo>
                  <a:pt x="1951" y="1315"/>
                </a:lnTo>
                <a:lnTo>
                  <a:pt x="1950" y="1308"/>
                </a:lnTo>
                <a:lnTo>
                  <a:pt x="1949" y="1303"/>
                </a:lnTo>
                <a:lnTo>
                  <a:pt x="1949" y="1297"/>
                </a:lnTo>
                <a:lnTo>
                  <a:pt x="1949" y="1292"/>
                </a:lnTo>
                <a:lnTo>
                  <a:pt x="1950" y="1287"/>
                </a:lnTo>
                <a:lnTo>
                  <a:pt x="1952" y="1280"/>
                </a:lnTo>
                <a:lnTo>
                  <a:pt x="1955" y="1275"/>
                </a:lnTo>
                <a:lnTo>
                  <a:pt x="1959" y="1270"/>
                </a:lnTo>
                <a:lnTo>
                  <a:pt x="1963" y="1264"/>
                </a:lnTo>
                <a:lnTo>
                  <a:pt x="1974" y="1252"/>
                </a:lnTo>
                <a:lnTo>
                  <a:pt x="1988" y="1242"/>
                </a:lnTo>
                <a:lnTo>
                  <a:pt x="2035" y="1246"/>
                </a:lnTo>
                <a:lnTo>
                  <a:pt x="2077" y="1250"/>
                </a:lnTo>
                <a:lnTo>
                  <a:pt x="2113" y="1256"/>
                </a:lnTo>
                <a:lnTo>
                  <a:pt x="2146" y="1260"/>
                </a:lnTo>
                <a:lnTo>
                  <a:pt x="2173" y="1264"/>
                </a:lnTo>
                <a:lnTo>
                  <a:pt x="2194" y="1268"/>
                </a:lnTo>
                <a:lnTo>
                  <a:pt x="2210" y="1273"/>
                </a:lnTo>
                <a:lnTo>
                  <a:pt x="2222" y="1277"/>
                </a:lnTo>
                <a:lnTo>
                  <a:pt x="2438" y="1395"/>
                </a:lnTo>
                <a:lnTo>
                  <a:pt x="2474" y="1395"/>
                </a:lnTo>
                <a:lnTo>
                  <a:pt x="2744" y="972"/>
                </a:lnTo>
                <a:lnTo>
                  <a:pt x="2687" y="961"/>
                </a:lnTo>
                <a:lnTo>
                  <a:pt x="2636" y="952"/>
                </a:lnTo>
                <a:lnTo>
                  <a:pt x="2591" y="942"/>
                </a:lnTo>
                <a:lnTo>
                  <a:pt x="2554" y="934"/>
                </a:lnTo>
                <a:lnTo>
                  <a:pt x="2521" y="927"/>
                </a:lnTo>
                <a:lnTo>
                  <a:pt x="2497" y="920"/>
                </a:lnTo>
                <a:lnTo>
                  <a:pt x="2478" y="914"/>
                </a:lnTo>
                <a:lnTo>
                  <a:pt x="2465" y="910"/>
                </a:lnTo>
                <a:lnTo>
                  <a:pt x="2267" y="766"/>
                </a:lnTo>
                <a:lnTo>
                  <a:pt x="2248" y="754"/>
                </a:lnTo>
                <a:lnTo>
                  <a:pt x="2229" y="745"/>
                </a:lnTo>
                <a:lnTo>
                  <a:pt x="2210" y="739"/>
                </a:lnTo>
                <a:lnTo>
                  <a:pt x="2193" y="735"/>
                </a:lnTo>
                <a:lnTo>
                  <a:pt x="2184" y="733"/>
                </a:lnTo>
                <a:lnTo>
                  <a:pt x="2177" y="732"/>
                </a:lnTo>
                <a:lnTo>
                  <a:pt x="2168" y="732"/>
                </a:lnTo>
                <a:lnTo>
                  <a:pt x="2161" y="733"/>
                </a:lnTo>
                <a:lnTo>
                  <a:pt x="2153" y="735"/>
                </a:lnTo>
                <a:lnTo>
                  <a:pt x="2146" y="736"/>
                </a:lnTo>
                <a:lnTo>
                  <a:pt x="2139" y="738"/>
                </a:lnTo>
                <a:lnTo>
                  <a:pt x="2132" y="741"/>
                </a:lnTo>
                <a:lnTo>
                  <a:pt x="2125" y="744"/>
                </a:lnTo>
                <a:lnTo>
                  <a:pt x="2119" y="749"/>
                </a:lnTo>
                <a:lnTo>
                  <a:pt x="2112" y="753"/>
                </a:lnTo>
                <a:lnTo>
                  <a:pt x="2107" y="758"/>
                </a:lnTo>
                <a:lnTo>
                  <a:pt x="2095" y="770"/>
                </a:lnTo>
                <a:lnTo>
                  <a:pt x="2084" y="784"/>
                </a:lnTo>
                <a:lnTo>
                  <a:pt x="2075" y="800"/>
                </a:lnTo>
                <a:lnTo>
                  <a:pt x="2066" y="819"/>
                </a:lnTo>
                <a:lnTo>
                  <a:pt x="2059" y="841"/>
                </a:lnTo>
                <a:lnTo>
                  <a:pt x="2051" y="865"/>
                </a:lnTo>
                <a:lnTo>
                  <a:pt x="1917" y="1026"/>
                </a:lnTo>
                <a:lnTo>
                  <a:pt x="1913" y="1030"/>
                </a:lnTo>
                <a:lnTo>
                  <a:pt x="1911" y="1034"/>
                </a:lnTo>
                <a:lnTo>
                  <a:pt x="1910" y="1037"/>
                </a:lnTo>
                <a:lnTo>
                  <a:pt x="1912" y="1040"/>
                </a:lnTo>
                <a:lnTo>
                  <a:pt x="1913" y="1043"/>
                </a:lnTo>
                <a:lnTo>
                  <a:pt x="1913" y="1048"/>
                </a:lnTo>
                <a:lnTo>
                  <a:pt x="1912" y="1057"/>
                </a:lnTo>
                <a:lnTo>
                  <a:pt x="1911" y="1068"/>
                </a:lnTo>
                <a:lnTo>
                  <a:pt x="1906" y="1099"/>
                </a:lnTo>
                <a:lnTo>
                  <a:pt x="1898" y="1143"/>
                </a:lnTo>
                <a:lnTo>
                  <a:pt x="1894" y="1163"/>
                </a:lnTo>
                <a:lnTo>
                  <a:pt x="1890" y="1176"/>
                </a:lnTo>
                <a:lnTo>
                  <a:pt x="1888" y="1179"/>
                </a:lnTo>
                <a:lnTo>
                  <a:pt x="1885" y="1180"/>
                </a:lnTo>
                <a:lnTo>
                  <a:pt x="1883" y="1179"/>
                </a:lnTo>
                <a:lnTo>
                  <a:pt x="1880" y="1176"/>
                </a:lnTo>
                <a:lnTo>
                  <a:pt x="1878" y="1172"/>
                </a:lnTo>
                <a:lnTo>
                  <a:pt x="1876" y="1164"/>
                </a:lnTo>
                <a:lnTo>
                  <a:pt x="1874" y="1156"/>
                </a:lnTo>
                <a:lnTo>
                  <a:pt x="1871" y="1145"/>
                </a:lnTo>
                <a:lnTo>
                  <a:pt x="1867" y="1116"/>
                </a:lnTo>
                <a:lnTo>
                  <a:pt x="1862" y="1079"/>
                </a:lnTo>
                <a:lnTo>
                  <a:pt x="1862" y="1098"/>
                </a:lnTo>
                <a:lnTo>
                  <a:pt x="1835" y="1123"/>
                </a:lnTo>
                <a:lnTo>
                  <a:pt x="1813" y="1145"/>
                </a:lnTo>
                <a:lnTo>
                  <a:pt x="1805" y="1155"/>
                </a:lnTo>
                <a:lnTo>
                  <a:pt x="1798" y="1163"/>
                </a:lnTo>
                <a:lnTo>
                  <a:pt x="1794" y="1172"/>
                </a:lnTo>
                <a:lnTo>
                  <a:pt x="1791" y="1178"/>
                </a:lnTo>
                <a:lnTo>
                  <a:pt x="1755" y="1277"/>
                </a:lnTo>
                <a:lnTo>
                  <a:pt x="1682" y="1386"/>
                </a:lnTo>
                <a:lnTo>
                  <a:pt x="1709" y="1395"/>
                </a:lnTo>
                <a:lnTo>
                  <a:pt x="1690" y="1403"/>
                </a:lnTo>
                <a:lnTo>
                  <a:pt x="1673" y="1410"/>
                </a:lnTo>
                <a:lnTo>
                  <a:pt x="1663" y="1417"/>
                </a:lnTo>
                <a:lnTo>
                  <a:pt x="1655" y="1422"/>
                </a:lnTo>
                <a:lnTo>
                  <a:pt x="1637" y="1476"/>
                </a:lnTo>
                <a:lnTo>
                  <a:pt x="1631" y="1481"/>
                </a:lnTo>
                <a:lnTo>
                  <a:pt x="1623" y="1490"/>
                </a:lnTo>
                <a:lnTo>
                  <a:pt x="1611" y="1502"/>
                </a:lnTo>
                <a:lnTo>
                  <a:pt x="1597" y="1516"/>
                </a:lnTo>
                <a:lnTo>
                  <a:pt x="1588" y="1525"/>
                </a:lnTo>
                <a:lnTo>
                  <a:pt x="1580" y="1538"/>
                </a:lnTo>
                <a:lnTo>
                  <a:pt x="1569" y="1553"/>
                </a:lnTo>
                <a:lnTo>
                  <a:pt x="1558" y="1571"/>
                </a:lnTo>
                <a:lnTo>
                  <a:pt x="1546" y="1594"/>
                </a:lnTo>
                <a:lnTo>
                  <a:pt x="1535" y="1619"/>
                </a:lnTo>
                <a:lnTo>
                  <a:pt x="1521" y="1647"/>
                </a:lnTo>
                <a:lnTo>
                  <a:pt x="1507" y="1678"/>
                </a:lnTo>
                <a:lnTo>
                  <a:pt x="1481" y="1735"/>
                </a:lnTo>
                <a:lnTo>
                  <a:pt x="1460" y="1776"/>
                </a:lnTo>
                <a:lnTo>
                  <a:pt x="1453" y="1789"/>
                </a:lnTo>
                <a:lnTo>
                  <a:pt x="1447" y="1800"/>
                </a:lnTo>
                <a:lnTo>
                  <a:pt x="1443" y="1806"/>
                </a:lnTo>
                <a:lnTo>
                  <a:pt x="1440" y="1808"/>
                </a:lnTo>
                <a:lnTo>
                  <a:pt x="1422" y="1808"/>
                </a:lnTo>
                <a:lnTo>
                  <a:pt x="1403" y="1808"/>
                </a:lnTo>
                <a:lnTo>
                  <a:pt x="1386" y="1828"/>
                </a:lnTo>
                <a:lnTo>
                  <a:pt x="1372" y="1843"/>
                </a:lnTo>
                <a:lnTo>
                  <a:pt x="1359" y="1855"/>
                </a:lnTo>
                <a:lnTo>
                  <a:pt x="1350" y="1861"/>
                </a:lnTo>
                <a:lnTo>
                  <a:pt x="1242" y="1907"/>
                </a:lnTo>
                <a:lnTo>
                  <a:pt x="1205" y="1933"/>
                </a:lnTo>
                <a:lnTo>
                  <a:pt x="1160" y="1925"/>
                </a:lnTo>
                <a:lnTo>
                  <a:pt x="1143" y="1952"/>
                </a:lnTo>
                <a:lnTo>
                  <a:pt x="1140" y="1954"/>
                </a:lnTo>
                <a:lnTo>
                  <a:pt x="1135" y="1955"/>
                </a:lnTo>
                <a:lnTo>
                  <a:pt x="1131" y="1956"/>
                </a:lnTo>
                <a:lnTo>
                  <a:pt x="1125" y="1956"/>
                </a:lnTo>
                <a:lnTo>
                  <a:pt x="1110" y="1955"/>
                </a:lnTo>
                <a:lnTo>
                  <a:pt x="1089" y="1952"/>
                </a:lnTo>
                <a:lnTo>
                  <a:pt x="935" y="1970"/>
                </a:lnTo>
                <a:lnTo>
                  <a:pt x="864" y="1925"/>
                </a:lnTo>
                <a:lnTo>
                  <a:pt x="855" y="1871"/>
                </a:lnTo>
                <a:lnTo>
                  <a:pt x="828" y="1843"/>
                </a:lnTo>
                <a:lnTo>
                  <a:pt x="782" y="1853"/>
                </a:lnTo>
                <a:lnTo>
                  <a:pt x="765" y="1823"/>
                </a:lnTo>
                <a:lnTo>
                  <a:pt x="749" y="1795"/>
                </a:lnTo>
                <a:lnTo>
                  <a:pt x="734" y="1771"/>
                </a:lnTo>
                <a:lnTo>
                  <a:pt x="720" y="1749"/>
                </a:lnTo>
                <a:lnTo>
                  <a:pt x="707" y="1730"/>
                </a:lnTo>
                <a:lnTo>
                  <a:pt x="697" y="1713"/>
                </a:lnTo>
                <a:lnTo>
                  <a:pt x="689" y="1698"/>
                </a:lnTo>
                <a:lnTo>
                  <a:pt x="683" y="1686"/>
                </a:lnTo>
                <a:lnTo>
                  <a:pt x="681" y="1680"/>
                </a:lnTo>
                <a:lnTo>
                  <a:pt x="680" y="1672"/>
                </a:lnTo>
                <a:lnTo>
                  <a:pt x="680" y="1663"/>
                </a:lnTo>
                <a:lnTo>
                  <a:pt x="681" y="1652"/>
                </a:lnTo>
                <a:lnTo>
                  <a:pt x="682" y="1639"/>
                </a:lnTo>
                <a:lnTo>
                  <a:pt x="686" y="1625"/>
                </a:lnTo>
                <a:lnTo>
                  <a:pt x="689" y="1609"/>
                </a:lnTo>
                <a:lnTo>
                  <a:pt x="693" y="1592"/>
                </a:lnTo>
                <a:lnTo>
                  <a:pt x="693" y="1579"/>
                </a:lnTo>
                <a:lnTo>
                  <a:pt x="694" y="1566"/>
                </a:lnTo>
                <a:lnTo>
                  <a:pt x="695" y="1555"/>
                </a:lnTo>
                <a:lnTo>
                  <a:pt x="697" y="1545"/>
                </a:lnTo>
                <a:lnTo>
                  <a:pt x="700" y="1535"/>
                </a:lnTo>
                <a:lnTo>
                  <a:pt x="703" y="1526"/>
                </a:lnTo>
                <a:lnTo>
                  <a:pt x="706" y="1519"/>
                </a:lnTo>
                <a:lnTo>
                  <a:pt x="710" y="1511"/>
                </a:lnTo>
                <a:lnTo>
                  <a:pt x="801" y="1386"/>
                </a:lnTo>
                <a:lnTo>
                  <a:pt x="807" y="1372"/>
                </a:lnTo>
                <a:lnTo>
                  <a:pt x="819" y="1347"/>
                </a:lnTo>
                <a:lnTo>
                  <a:pt x="834" y="1313"/>
                </a:lnTo>
                <a:lnTo>
                  <a:pt x="855" y="1268"/>
                </a:lnTo>
                <a:lnTo>
                  <a:pt x="1277" y="649"/>
                </a:lnTo>
                <a:lnTo>
                  <a:pt x="1610" y="146"/>
                </a:lnTo>
                <a:lnTo>
                  <a:pt x="1637" y="118"/>
                </a:lnTo>
                <a:lnTo>
                  <a:pt x="1637" y="65"/>
                </a:lnTo>
                <a:lnTo>
                  <a:pt x="1673" y="2"/>
                </a:lnTo>
                <a:lnTo>
                  <a:pt x="1701" y="0"/>
                </a:lnTo>
                <a:lnTo>
                  <a:pt x="1728" y="0"/>
                </a:lnTo>
                <a:lnTo>
                  <a:pt x="1752" y="0"/>
                </a:lnTo>
                <a:lnTo>
                  <a:pt x="1775" y="2"/>
                </a:lnTo>
                <a:lnTo>
                  <a:pt x="1795" y="5"/>
                </a:lnTo>
                <a:lnTo>
                  <a:pt x="1813" y="8"/>
                </a:lnTo>
                <a:lnTo>
                  <a:pt x="1830" y="14"/>
                </a:lnTo>
                <a:lnTo>
                  <a:pt x="1844" y="20"/>
                </a:lnTo>
                <a:lnTo>
                  <a:pt x="1908" y="65"/>
                </a:lnTo>
                <a:lnTo>
                  <a:pt x="1980" y="92"/>
                </a:lnTo>
                <a:lnTo>
                  <a:pt x="2007" y="154"/>
                </a:lnTo>
                <a:lnTo>
                  <a:pt x="2011" y="154"/>
                </a:lnTo>
                <a:lnTo>
                  <a:pt x="2016" y="152"/>
                </a:lnTo>
                <a:lnTo>
                  <a:pt x="2020" y="150"/>
                </a:lnTo>
                <a:lnTo>
                  <a:pt x="2024" y="146"/>
                </a:lnTo>
                <a:lnTo>
                  <a:pt x="2141" y="272"/>
                </a:lnTo>
                <a:lnTo>
                  <a:pt x="2205" y="308"/>
                </a:lnTo>
                <a:lnTo>
                  <a:pt x="2214" y="451"/>
                </a:lnTo>
                <a:lnTo>
                  <a:pt x="2249" y="487"/>
                </a:lnTo>
                <a:lnTo>
                  <a:pt x="2276" y="541"/>
                </a:lnTo>
                <a:lnTo>
                  <a:pt x="2279" y="547"/>
                </a:lnTo>
                <a:lnTo>
                  <a:pt x="2281" y="552"/>
                </a:lnTo>
                <a:lnTo>
                  <a:pt x="2286" y="557"/>
                </a:lnTo>
                <a:lnTo>
                  <a:pt x="2290" y="563"/>
                </a:lnTo>
                <a:lnTo>
                  <a:pt x="2300" y="572"/>
                </a:lnTo>
                <a:lnTo>
                  <a:pt x="2313" y="581"/>
                </a:lnTo>
                <a:lnTo>
                  <a:pt x="2327" y="591"/>
                </a:lnTo>
                <a:lnTo>
                  <a:pt x="2344" y="598"/>
                </a:lnTo>
                <a:lnTo>
                  <a:pt x="2363" y="606"/>
                </a:lnTo>
                <a:lnTo>
                  <a:pt x="2385" y="613"/>
                </a:lnTo>
                <a:lnTo>
                  <a:pt x="2699" y="729"/>
                </a:lnTo>
                <a:lnTo>
                  <a:pt x="2728" y="744"/>
                </a:lnTo>
                <a:lnTo>
                  <a:pt x="2754" y="757"/>
                </a:lnTo>
                <a:lnTo>
                  <a:pt x="2777" y="768"/>
                </a:lnTo>
                <a:lnTo>
                  <a:pt x="2798" y="776"/>
                </a:lnTo>
                <a:lnTo>
                  <a:pt x="2817" y="784"/>
                </a:lnTo>
                <a:lnTo>
                  <a:pt x="2834" y="788"/>
                </a:lnTo>
                <a:lnTo>
                  <a:pt x="2848" y="791"/>
                </a:lnTo>
                <a:lnTo>
                  <a:pt x="2861" y="793"/>
                </a:lnTo>
                <a:lnTo>
                  <a:pt x="3059" y="819"/>
                </a:lnTo>
                <a:lnTo>
                  <a:pt x="3071" y="827"/>
                </a:lnTo>
                <a:lnTo>
                  <a:pt x="3083" y="837"/>
                </a:lnTo>
                <a:lnTo>
                  <a:pt x="3096" y="846"/>
                </a:lnTo>
                <a:lnTo>
                  <a:pt x="3109" y="859"/>
                </a:lnTo>
                <a:lnTo>
                  <a:pt x="3123" y="872"/>
                </a:lnTo>
                <a:lnTo>
                  <a:pt x="3137" y="888"/>
                </a:lnTo>
                <a:lnTo>
                  <a:pt x="3152" y="904"/>
                </a:lnTo>
                <a:lnTo>
                  <a:pt x="3168" y="923"/>
                </a:lnTo>
                <a:lnTo>
                  <a:pt x="3182" y="941"/>
                </a:lnTo>
                <a:lnTo>
                  <a:pt x="3195" y="958"/>
                </a:lnTo>
                <a:lnTo>
                  <a:pt x="3206" y="973"/>
                </a:lnTo>
                <a:lnTo>
                  <a:pt x="3214" y="987"/>
                </a:lnTo>
                <a:lnTo>
                  <a:pt x="3222" y="999"/>
                </a:lnTo>
                <a:lnTo>
                  <a:pt x="3226" y="1010"/>
                </a:lnTo>
                <a:lnTo>
                  <a:pt x="3229" y="1018"/>
                </a:lnTo>
                <a:lnTo>
                  <a:pt x="3230" y="1026"/>
                </a:lnTo>
                <a:lnTo>
                  <a:pt x="3228" y="1036"/>
                </a:lnTo>
                <a:lnTo>
                  <a:pt x="3224" y="1047"/>
                </a:lnTo>
                <a:lnTo>
                  <a:pt x="3220" y="1056"/>
                </a:lnTo>
                <a:lnTo>
                  <a:pt x="3214" y="1064"/>
                </a:lnTo>
                <a:lnTo>
                  <a:pt x="3209" y="1072"/>
                </a:lnTo>
                <a:lnTo>
                  <a:pt x="3201" y="1078"/>
                </a:lnTo>
                <a:lnTo>
                  <a:pt x="3194" y="1084"/>
                </a:lnTo>
                <a:lnTo>
                  <a:pt x="3185" y="1089"/>
                </a:lnTo>
                <a:lnTo>
                  <a:pt x="3032" y="1107"/>
                </a:lnTo>
                <a:lnTo>
                  <a:pt x="3022" y="1111"/>
                </a:lnTo>
                <a:lnTo>
                  <a:pt x="3010" y="1115"/>
                </a:lnTo>
                <a:lnTo>
                  <a:pt x="2998" y="1120"/>
                </a:lnTo>
                <a:lnTo>
                  <a:pt x="2986" y="1127"/>
                </a:lnTo>
                <a:lnTo>
                  <a:pt x="2973" y="1135"/>
                </a:lnTo>
                <a:lnTo>
                  <a:pt x="2961" y="1145"/>
                </a:lnTo>
                <a:lnTo>
                  <a:pt x="2948" y="1156"/>
                </a:lnTo>
                <a:lnTo>
                  <a:pt x="2936" y="1167"/>
                </a:lnTo>
                <a:lnTo>
                  <a:pt x="2923" y="1181"/>
                </a:lnTo>
                <a:lnTo>
                  <a:pt x="2910" y="1196"/>
                </a:lnTo>
                <a:lnTo>
                  <a:pt x="2896" y="1213"/>
                </a:lnTo>
                <a:lnTo>
                  <a:pt x="2882" y="1230"/>
                </a:lnTo>
                <a:lnTo>
                  <a:pt x="2868" y="1249"/>
                </a:lnTo>
                <a:lnTo>
                  <a:pt x="2854" y="1270"/>
                </a:lnTo>
                <a:lnTo>
                  <a:pt x="2840" y="1291"/>
                </a:lnTo>
                <a:lnTo>
                  <a:pt x="2825" y="1314"/>
                </a:lnTo>
                <a:lnTo>
                  <a:pt x="2484" y="1861"/>
                </a:lnTo>
                <a:lnTo>
                  <a:pt x="2141" y="2661"/>
                </a:lnTo>
                <a:lnTo>
                  <a:pt x="2042" y="2867"/>
                </a:lnTo>
                <a:lnTo>
                  <a:pt x="1673" y="3299"/>
                </a:lnTo>
                <a:lnTo>
                  <a:pt x="1511" y="3389"/>
                </a:lnTo>
                <a:lnTo>
                  <a:pt x="1424" y="3433"/>
                </a:lnTo>
                <a:lnTo>
                  <a:pt x="1344" y="3471"/>
                </a:lnTo>
                <a:lnTo>
                  <a:pt x="1308" y="3487"/>
                </a:lnTo>
                <a:lnTo>
                  <a:pt x="1273" y="3502"/>
                </a:lnTo>
                <a:lnTo>
                  <a:pt x="1241" y="3516"/>
                </a:lnTo>
                <a:lnTo>
                  <a:pt x="1210" y="3528"/>
                </a:lnTo>
                <a:lnTo>
                  <a:pt x="1182" y="3538"/>
                </a:lnTo>
                <a:lnTo>
                  <a:pt x="1156" y="3547"/>
                </a:lnTo>
                <a:lnTo>
                  <a:pt x="1132" y="3554"/>
                </a:lnTo>
                <a:lnTo>
                  <a:pt x="1110" y="3560"/>
                </a:lnTo>
                <a:lnTo>
                  <a:pt x="1090" y="3564"/>
                </a:lnTo>
                <a:lnTo>
                  <a:pt x="1073" y="3567"/>
                </a:lnTo>
                <a:lnTo>
                  <a:pt x="1057" y="3568"/>
                </a:lnTo>
                <a:lnTo>
                  <a:pt x="1044" y="3568"/>
                </a:lnTo>
                <a:lnTo>
                  <a:pt x="1018" y="3565"/>
                </a:lnTo>
                <a:lnTo>
                  <a:pt x="992" y="3560"/>
                </a:lnTo>
                <a:lnTo>
                  <a:pt x="965" y="3552"/>
                </a:lnTo>
                <a:lnTo>
                  <a:pt x="937" y="3544"/>
                </a:lnTo>
                <a:lnTo>
                  <a:pt x="909" y="3532"/>
                </a:lnTo>
                <a:lnTo>
                  <a:pt x="879" y="3519"/>
                </a:lnTo>
                <a:lnTo>
                  <a:pt x="849" y="3504"/>
                </a:lnTo>
                <a:lnTo>
                  <a:pt x="819" y="3488"/>
                </a:lnTo>
                <a:lnTo>
                  <a:pt x="657" y="3425"/>
                </a:lnTo>
                <a:lnTo>
                  <a:pt x="459" y="3326"/>
                </a:lnTo>
                <a:lnTo>
                  <a:pt x="504" y="3317"/>
                </a:lnTo>
                <a:lnTo>
                  <a:pt x="480" y="3305"/>
                </a:lnTo>
                <a:lnTo>
                  <a:pt x="456" y="3296"/>
                </a:lnTo>
                <a:lnTo>
                  <a:pt x="435" y="3286"/>
                </a:lnTo>
                <a:lnTo>
                  <a:pt x="413" y="3276"/>
                </a:lnTo>
                <a:lnTo>
                  <a:pt x="394" y="3268"/>
                </a:lnTo>
                <a:lnTo>
                  <a:pt x="376" y="3260"/>
                </a:lnTo>
                <a:lnTo>
                  <a:pt x="359" y="3253"/>
                </a:lnTo>
                <a:lnTo>
                  <a:pt x="341" y="3245"/>
                </a:lnTo>
                <a:lnTo>
                  <a:pt x="313" y="3232"/>
                </a:lnTo>
                <a:lnTo>
                  <a:pt x="292" y="3223"/>
                </a:lnTo>
                <a:lnTo>
                  <a:pt x="278" y="3215"/>
                </a:lnTo>
                <a:lnTo>
                  <a:pt x="269" y="3210"/>
                </a:lnTo>
                <a:lnTo>
                  <a:pt x="162" y="3119"/>
                </a:lnTo>
                <a:lnTo>
                  <a:pt x="27" y="3038"/>
                </a:lnTo>
                <a:lnTo>
                  <a:pt x="0" y="2975"/>
                </a:lnTo>
                <a:close/>
              </a:path>
            </a:pathLst>
          </a:custGeom>
          <a:gradFill flip="none" rotWithShape="1">
            <a:gsLst>
              <a:gs pos="100000">
                <a:schemeClr val="accent1"/>
              </a:gs>
              <a:gs pos="56000">
                <a:schemeClr val="tx2"/>
              </a:gs>
            </a:gsLst>
            <a:lin ang="16200000" scaled="1"/>
            <a:tileRect/>
          </a:gra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72" name="Freeform 7"/>
          <p:cNvSpPr>
            <a:spLocks noEditPoints="1"/>
          </p:cNvSpPr>
          <p:nvPr/>
        </p:nvSpPr>
        <p:spPr bwMode="auto">
          <a:xfrm>
            <a:off x="3923928" y="1345332"/>
            <a:ext cx="924803" cy="1017669"/>
          </a:xfrm>
          <a:custGeom>
            <a:avLst/>
            <a:gdLst>
              <a:gd name="T0" fmla="*/ 189 w 3235"/>
              <a:gd name="T1" fmla="*/ 1554 h 4204"/>
              <a:gd name="T2" fmla="*/ 466 w 3235"/>
              <a:gd name="T3" fmla="*/ 1559 h 4204"/>
              <a:gd name="T4" fmla="*/ 666 w 3235"/>
              <a:gd name="T5" fmla="*/ 1249 h 4204"/>
              <a:gd name="T6" fmla="*/ 1164 w 3235"/>
              <a:gd name="T7" fmla="*/ 775 h 4204"/>
              <a:gd name="T8" fmla="*/ 2114 w 3235"/>
              <a:gd name="T9" fmla="*/ 619 h 4204"/>
              <a:gd name="T10" fmla="*/ 2600 w 3235"/>
              <a:gd name="T11" fmla="*/ 612 h 4204"/>
              <a:gd name="T12" fmla="*/ 3037 w 3235"/>
              <a:gd name="T13" fmla="*/ 774 h 4204"/>
              <a:gd name="T14" fmla="*/ 3093 w 3235"/>
              <a:gd name="T15" fmla="*/ 955 h 4204"/>
              <a:gd name="T16" fmla="*/ 2735 w 3235"/>
              <a:gd name="T17" fmla="*/ 1132 h 4204"/>
              <a:gd name="T18" fmla="*/ 3068 w 3235"/>
              <a:gd name="T19" fmla="*/ 1069 h 4204"/>
              <a:gd name="T20" fmla="*/ 3115 w 3235"/>
              <a:gd name="T21" fmla="*/ 706 h 4204"/>
              <a:gd name="T22" fmla="*/ 2142 w 3235"/>
              <a:gd name="T23" fmla="*/ 386 h 4204"/>
              <a:gd name="T24" fmla="*/ 1859 w 3235"/>
              <a:gd name="T25" fmla="*/ 73 h 4204"/>
              <a:gd name="T26" fmla="*/ 1553 w 3235"/>
              <a:gd name="T27" fmla="*/ 179 h 4204"/>
              <a:gd name="T28" fmla="*/ 1383 w 3235"/>
              <a:gd name="T29" fmla="*/ 418 h 4204"/>
              <a:gd name="T30" fmla="*/ 802 w 3235"/>
              <a:gd name="T31" fmla="*/ 382 h 4204"/>
              <a:gd name="T32" fmla="*/ 503 w 3235"/>
              <a:gd name="T33" fmla="*/ 485 h 4204"/>
              <a:gd name="T34" fmla="*/ 1115 w 3235"/>
              <a:gd name="T35" fmla="*/ 2254 h 4204"/>
              <a:gd name="T36" fmla="*/ 1767 w 3235"/>
              <a:gd name="T37" fmla="*/ 2223 h 4204"/>
              <a:gd name="T38" fmla="*/ 2080 w 3235"/>
              <a:gd name="T39" fmla="*/ 2251 h 4204"/>
              <a:gd name="T40" fmla="*/ 2236 w 3235"/>
              <a:gd name="T41" fmla="*/ 3537 h 4204"/>
              <a:gd name="T42" fmla="*/ 2110 w 3235"/>
              <a:gd name="T43" fmla="*/ 3857 h 4204"/>
              <a:gd name="T44" fmla="*/ 1908 w 3235"/>
              <a:gd name="T45" fmla="*/ 3984 h 4204"/>
              <a:gd name="T46" fmla="*/ 1464 w 3235"/>
              <a:gd name="T47" fmla="*/ 4138 h 4204"/>
              <a:gd name="T48" fmla="*/ 1588 w 3235"/>
              <a:gd name="T49" fmla="*/ 4141 h 4204"/>
              <a:gd name="T50" fmla="*/ 1557 w 3235"/>
              <a:gd name="T51" fmla="*/ 4204 h 4204"/>
              <a:gd name="T52" fmla="*/ 2276 w 3235"/>
              <a:gd name="T53" fmla="*/ 3943 h 4204"/>
              <a:gd name="T54" fmla="*/ 2753 w 3235"/>
              <a:gd name="T55" fmla="*/ 2245 h 4204"/>
              <a:gd name="T56" fmla="*/ 2827 w 3235"/>
              <a:gd name="T57" fmla="*/ 2180 h 4204"/>
              <a:gd name="T58" fmla="*/ 2897 w 3235"/>
              <a:gd name="T59" fmla="*/ 1931 h 4204"/>
              <a:gd name="T60" fmla="*/ 2861 w 3235"/>
              <a:gd name="T61" fmla="*/ 1832 h 4204"/>
              <a:gd name="T62" fmla="*/ 2520 w 3235"/>
              <a:gd name="T63" fmla="*/ 1765 h 4204"/>
              <a:gd name="T64" fmla="*/ 2165 w 3235"/>
              <a:gd name="T65" fmla="*/ 1383 h 4204"/>
              <a:gd name="T66" fmla="*/ 2330 w 3235"/>
              <a:gd name="T67" fmla="*/ 1213 h 4204"/>
              <a:gd name="T68" fmla="*/ 2276 w 3235"/>
              <a:gd name="T69" fmla="*/ 1088 h 4204"/>
              <a:gd name="T70" fmla="*/ 1944 w 3235"/>
              <a:gd name="T71" fmla="*/ 925 h 4204"/>
              <a:gd name="T72" fmla="*/ 1721 w 3235"/>
              <a:gd name="T73" fmla="*/ 666 h 4204"/>
              <a:gd name="T74" fmla="*/ 1630 w 3235"/>
              <a:gd name="T75" fmla="*/ 674 h 4204"/>
              <a:gd name="T76" fmla="*/ 1367 w 3235"/>
              <a:gd name="T77" fmla="*/ 962 h 4204"/>
              <a:gd name="T78" fmla="*/ 1069 w 3235"/>
              <a:gd name="T79" fmla="*/ 1037 h 4204"/>
              <a:gd name="T80" fmla="*/ 1156 w 3235"/>
              <a:gd name="T81" fmla="*/ 1377 h 4204"/>
              <a:gd name="T82" fmla="*/ 1095 w 3235"/>
              <a:gd name="T83" fmla="*/ 1794 h 4204"/>
              <a:gd name="T84" fmla="*/ 722 w 3235"/>
              <a:gd name="T85" fmla="*/ 1859 h 4204"/>
              <a:gd name="T86" fmla="*/ 679 w 3235"/>
              <a:gd name="T87" fmla="*/ 1935 h 4204"/>
              <a:gd name="T88" fmla="*/ 623 w 3235"/>
              <a:gd name="T89" fmla="*/ 2060 h 4204"/>
              <a:gd name="T90" fmla="*/ 597 w 3235"/>
              <a:gd name="T91" fmla="*/ 2255 h 4204"/>
              <a:gd name="T92" fmla="*/ 1295 w 3235"/>
              <a:gd name="T93" fmla="*/ 2875 h 4204"/>
              <a:gd name="T94" fmla="*/ 1583 w 3235"/>
              <a:gd name="T95" fmla="*/ 2867 h 4204"/>
              <a:gd name="T96" fmla="*/ 1763 w 3235"/>
              <a:gd name="T97" fmla="*/ 2892 h 4204"/>
              <a:gd name="T98" fmla="*/ 1990 w 3235"/>
              <a:gd name="T99" fmla="*/ 2622 h 4204"/>
              <a:gd name="T100" fmla="*/ 1511 w 3235"/>
              <a:gd name="T101" fmla="*/ 2353 h 4204"/>
              <a:gd name="T102" fmla="*/ 954 w 3235"/>
              <a:gd name="T103" fmla="*/ 2677 h 4204"/>
              <a:gd name="T104" fmla="*/ 1189 w 3235"/>
              <a:gd name="T105" fmla="*/ 2894 h 4204"/>
              <a:gd name="T106" fmla="*/ 1359 w 3235"/>
              <a:gd name="T107" fmla="*/ 2558 h 4204"/>
              <a:gd name="T108" fmla="*/ 1763 w 3235"/>
              <a:gd name="T109" fmla="*/ 2506 h 4204"/>
              <a:gd name="T110" fmla="*/ 1424 w 3235"/>
              <a:gd name="T111" fmla="*/ 1708 h 4204"/>
              <a:gd name="T112" fmla="*/ 1907 w 3235"/>
              <a:gd name="T113" fmla="*/ 1509 h 4204"/>
              <a:gd name="T114" fmla="*/ 2250 w 3235"/>
              <a:gd name="T115" fmla="*/ 1751 h 4204"/>
              <a:gd name="T116" fmla="*/ 2046 w 3235"/>
              <a:gd name="T117" fmla="*/ 1710 h 4204"/>
              <a:gd name="T118" fmla="*/ 1404 w 3235"/>
              <a:gd name="T119" fmla="*/ 1733 h 42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235" h="4204">
                <a:moveTo>
                  <a:pt x="0" y="1302"/>
                </a:moveTo>
                <a:lnTo>
                  <a:pt x="18" y="1302"/>
                </a:lnTo>
                <a:lnTo>
                  <a:pt x="18" y="1315"/>
                </a:lnTo>
                <a:lnTo>
                  <a:pt x="20" y="1325"/>
                </a:lnTo>
                <a:lnTo>
                  <a:pt x="23" y="1332"/>
                </a:lnTo>
                <a:lnTo>
                  <a:pt x="27" y="1339"/>
                </a:lnTo>
                <a:lnTo>
                  <a:pt x="99" y="1465"/>
                </a:lnTo>
                <a:lnTo>
                  <a:pt x="95" y="1476"/>
                </a:lnTo>
                <a:lnTo>
                  <a:pt x="94" y="1484"/>
                </a:lnTo>
                <a:lnTo>
                  <a:pt x="94" y="1487"/>
                </a:lnTo>
                <a:lnTo>
                  <a:pt x="95" y="1489"/>
                </a:lnTo>
                <a:lnTo>
                  <a:pt x="96" y="1490"/>
                </a:lnTo>
                <a:lnTo>
                  <a:pt x="99" y="1491"/>
                </a:lnTo>
                <a:lnTo>
                  <a:pt x="126" y="1491"/>
                </a:lnTo>
                <a:lnTo>
                  <a:pt x="152" y="1537"/>
                </a:lnTo>
                <a:lnTo>
                  <a:pt x="189" y="1554"/>
                </a:lnTo>
                <a:lnTo>
                  <a:pt x="233" y="1635"/>
                </a:lnTo>
                <a:lnTo>
                  <a:pt x="249" y="1624"/>
                </a:lnTo>
                <a:lnTo>
                  <a:pt x="263" y="1615"/>
                </a:lnTo>
                <a:lnTo>
                  <a:pt x="273" y="1610"/>
                </a:lnTo>
                <a:lnTo>
                  <a:pt x="278" y="1608"/>
                </a:lnTo>
                <a:lnTo>
                  <a:pt x="323" y="1635"/>
                </a:lnTo>
                <a:lnTo>
                  <a:pt x="323" y="1590"/>
                </a:lnTo>
                <a:lnTo>
                  <a:pt x="404" y="1617"/>
                </a:lnTo>
                <a:lnTo>
                  <a:pt x="411" y="1608"/>
                </a:lnTo>
                <a:lnTo>
                  <a:pt x="418" y="1599"/>
                </a:lnTo>
                <a:lnTo>
                  <a:pt x="428" y="1590"/>
                </a:lnTo>
                <a:lnTo>
                  <a:pt x="441" y="1581"/>
                </a:lnTo>
                <a:lnTo>
                  <a:pt x="453" y="1573"/>
                </a:lnTo>
                <a:lnTo>
                  <a:pt x="461" y="1566"/>
                </a:lnTo>
                <a:lnTo>
                  <a:pt x="463" y="1562"/>
                </a:lnTo>
                <a:lnTo>
                  <a:pt x="466" y="1559"/>
                </a:lnTo>
                <a:lnTo>
                  <a:pt x="468" y="1556"/>
                </a:lnTo>
                <a:lnTo>
                  <a:pt x="468" y="1554"/>
                </a:lnTo>
                <a:lnTo>
                  <a:pt x="449" y="1545"/>
                </a:lnTo>
                <a:lnTo>
                  <a:pt x="460" y="1544"/>
                </a:lnTo>
                <a:lnTo>
                  <a:pt x="471" y="1543"/>
                </a:lnTo>
                <a:lnTo>
                  <a:pt x="481" y="1540"/>
                </a:lnTo>
                <a:lnTo>
                  <a:pt x="490" y="1536"/>
                </a:lnTo>
                <a:lnTo>
                  <a:pt x="499" y="1531"/>
                </a:lnTo>
                <a:lnTo>
                  <a:pt x="507" y="1525"/>
                </a:lnTo>
                <a:lnTo>
                  <a:pt x="514" y="1517"/>
                </a:lnTo>
                <a:lnTo>
                  <a:pt x="521" y="1509"/>
                </a:lnTo>
                <a:lnTo>
                  <a:pt x="514" y="1500"/>
                </a:lnTo>
                <a:lnTo>
                  <a:pt x="509" y="1494"/>
                </a:lnTo>
                <a:lnTo>
                  <a:pt x="505" y="1487"/>
                </a:lnTo>
                <a:lnTo>
                  <a:pt x="503" y="1482"/>
                </a:lnTo>
                <a:lnTo>
                  <a:pt x="666" y="1249"/>
                </a:lnTo>
                <a:lnTo>
                  <a:pt x="693" y="1186"/>
                </a:lnTo>
                <a:lnTo>
                  <a:pt x="828" y="1088"/>
                </a:lnTo>
                <a:lnTo>
                  <a:pt x="818" y="1061"/>
                </a:lnTo>
                <a:lnTo>
                  <a:pt x="828" y="1047"/>
                </a:lnTo>
                <a:lnTo>
                  <a:pt x="837" y="1035"/>
                </a:lnTo>
                <a:lnTo>
                  <a:pt x="845" y="1025"/>
                </a:lnTo>
                <a:lnTo>
                  <a:pt x="855" y="1016"/>
                </a:lnTo>
                <a:lnTo>
                  <a:pt x="936" y="952"/>
                </a:lnTo>
                <a:lnTo>
                  <a:pt x="954" y="907"/>
                </a:lnTo>
                <a:lnTo>
                  <a:pt x="958" y="905"/>
                </a:lnTo>
                <a:lnTo>
                  <a:pt x="971" y="898"/>
                </a:lnTo>
                <a:lnTo>
                  <a:pt x="994" y="887"/>
                </a:lnTo>
                <a:lnTo>
                  <a:pt x="1025" y="871"/>
                </a:lnTo>
                <a:lnTo>
                  <a:pt x="1134" y="790"/>
                </a:lnTo>
                <a:lnTo>
                  <a:pt x="1146" y="784"/>
                </a:lnTo>
                <a:lnTo>
                  <a:pt x="1164" y="775"/>
                </a:lnTo>
                <a:lnTo>
                  <a:pt x="1189" y="766"/>
                </a:lnTo>
                <a:lnTo>
                  <a:pt x="1219" y="756"/>
                </a:lnTo>
                <a:lnTo>
                  <a:pt x="1256" y="745"/>
                </a:lnTo>
                <a:lnTo>
                  <a:pt x="1299" y="732"/>
                </a:lnTo>
                <a:lnTo>
                  <a:pt x="1348" y="719"/>
                </a:lnTo>
                <a:lnTo>
                  <a:pt x="1404" y="705"/>
                </a:lnTo>
                <a:lnTo>
                  <a:pt x="1460" y="691"/>
                </a:lnTo>
                <a:lnTo>
                  <a:pt x="1510" y="679"/>
                </a:lnTo>
                <a:lnTo>
                  <a:pt x="1556" y="669"/>
                </a:lnTo>
                <a:lnTo>
                  <a:pt x="1594" y="659"/>
                </a:lnTo>
                <a:lnTo>
                  <a:pt x="1629" y="651"/>
                </a:lnTo>
                <a:lnTo>
                  <a:pt x="1658" y="646"/>
                </a:lnTo>
                <a:lnTo>
                  <a:pt x="1681" y="641"/>
                </a:lnTo>
                <a:lnTo>
                  <a:pt x="1700" y="637"/>
                </a:lnTo>
                <a:lnTo>
                  <a:pt x="1944" y="637"/>
                </a:lnTo>
                <a:lnTo>
                  <a:pt x="2114" y="619"/>
                </a:lnTo>
                <a:lnTo>
                  <a:pt x="2097" y="565"/>
                </a:lnTo>
                <a:lnTo>
                  <a:pt x="2112" y="574"/>
                </a:lnTo>
                <a:lnTo>
                  <a:pt x="2127" y="582"/>
                </a:lnTo>
                <a:lnTo>
                  <a:pt x="2141" y="588"/>
                </a:lnTo>
                <a:lnTo>
                  <a:pt x="2155" y="592"/>
                </a:lnTo>
                <a:lnTo>
                  <a:pt x="2168" y="597"/>
                </a:lnTo>
                <a:lnTo>
                  <a:pt x="2181" y="600"/>
                </a:lnTo>
                <a:lnTo>
                  <a:pt x="2194" y="601"/>
                </a:lnTo>
                <a:lnTo>
                  <a:pt x="2204" y="602"/>
                </a:lnTo>
                <a:lnTo>
                  <a:pt x="2456" y="584"/>
                </a:lnTo>
                <a:lnTo>
                  <a:pt x="2460" y="586"/>
                </a:lnTo>
                <a:lnTo>
                  <a:pt x="2469" y="589"/>
                </a:lnTo>
                <a:lnTo>
                  <a:pt x="2481" y="591"/>
                </a:lnTo>
                <a:lnTo>
                  <a:pt x="2497" y="596"/>
                </a:lnTo>
                <a:lnTo>
                  <a:pt x="2540" y="602"/>
                </a:lnTo>
                <a:lnTo>
                  <a:pt x="2600" y="612"/>
                </a:lnTo>
                <a:lnTo>
                  <a:pt x="2789" y="637"/>
                </a:lnTo>
                <a:lnTo>
                  <a:pt x="2823" y="646"/>
                </a:lnTo>
                <a:lnTo>
                  <a:pt x="2856" y="656"/>
                </a:lnTo>
                <a:lnTo>
                  <a:pt x="2891" y="666"/>
                </a:lnTo>
                <a:lnTo>
                  <a:pt x="2924" y="680"/>
                </a:lnTo>
                <a:lnTo>
                  <a:pt x="2959" y="697"/>
                </a:lnTo>
                <a:lnTo>
                  <a:pt x="2992" y="714"/>
                </a:lnTo>
                <a:lnTo>
                  <a:pt x="3025" y="733"/>
                </a:lnTo>
                <a:lnTo>
                  <a:pt x="3059" y="755"/>
                </a:lnTo>
                <a:lnTo>
                  <a:pt x="2942" y="728"/>
                </a:lnTo>
                <a:lnTo>
                  <a:pt x="2961" y="734"/>
                </a:lnTo>
                <a:lnTo>
                  <a:pt x="2978" y="741"/>
                </a:lnTo>
                <a:lnTo>
                  <a:pt x="2994" y="748"/>
                </a:lnTo>
                <a:lnTo>
                  <a:pt x="3009" y="756"/>
                </a:lnTo>
                <a:lnTo>
                  <a:pt x="3024" y="764"/>
                </a:lnTo>
                <a:lnTo>
                  <a:pt x="3037" y="774"/>
                </a:lnTo>
                <a:lnTo>
                  <a:pt x="3048" y="784"/>
                </a:lnTo>
                <a:lnTo>
                  <a:pt x="3059" y="795"/>
                </a:lnTo>
                <a:lnTo>
                  <a:pt x="3068" y="806"/>
                </a:lnTo>
                <a:lnTo>
                  <a:pt x="3077" y="819"/>
                </a:lnTo>
                <a:lnTo>
                  <a:pt x="3085" y="832"/>
                </a:lnTo>
                <a:lnTo>
                  <a:pt x="3091" y="846"/>
                </a:lnTo>
                <a:lnTo>
                  <a:pt x="3095" y="860"/>
                </a:lnTo>
                <a:lnTo>
                  <a:pt x="3100" y="875"/>
                </a:lnTo>
                <a:lnTo>
                  <a:pt x="3102" y="891"/>
                </a:lnTo>
                <a:lnTo>
                  <a:pt x="3104" y="907"/>
                </a:lnTo>
                <a:lnTo>
                  <a:pt x="3104" y="916"/>
                </a:lnTo>
                <a:lnTo>
                  <a:pt x="3104" y="923"/>
                </a:lnTo>
                <a:lnTo>
                  <a:pt x="3102" y="932"/>
                </a:lnTo>
                <a:lnTo>
                  <a:pt x="3100" y="940"/>
                </a:lnTo>
                <a:lnTo>
                  <a:pt x="3097" y="948"/>
                </a:lnTo>
                <a:lnTo>
                  <a:pt x="3093" y="955"/>
                </a:lnTo>
                <a:lnTo>
                  <a:pt x="3089" y="964"/>
                </a:lnTo>
                <a:lnTo>
                  <a:pt x="3085" y="972"/>
                </a:lnTo>
                <a:lnTo>
                  <a:pt x="3078" y="979"/>
                </a:lnTo>
                <a:lnTo>
                  <a:pt x="3072" y="987"/>
                </a:lnTo>
                <a:lnTo>
                  <a:pt x="3064" y="994"/>
                </a:lnTo>
                <a:lnTo>
                  <a:pt x="3057" y="1002"/>
                </a:lnTo>
                <a:lnTo>
                  <a:pt x="3038" y="1017"/>
                </a:lnTo>
                <a:lnTo>
                  <a:pt x="3017" y="1031"/>
                </a:lnTo>
                <a:lnTo>
                  <a:pt x="2992" y="1045"/>
                </a:lnTo>
                <a:lnTo>
                  <a:pt x="2964" y="1057"/>
                </a:lnTo>
                <a:lnTo>
                  <a:pt x="2934" y="1071"/>
                </a:lnTo>
                <a:lnTo>
                  <a:pt x="2899" y="1084"/>
                </a:lnTo>
                <a:lnTo>
                  <a:pt x="2863" y="1096"/>
                </a:lnTo>
                <a:lnTo>
                  <a:pt x="2823" y="1108"/>
                </a:lnTo>
                <a:lnTo>
                  <a:pt x="2781" y="1120"/>
                </a:lnTo>
                <a:lnTo>
                  <a:pt x="2735" y="1132"/>
                </a:lnTo>
                <a:lnTo>
                  <a:pt x="2754" y="1134"/>
                </a:lnTo>
                <a:lnTo>
                  <a:pt x="2774" y="1135"/>
                </a:lnTo>
                <a:lnTo>
                  <a:pt x="2794" y="1135"/>
                </a:lnTo>
                <a:lnTo>
                  <a:pt x="2813" y="1135"/>
                </a:lnTo>
                <a:lnTo>
                  <a:pt x="2834" y="1134"/>
                </a:lnTo>
                <a:lnTo>
                  <a:pt x="2853" y="1132"/>
                </a:lnTo>
                <a:lnTo>
                  <a:pt x="2875" y="1128"/>
                </a:lnTo>
                <a:lnTo>
                  <a:pt x="2895" y="1125"/>
                </a:lnTo>
                <a:lnTo>
                  <a:pt x="2916" y="1121"/>
                </a:lnTo>
                <a:lnTo>
                  <a:pt x="2937" y="1115"/>
                </a:lnTo>
                <a:lnTo>
                  <a:pt x="2959" y="1110"/>
                </a:lnTo>
                <a:lnTo>
                  <a:pt x="2980" y="1104"/>
                </a:lnTo>
                <a:lnTo>
                  <a:pt x="3002" y="1096"/>
                </a:lnTo>
                <a:lnTo>
                  <a:pt x="3023" y="1088"/>
                </a:lnTo>
                <a:lnTo>
                  <a:pt x="3046" y="1079"/>
                </a:lnTo>
                <a:lnTo>
                  <a:pt x="3068" y="1069"/>
                </a:lnTo>
                <a:lnTo>
                  <a:pt x="3013" y="1123"/>
                </a:lnTo>
                <a:lnTo>
                  <a:pt x="3221" y="989"/>
                </a:lnTo>
                <a:lnTo>
                  <a:pt x="3225" y="972"/>
                </a:lnTo>
                <a:lnTo>
                  <a:pt x="3229" y="957"/>
                </a:lnTo>
                <a:lnTo>
                  <a:pt x="3232" y="945"/>
                </a:lnTo>
                <a:lnTo>
                  <a:pt x="3234" y="934"/>
                </a:lnTo>
                <a:lnTo>
                  <a:pt x="3235" y="929"/>
                </a:lnTo>
                <a:lnTo>
                  <a:pt x="3235" y="923"/>
                </a:lnTo>
                <a:lnTo>
                  <a:pt x="3233" y="916"/>
                </a:lnTo>
                <a:lnTo>
                  <a:pt x="3231" y="907"/>
                </a:lnTo>
                <a:lnTo>
                  <a:pt x="3223" y="888"/>
                </a:lnTo>
                <a:lnTo>
                  <a:pt x="3211" y="863"/>
                </a:lnTo>
                <a:lnTo>
                  <a:pt x="3159" y="755"/>
                </a:lnTo>
                <a:lnTo>
                  <a:pt x="3146" y="738"/>
                </a:lnTo>
                <a:lnTo>
                  <a:pt x="3132" y="722"/>
                </a:lnTo>
                <a:lnTo>
                  <a:pt x="3115" y="706"/>
                </a:lnTo>
                <a:lnTo>
                  <a:pt x="3096" y="690"/>
                </a:lnTo>
                <a:lnTo>
                  <a:pt x="3076" y="674"/>
                </a:lnTo>
                <a:lnTo>
                  <a:pt x="3052" y="658"/>
                </a:lnTo>
                <a:lnTo>
                  <a:pt x="3027" y="641"/>
                </a:lnTo>
                <a:lnTo>
                  <a:pt x="3001" y="625"/>
                </a:lnTo>
                <a:lnTo>
                  <a:pt x="2974" y="608"/>
                </a:lnTo>
                <a:lnTo>
                  <a:pt x="2948" y="593"/>
                </a:lnTo>
                <a:lnTo>
                  <a:pt x="2924" y="581"/>
                </a:lnTo>
                <a:lnTo>
                  <a:pt x="2903" y="570"/>
                </a:lnTo>
                <a:lnTo>
                  <a:pt x="2883" y="559"/>
                </a:lnTo>
                <a:lnTo>
                  <a:pt x="2865" y="552"/>
                </a:lnTo>
                <a:lnTo>
                  <a:pt x="2849" y="544"/>
                </a:lnTo>
                <a:lnTo>
                  <a:pt x="2834" y="539"/>
                </a:lnTo>
                <a:lnTo>
                  <a:pt x="2312" y="440"/>
                </a:lnTo>
                <a:lnTo>
                  <a:pt x="2132" y="422"/>
                </a:lnTo>
                <a:lnTo>
                  <a:pt x="2142" y="386"/>
                </a:lnTo>
                <a:lnTo>
                  <a:pt x="2123" y="380"/>
                </a:lnTo>
                <a:lnTo>
                  <a:pt x="2104" y="372"/>
                </a:lnTo>
                <a:lnTo>
                  <a:pt x="2089" y="365"/>
                </a:lnTo>
                <a:lnTo>
                  <a:pt x="2076" y="357"/>
                </a:lnTo>
                <a:lnTo>
                  <a:pt x="2064" y="350"/>
                </a:lnTo>
                <a:lnTo>
                  <a:pt x="2055" y="341"/>
                </a:lnTo>
                <a:lnTo>
                  <a:pt x="2048" y="332"/>
                </a:lnTo>
                <a:lnTo>
                  <a:pt x="2043" y="324"/>
                </a:lnTo>
                <a:lnTo>
                  <a:pt x="1934" y="135"/>
                </a:lnTo>
                <a:lnTo>
                  <a:pt x="1919" y="127"/>
                </a:lnTo>
                <a:lnTo>
                  <a:pt x="1905" y="120"/>
                </a:lnTo>
                <a:lnTo>
                  <a:pt x="1893" y="112"/>
                </a:lnTo>
                <a:lnTo>
                  <a:pt x="1883" y="104"/>
                </a:lnTo>
                <a:lnTo>
                  <a:pt x="1873" y="94"/>
                </a:lnTo>
                <a:lnTo>
                  <a:pt x="1865" y="84"/>
                </a:lnTo>
                <a:lnTo>
                  <a:pt x="1859" y="73"/>
                </a:lnTo>
                <a:lnTo>
                  <a:pt x="1854" y="63"/>
                </a:lnTo>
                <a:lnTo>
                  <a:pt x="1781" y="0"/>
                </a:lnTo>
                <a:lnTo>
                  <a:pt x="1757" y="17"/>
                </a:lnTo>
                <a:lnTo>
                  <a:pt x="1734" y="34"/>
                </a:lnTo>
                <a:lnTo>
                  <a:pt x="1712" y="52"/>
                </a:lnTo>
                <a:lnTo>
                  <a:pt x="1689" y="72"/>
                </a:lnTo>
                <a:lnTo>
                  <a:pt x="1668" y="93"/>
                </a:lnTo>
                <a:lnTo>
                  <a:pt x="1648" y="114"/>
                </a:lnTo>
                <a:lnTo>
                  <a:pt x="1629" y="138"/>
                </a:lnTo>
                <a:lnTo>
                  <a:pt x="1610" y="162"/>
                </a:lnTo>
                <a:lnTo>
                  <a:pt x="1601" y="164"/>
                </a:lnTo>
                <a:lnTo>
                  <a:pt x="1590" y="165"/>
                </a:lnTo>
                <a:lnTo>
                  <a:pt x="1581" y="168"/>
                </a:lnTo>
                <a:lnTo>
                  <a:pt x="1572" y="171"/>
                </a:lnTo>
                <a:lnTo>
                  <a:pt x="1562" y="174"/>
                </a:lnTo>
                <a:lnTo>
                  <a:pt x="1553" y="179"/>
                </a:lnTo>
                <a:lnTo>
                  <a:pt x="1545" y="183"/>
                </a:lnTo>
                <a:lnTo>
                  <a:pt x="1536" y="188"/>
                </a:lnTo>
                <a:lnTo>
                  <a:pt x="1528" y="195"/>
                </a:lnTo>
                <a:lnTo>
                  <a:pt x="1520" y="201"/>
                </a:lnTo>
                <a:lnTo>
                  <a:pt x="1511" y="208"/>
                </a:lnTo>
                <a:lnTo>
                  <a:pt x="1504" y="215"/>
                </a:lnTo>
                <a:lnTo>
                  <a:pt x="1489" y="232"/>
                </a:lnTo>
                <a:lnTo>
                  <a:pt x="1475" y="252"/>
                </a:lnTo>
                <a:lnTo>
                  <a:pt x="1466" y="279"/>
                </a:lnTo>
                <a:lnTo>
                  <a:pt x="1451" y="297"/>
                </a:lnTo>
                <a:lnTo>
                  <a:pt x="1437" y="315"/>
                </a:lnTo>
                <a:lnTo>
                  <a:pt x="1424" y="335"/>
                </a:lnTo>
                <a:lnTo>
                  <a:pt x="1412" y="355"/>
                </a:lnTo>
                <a:lnTo>
                  <a:pt x="1402" y="375"/>
                </a:lnTo>
                <a:lnTo>
                  <a:pt x="1392" y="397"/>
                </a:lnTo>
                <a:lnTo>
                  <a:pt x="1383" y="418"/>
                </a:lnTo>
                <a:lnTo>
                  <a:pt x="1376" y="440"/>
                </a:lnTo>
                <a:lnTo>
                  <a:pt x="1053" y="548"/>
                </a:lnTo>
                <a:lnTo>
                  <a:pt x="1043" y="528"/>
                </a:lnTo>
                <a:lnTo>
                  <a:pt x="1035" y="512"/>
                </a:lnTo>
                <a:lnTo>
                  <a:pt x="1030" y="505"/>
                </a:lnTo>
                <a:lnTo>
                  <a:pt x="1025" y="501"/>
                </a:lnTo>
                <a:lnTo>
                  <a:pt x="1021" y="497"/>
                </a:lnTo>
                <a:lnTo>
                  <a:pt x="1016" y="493"/>
                </a:lnTo>
                <a:lnTo>
                  <a:pt x="981" y="485"/>
                </a:lnTo>
                <a:lnTo>
                  <a:pt x="944" y="440"/>
                </a:lnTo>
                <a:lnTo>
                  <a:pt x="917" y="422"/>
                </a:lnTo>
                <a:lnTo>
                  <a:pt x="917" y="395"/>
                </a:lnTo>
                <a:lnTo>
                  <a:pt x="886" y="395"/>
                </a:lnTo>
                <a:lnTo>
                  <a:pt x="857" y="391"/>
                </a:lnTo>
                <a:lnTo>
                  <a:pt x="829" y="387"/>
                </a:lnTo>
                <a:lnTo>
                  <a:pt x="802" y="382"/>
                </a:lnTo>
                <a:lnTo>
                  <a:pt x="778" y="374"/>
                </a:lnTo>
                <a:lnTo>
                  <a:pt x="754" y="365"/>
                </a:lnTo>
                <a:lnTo>
                  <a:pt x="731" y="354"/>
                </a:lnTo>
                <a:lnTo>
                  <a:pt x="710" y="341"/>
                </a:lnTo>
                <a:lnTo>
                  <a:pt x="690" y="360"/>
                </a:lnTo>
                <a:lnTo>
                  <a:pt x="666" y="383"/>
                </a:lnTo>
                <a:lnTo>
                  <a:pt x="637" y="408"/>
                </a:lnTo>
                <a:lnTo>
                  <a:pt x="603" y="435"/>
                </a:lnTo>
                <a:lnTo>
                  <a:pt x="585" y="449"/>
                </a:lnTo>
                <a:lnTo>
                  <a:pt x="570" y="460"/>
                </a:lnTo>
                <a:lnTo>
                  <a:pt x="555" y="470"/>
                </a:lnTo>
                <a:lnTo>
                  <a:pt x="542" y="477"/>
                </a:lnTo>
                <a:lnTo>
                  <a:pt x="530" y="483"/>
                </a:lnTo>
                <a:lnTo>
                  <a:pt x="519" y="485"/>
                </a:lnTo>
                <a:lnTo>
                  <a:pt x="511" y="486"/>
                </a:lnTo>
                <a:lnTo>
                  <a:pt x="503" y="485"/>
                </a:lnTo>
                <a:lnTo>
                  <a:pt x="468" y="512"/>
                </a:lnTo>
                <a:lnTo>
                  <a:pt x="80" y="962"/>
                </a:lnTo>
                <a:lnTo>
                  <a:pt x="27" y="1105"/>
                </a:lnTo>
                <a:lnTo>
                  <a:pt x="0" y="1114"/>
                </a:lnTo>
                <a:lnTo>
                  <a:pt x="0" y="1302"/>
                </a:lnTo>
                <a:close/>
                <a:moveTo>
                  <a:pt x="666" y="2299"/>
                </a:moveTo>
                <a:lnTo>
                  <a:pt x="710" y="2299"/>
                </a:lnTo>
                <a:lnTo>
                  <a:pt x="954" y="2299"/>
                </a:lnTo>
                <a:lnTo>
                  <a:pt x="978" y="2291"/>
                </a:lnTo>
                <a:lnTo>
                  <a:pt x="1001" y="2283"/>
                </a:lnTo>
                <a:lnTo>
                  <a:pt x="1023" y="2277"/>
                </a:lnTo>
                <a:lnTo>
                  <a:pt x="1043" y="2270"/>
                </a:lnTo>
                <a:lnTo>
                  <a:pt x="1064" y="2265"/>
                </a:lnTo>
                <a:lnTo>
                  <a:pt x="1082" y="2261"/>
                </a:lnTo>
                <a:lnTo>
                  <a:pt x="1099" y="2257"/>
                </a:lnTo>
                <a:lnTo>
                  <a:pt x="1115" y="2254"/>
                </a:lnTo>
                <a:lnTo>
                  <a:pt x="1214" y="2254"/>
                </a:lnTo>
                <a:lnTo>
                  <a:pt x="1305" y="2254"/>
                </a:lnTo>
                <a:lnTo>
                  <a:pt x="1557" y="2227"/>
                </a:lnTo>
                <a:lnTo>
                  <a:pt x="1503" y="2237"/>
                </a:lnTo>
                <a:lnTo>
                  <a:pt x="1475" y="2254"/>
                </a:lnTo>
                <a:lnTo>
                  <a:pt x="1583" y="2219"/>
                </a:lnTo>
                <a:lnTo>
                  <a:pt x="1592" y="2237"/>
                </a:lnTo>
                <a:lnTo>
                  <a:pt x="1615" y="2233"/>
                </a:lnTo>
                <a:lnTo>
                  <a:pt x="1636" y="2230"/>
                </a:lnTo>
                <a:lnTo>
                  <a:pt x="1658" y="2227"/>
                </a:lnTo>
                <a:lnTo>
                  <a:pt x="1678" y="2225"/>
                </a:lnTo>
                <a:lnTo>
                  <a:pt x="1698" y="2225"/>
                </a:lnTo>
                <a:lnTo>
                  <a:pt x="1717" y="2225"/>
                </a:lnTo>
                <a:lnTo>
                  <a:pt x="1736" y="2226"/>
                </a:lnTo>
                <a:lnTo>
                  <a:pt x="1755" y="2227"/>
                </a:lnTo>
                <a:lnTo>
                  <a:pt x="1767" y="2223"/>
                </a:lnTo>
                <a:lnTo>
                  <a:pt x="1781" y="2219"/>
                </a:lnTo>
                <a:lnTo>
                  <a:pt x="1795" y="2214"/>
                </a:lnTo>
                <a:lnTo>
                  <a:pt x="1808" y="2210"/>
                </a:lnTo>
                <a:lnTo>
                  <a:pt x="1998" y="2227"/>
                </a:lnTo>
                <a:lnTo>
                  <a:pt x="2024" y="2227"/>
                </a:lnTo>
                <a:lnTo>
                  <a:pt x="2070" y="2192"/>
                </a:lnTo>
                <a:lnTo>
                  <a:pt x="2068" y="2198"/>
                </a:lnTo>
                <a:lnTo>
                  <a:pt x="2067" y="2206"/>
                </a:lnTo>
                <a:lnTo>
                  <a:pt x="2066" y="2212"/>
                </a:lnTo>
                <a:lnTo>
                  <a:pt x="2066" y="2219"/>
                </a:lnTo>
                <a:lnTo>
                  <a:pt x="2067" y="2225"/>
                </a:lnTo>
                <a:lnTo>
                  <a:pt x="2069" y="2233"/>
                </a:lnTo>
                <a:lnTo>
                  <a:pt x="2071" y="2239"/>
                </a:lnTo>
                <a:lnTo>
                  <a:pt x="2074" y="2246"/>
                </a:lnTo>
                <a:lnTo>
                  <a:pt x="2076" y="2249"/>
                </a:lnTo>
                <a:lnTo>
                  <a:pt x="2080" y="2251"/>
                </a:lnTo>
                <a:lnTo>
                  <a:pt x="2083" y="2253"/>
                </a:lnTo>
                <a:lnTo>
                  <a:pt x="2087" y="2254"/>
                </a:lnTo>
                <a:lnTo>
                  <a:pt x="2094" y="2255"/>
                </a:lnTo>
                <a:lnTo>
                  <a:pt x="2100" y="2256"/>
                </a:lnTo>
                <a:lnTo>
                  <a:pt x="2108" y="2255"/>
                </a:lnTo>
                <a:lnTo>
                  <a:pt x="2115" y="2254"/>
                </a:lnTo>
                <a:lnTo>
                  <a:pt x="2134" y="2251"/>
                </a:lnTo>
                <a:lnTo>
                  <a:pt x="2157" y="2246"/>
                </a:lnTo>
                <a:lnTo>
                  <a:pt x="2183" y="2238"/>
                </a:lnTo>
                <a:lnTo>
                  <a:pt x="2213" y="2227"/>
                </a:lnTo>
                <a:lnTo>
                  <a:pt x="2223" y="2299"/>
                </a:lnTo>
                <a:lnTo>
                  <a:pt x="2231" y="2416"/>
                </a:lnTo>
                <a:lnTo>
                  <a:pt x="2268" y="3117"/>
                </a:lnTo>
                <a:lnTo>
                  <a:pt x="2240" y="3467"/>
                </a:lnTo>
                <a:lnTo>
                  <a:pt x="2238" y="3504"/>
                </a:lnTo>
                <a:lnTo>
                  <a:pt x="2236" y="3537"/>
                </a:lnTo>
                <a:lnTo>
                  <a:pt x="2232" y="3566"/>
                </a:lnTo>
                <a:lnTo>
                  <a:pt x="2229" y="3591"/>
                </a:lnTo>
                <a:lnTo>
                  <a:pt x="2226" y="3613"/>
                </a:lnTo>
                <a:lnTo>
                  <a:pt x="2222" y="3630"/>
                </a:lnTo>
                <a:lnTo>
                  <a:pt x="2217" y="3645"/>
                </a:lnTo>
                <a:lnTo>
                  <a:pt x="2213" y="3656"/>
                </a:lnTo>
                <a:lnTo>
                  <a:pt x="2169" y="3755"/>
                </a:lnTo>
                <a:lnTo>
                  <a:pt x="2204" y="3764"/>
                </a:lnTo>
                <a:lnTo>
                  <a:pt x="2196" y="3782"/>
                </a:lnTo>
                <a:lnTo>
                  <a:pt x="2175" y="3790"/>
                </a:lnTo>
                <a:lnTo>
                  <a:pt x="2159" y="3798"/>
                </a:lnTo>
                <a:lnTo>
                  <a:pt x="2148" y="3803"/>
                </a:lnTo>
                <a:lnTo>
                  <a:pt x="2142" y="3809"/>
                </a:lnTo>
                <a:lnTo>
                  <a:pt x="2135" y="3817"/>
                </a:lnTo>
                <a:lnTo>
                  <a:pt x="2125" y="3833"/>
                </a:lnTo>
                <a:lnTo>
                  <a:pt x="2110" y="3857"/>
                </a:lnTo>
                <a:lnTo>
                  <a:pt x="2091" y="3889"/>
                </a:lnTo>
                <a:lnTo>
                  <a:pt x="2086" y="3899"/>
                </a:lnTo>
                <a:lnTo>
                  <a:pt x="2081" y="3906"/>
                </a:lnTo>
                <a:lnTo>
                  <a:pt x="2074" y="3915"/>
                </a:lnTo>
                <a:lnTo>
                  <a:pt x="2067" y="3923"/>
                </a:lnTo>
                <a:lnTo>
                  <a:pt x="2059" y="3929"/>
                </a:lnTo>
                <a:lnTo>
                  <a:pt x="2052" y="3935"/>
                </a:lnTo>
                <a:lnTo>
                  <a:pt x="2043" y="3942"/>
                </a:lnTo>
                <a:lnTo>
                  <a:pt x="2033" y="3947"/>
                </a:lnTo>
                <a:lnTo>
                  <a:pt x="2024" y="3954"/>
                </a:lnTo>
                <a:lnTo>
                  <a:pt x="2013" y="3958"/>
                </a:lnTo>
                <a:lnTo>
                  <a:pt x="2002" y="3962"/>
                </a:lnTo>
                <a:lnTo>
                  <a:pt x="1990" y="3967"/>
                </a:lnTo>
                <a:lnTo>
                  <a:pt x="1965" y="3974"/>
                </a:lnTo>
                <a:lnTo>
                  <a:pt x="1939" y="3979"/>
                </a:lnTo>
                <a:lnTo>
                  <a:pt x="1908" y="3984"/>
                </a:lnTo>
                <a:lnTo>
                  <a:pt x="1873" y="3989"/>
                </a:lnTo>
                <a:lnTo>
                  <a:pt x="1833" y="3995"/>
                </a:lnTo>
                <a:lnTo>
                  <a:pt x="1789" y="4000"/>
                </a:lnTo>
                <a:lnTo>
                  <a:pt x="1741" y="4005"/>
                </a:lnTo>
                <a:lnTo>
                  <a:pt x="1687" y="4012"/>
                </a:lnTo>
                <a:lnTo>
                  <a:pt x="1629" y="4018"/>
                </a:lnTo>
                <a:lnTo>
                  <a:pt x="1565" y="4025"/>
                </a:lnTo>
                <a:lnTo>
                  <a:pt x="1359" y="4051"/>
                </a:lnTo>
                <a:lnTo>
                  <a:pt x="1376" y="4061"/>
                </a:lnTo>
                <a:lnTo>
                  <a:pt x="1367" y="4088"/>
                </a:lnTo>
                <a:lnTo>
                  <a:pt x="1376" y="4088"/>
                </a:lnTo>
                <a:lnTo>
                  <a:pt x="1421" y="4105"/>
                </a:lnTo>
                <a:lnTo>
                  <a:pt x="1433" y="4117"/>
                </a:lnTo>
                <a:lnTo>
                  <a:pt x="1444" y="4127"/>
                </a:lnTo>
                <a:lnTo>
                  <a:pt x="1453" y="4134"/>
                </a:lnTo>
                <a:lnTo>
                  <a:pt x="1464" y="4138"/>
                </a:lnTo>
                <a:lnTo>
                  <a:pt x="1469" y="4141"/>
                </a:lnTo>
                <a:lnTo>
                  <a:pt x="1474" y="4141"/>
                </a:lnTo>
                <a:lnTo>
                  <a:pt x="1479" y="4141"/>
                </a:lnTo>
                <a:lnTo>
                  <a:pt x="1483" y="4141"/>
                </a:lnTo>
                <a:lnTo>
                  <a:pt x="1489" y="4140"/>
                </a:lnTo>
                <a:lnTo>
                  <a:pt x="1493" y="4137"/>
                </a:lnTo>
                <a:lnTo>
                  <a:pt x="1498" y="4135"/>
                </a:lnTo>
                <a:lnTo>
                  <a:pt x="1503" y="4132"/>
                </a:lnTo>
                <a:lnTo>
                  <a:pt x="1557" y="4150"/>
                </a:lnTo>
                <a:lnTo>
                  <a:pt x="1561" y="4154"/>
                </a:lnTo>
                <a:lnTo>
                  <a:pt x="1565" y="4156"/>
                </a:lnTo>
                <a:lnTo>
                  <a:pt x="1570" y="4156"/>
                </a:lnTo>
                <a:lnTo>
                  <a:pt x="1574" y="4155"/>
                </a:lnTo>
                <a:lnTo>
                  <a:pt x="1579" y="4151"/>
                </a:lnTo>
                <a:lnTo>
                  <a:pt x="1583" y="4147"/>
                </a:lnTo>
                <a:lnTo>
                  <a:pt x="1588" y="4141"/>
                </a:lnTo>
                <a:lnTo>
                  <a:pt x="1592" y="4132"/>
                </a:lnTo>
                <a:lnTo>
                  <a:pt x="1608" y="4147"/>
                </a:lnTo>
                <a:lnTo>
                  <a:pt x="1620" y="4157"/>
                </a:lnTo>
                <a:lnTo>
                  <a:pt x="1623" y="4160"/>
                </a:lnTo>
                <a:lnTo>
                  <a:pt x="1627" y="4161"/>
                </a:lnTo>
                <a:lnTo>
                  <a:pt x="1628" y="4160"/>
                </a:lnTo>
                <a:lnTo>
                  <a:pt x="1629" y="4159"/>
                </a:lnTo>
                <a:lnTo>
                  <a:pt x="1503" y="4177"/>
                </a:lnTo>
                <a:lnTo>
                  <a:pt x="1509" y="4184"/>
                </a:lnTo>
                <a:lnTo>
                  <a:pt x="1516" y="4189"/>
                </a:lnTo>
                <a:lnTo>
                  <a:pt x="1522" y="4193"/>
                </a:lnTo>
                <a:lnTo>
                  <a:pt x="1530" y="4198"/>
                </a:lnTo>
                <a:lnTo>
                  <a:pt x="1536" y="4200"/>
                </a:lnTo>
                <a:lnTo>
                  <a:pt x="1543" y="4202"/>
                </a:lnTo>
                <a:lnTo>
                  <a:pt x="1550" y="4204"/>
                </a:lnTo>
                <a:lnTo>
                  <a:pt x="1557" y="4204"/>
                </a:lnTo>
                <a:lnTo>
                  <a:pt x="1728" y="4187"/>
                </a:lnTo>
                <a:lnTo>
                  <a:pt x="1736" y="4204"/>
                </a:lnTo>
                <a:lnTo>
                  <a:pt x="1772" y="4204"/>
                </a:lnTo>
                <a:lnTo>
                  <a:pt x="1818" y="4194"/>
                </a:lnTo>
                <a:lnTo>
                  <a:pt x="1898" y="4177"/>
                </a:lnTo>
                <a:lnTo>
                  <a:pt x="2114" y="4095"/>
                </a:lnTo>
                <a:lnTo>
                  <a:pt x="2148" y="4070"/>
                </a:lnTo>
                <a:lnTo>
                  <a:pt x="2179" y="4046"/>
                </a:lnTo>
                <a:lnTo>
                  <a:pt x="2204" y="4025"/>
                </a:lnTo>
                <a:lnTo>
                  <a:pt x="2227" y="4004"/>
                </a:lnTo>
                <a:lnTo>
                  <a:pt x="2245" y="3986"/>
                </a:lnTo>
                <a:lnTo>
                  <a:pt x="2259" y="3970"/>
                </a:lnTo>
                <a:lnTo>
                  <a:pt x="2265" y="3962"/>
                </a:lnTo>
                <a:lnTo>
                  <a:pt x="2270" y="3956"/>
                </a:lnTo>
                <a:lnTo>
                  <a:pt x="2273" y="3949"/>
                </a:lnTo>
                <a:lnTo>
                  <a:pt x="2276" y="3943"/>
                </a:lnTo>
                <a:lnTo>
                  <a:pt x="2339" y="3782"/>
                </a:lnTo>
                <a:lnTo>
                  <a:pt x="2303" y="3764"/>
                </a:lnTo>
                <a:lnTo>
                  <a:pt x="2339" y="3755"/>
                </a:lnTo>
                <a:lnTo>
                  <a:pt x="2367" y="3629"/>
                </a:lnTo>
                <a:lnTo>
                  <a:pt x="2357" y="3055"/>
                </a:lnTo>
                <a:lnTo>
                  <a:pt x="2357" y="2264"/>
                </a:lnTo>
                <a:lnTo>
                  <a:pt x="2363" y="2263"/>
                </a:lnTo>
                <a:lnTo>
                  <a:pt x="2369" y="2262"/>
                </a:lnTo>
                <a:lnTo>
                  <a:pt x="2375" y="2259"/>
                </a:lnTo>
                <a:lnTo>
                  <a:pt x="2384" y="2254"/>
                </a:lnTo>
                <a:lnTo>
                  <a:pt x="2600" y="2274"/>
                </a:lnTo>
                <a:lnTo>
                  <a:pt x="2609" y="2246"/>
                </a:lnTo>
                <a:lnTo>
                  <a:pt x="2699" y="2281"/>
                </a:lnTo>
                <a:lnTo>
                  <a:pt x="2744" y="2237"/>
                </a:lnTo>
                <a:lnTo>
                  <a:pt x="2749" y="2241"/>
                </a:lnTo>
                <a:lnTo>
                  <a:pt x="2753" y="2245"/>
                </a:lnTo>
                <a:lnTo>
                  <a:pt x="2757" y="2247"/>
                </a:lnTo>
                <a:lnTo>
                  <a:pt x="2762" y="2249"/>
                </a:lnTo>
                <a:lnTo>
                  <a:pt x="2767" y="2250"/>
                </a:lnTo>
                <a:lnTo>
                  <a:pt x="2771" y="2250"/>
                </a:lnTo>
                <a:lnTo>
                  <a:pt x="2776" y="2249"/>
                </a:lnTo>
                <a:lnTo>
                  <a:pt x="2780" y="2248"/>
                </a:lnTo>
                <a:lnTo>
                  <a:pt x="2784" y="2246"/>
                </a:lnTo>
                <a:lnTo>
                  <a:pt x="2789" y="2243"/>
                </a:lnTo>
                <a:lnTo>
                  <a:pt x="2794" y="2239"/>
                </a:lnTo>
                <a:lnTo>
                  <a:pt x="2798" y="2235"/>
                </a:lnTo>
                <a:lnTo>
                  <a:pt x="2807" y="2224"/>
                </a:lnTo>
                <a:lnTo>
                  <a:pt x="2816" y="2210"/>
                </a:lnTo>
                <a:lnTo>
                  <a:pt x="2819" y="2199"/>
                </a:lnTo>
                <a:lnTo>
                  <a:pt x="2821" y="2191"/>
                </a:lnTo>
                <a:lnTo>
                  <a:pt x="2824" y="2185"/>
                </a:lnTo>
                <a:lnTo>
                  <a:pt x="2827" y="2180"/>
                </a:lnTo>
                <a:lnTo>
                  <a:pt x="2831" y="2178"/>
                </a:lnTo>
                <a:lnTo>
                  <a:pt x="2835" y="2178"/>
                </a:lnTo>
                <a:lnTo>
                  <a:pt x="2839" y="2179"/>
                </a:lnTo>
                <a:lnTo>
                  <a:pt x="2843" y="2182"/>
                </a:lnTo>
                <a:lnTo>
                  <a:pt x="2840" y="2178"/>
                </a:lnTo>
                <a:lnTo>
                  <a:pt x="2839" y="2174"/>
                </a:lnTo>
                <a:lnTo>
                  <a:pt x="2840" y="2169"/>
                </a:lnTo>
                <a:lnTo>
                  <a:pt x="2843" y="2165"/>
                </a:lnTo>
                <a:lnTo>
                  <a:pt x="2906" y="2102"/>
                </a:lnTo>
                <a:lnTo>
                  <a:pt x="2897" y="2030"/>
                </a:lnTo>
                <a:lnTo>
                  <a:pt x="2942" y="2021"/>
                </a:lnTo>
                <a:lnTo>
                  <a:pt x="2946" y="2017"/>
                </a:lnTo>
                <a:lnTo>
                  <a:pt x="2949" y="2013"/>
                </a:lnTo>
                <a:lnTo>
                  <a:pt x="2950" y="2008"/>
                </a:lnTo>
                <a:lnTo>
                  <a:pt x="2951" y="2003"/>
                </a:lnTo>
                <a:lnTo>
                  <a:pt x="2897" y="1931"/>
                </a:lnTo>
                <a:lnTo>
                  <a:pt x="2942" y="1958"/>
                </a:lnTo>
                <a:lnTo>
                  <a:pt x="2931" y="1945"/>
                </a:lnTo>
                <a:lnTo>
                  <a:pt x="2921" y="1932"/>
                </a:lnTo>
                <a:lnTo>
                  <a:pt x="2917" y="1927"/>
                </a:lnTo>
                <a:lnTo>
                  <a:pt x="2915" y="1920"/>
                </a:lnTo>
                <a:lnTo>
                  <a:pt x="2912" y="1915"/>
                </a:lnTo>
                <a:lnTo>
                  <a:pt x="2911" y="1909"/>
                </a:lnTo>
                <a:lnTo>
                  <a:pt x="2908" y="1890"/>
                </a:lnTo>
                <a:lnTo>
                  <a:pt x="2906" y="1877"/>
                </a:lnTo>
                <a:lnTo>
                  <a:pt x="2879" y="1859"/>
                </a:lnTo>
                <a:lnTo>
                  <a:pt x="2877" y="1859"/>
                </a:lnTo>
                <a:lnTo>
                  <a:pt x="2875" y="1858"/>
                </a:lnTo>
                <a:lnTo>
                  <a:pt x="2873" y="1856"/>
                </a:lnTo>
                <a:lnTo>
                  <a:pt x="2870" y="1852"/>
                </a:lnTo>
                <a:lnTo>
                  <a:pt x="2866" y="1844"/>
                </a:lnTo>
                <a:lnTo>
                  <a:pt x="2861" y="1832"/>
                </a:lnTo>
                <a:lnTo>
                  <a:pt x="2860" y="1829"/>
                </a:lnTo>
                <a:lnTo>
                  <a:pt x="2857" y="1826"/>
                </a:lnTo>
                <a:lnTo>
                  <a:pt x="2854" y="1822"/>
                </a:lnTo>
                <a:lnTo>
                  <a:pt x="2850" y="1819"/>
                </a:lnTo>
                <a:lnTo>
                  <a:pt x="2839" y="1814"/>
                </a:lnTo>
                <a:lnTo>
                  <a:pt x="2825" y="1807"/>
                </a:lnTo>
                <a:lnTo>
                  <a:pt x="2808" y="1802"/>
                </a:lnTo>
                <a:lnTo>
                  <a:pt x="2788" y="1798"/>
                </a:lnTo>
                <a:lnTo>
                  <a:pt x="2763" y="1792"/>
                </a:lnTo>
                <a:lnTo>
                  <a:pt x="2735" y="1788"/>
                </a:lnTo>
                <a:lnTo>
                  <a:pt x="2682" y="1784"/>
                </a:lnTo>
                <a:lnTo>
                  <a:pt x="2636" y="1779"/>
                </a:lnTo>
                <a:lnTo>
                  <a:pt x="2597" y="1775"/>
                </a:lnTo>
                <a:lnTo>
                  <a:pt x="2564" y="1772"/>
                </a:lnTo>
                <a:lnTo>
                  <a:pt x="2538" y="1769"/>
                </a:lnTo>
                <a:lnTo>
                  <a:pt x="2520" y="1765"/>
                </a:lnTo>
                <a:lnTo>
                  <a:pt x="2507" y="1763"/>
                </a:lnTo>
                <a:lnTo>
                  <a:pt x="2501" y="1761"/>
                </a:lnTo>
                <a:lnTo>
                  <a:pt x="2494" y="1760"/>
                </a:lnTo>
                <a:lnTo>
                  <a:pt x="2485" y="1758"/>
                </a:lnTo>
                <a:lnTo>
                  <a:pt x="2475" y="1755"/>
                </a:lnTo>
                <a:lnTo>
                  <a:pt x="2465" y="1749"/>
                </a:lnTo>
                <a:lnTo>
                  <a:pt x="2454" y="1743"/>
                </a:lnTo>
                <a:lnTo>
                  <a:pt x="2440" y="1735"/>
                </a:lnTo>
                <a:lnTo>
                  <a:pt x="2426" y="1727"/>
                </a:lnTo>
                <a:lnTo>
                  <a:pt x="2411" y="1716"/>
                </a:lnTo>
                <a:lnTo>
                  <a:pt x="2268" y="1545"/>
                </a:lnTo>
                <a:lnTo>
                  <a:pt x="2087" y="1383"/>
                </a:lnTo>
                <a:lnTo>
                  <a:pt x="2159" y="1374"/>
                </a:lnTo>
                <a:lnTo>
                  <a:pt x="2160" y="1379"/>
                </a:lnTo>
                <a:lnTo>
                  <a:pt x="2161" y="1381"/>
                </a:lnTo>
                <a:lnTo>
                  <a:pt x="2165" y="1383"/>
                </a:lnTo>
                <a:lnTo>
                  <a:pt x="2169" y="1383"/>
                </a:lnTo>
                <a:lnTo>
                  <a:pt x="2240" y="1329"/>
                </a:lnTo>
                <a:lnTo>
                  <a:pt x="2256" y="1322"/>
                </a:lnTo>
                <a:lnTo>
                  <a:pt x="2269" y="1316"/>
                </a:lnTo>
                <a:lnTo>
                  <a:pt x="2279" y="1313"/>
                </a:lnTo>
                <a:lnTo>
                  <a:pt x="2285" y="1312"/>
                </a:lnTo>
                <a:lnTo>
                  <a:pt x="2268" y="1284"/>
                </a:lnTo>
                <a:lnTo>
                  <a:pt x="2271" y="1286"/>
                </a:lnTo>
                <a:lnTo>
                  <a:pt x="2275" y="1286"/>
                </a:lnTo>
                <a:lnTo>
                  <a:pt x="2279" y="1286"/>
                </a:lnTo>
                <a:lnTo>
                  <a:pt x="2281" y="1284"/>
                </a:lnTo>
                <a:lnTo>
                  <a:pt x="2283" y="1282"/>
                </a:lnTo>
                <a:lnTo>
                  <a:pt x="2284" y="1278"/>
                </a:lnTo>
                <a:lnTo>
                  <a:pt x="2285" y="1272"/>
                </a:lnTo>
                <a:lnTo>
                  <a:pt x="2285" y="1267"/>
                </a:lnTo>
                <a:lnTo>
                  <a:pt x="2330" y="1213"/>
                </a:lnTo>
                <a:lnTo>
                  <a:pt x="2328" y="1199"/>
                </a:lnTo>
                <a:lnTo>
                  <a:pt x="2325" y="1187"/>
                </a:lnTo>
                <a:lnTo>
                  <a:pt x="2321" y="1176"/>
                </a:lnTo>
                <a:lnTo>
                  <a:pt x="2316" y="1165"/>
                </a:lnTo>
                <a:lnTo>
                  <a:pt x="2312" y="1154"/>
                </a:lnTo>
                <a:lnTo>
                  <a:pt x="2307" y="1145"/>
                </a:lnTo>
                <a:lnTo>
                  <a:pt x="2301" y="1136"/>
                </a:lnTo>
                <a:lnTo>
                  <a:pt x="2295" y="1127"/>
                </a:lnTo>
                <a:lnTo>
                  <a:pt x="2288" y="1120"/>
                </a:lnTo>
                <a:lnTo>
                  <a:pt x="2283" y="1113"/>
                </a:lnTo>
                <a:lnTo>
                  <a:pt x="2279" y="1107"/>
                </a:lnTo>
                <a:lnTo>
                  <a:pt x="2276" y="1102"/>
                </a:lnTo>
                <a:lnTo>
                  <a:pt x="2274" y="1096"/>
                </a:lnTo>
                <a:lnTo>
                  <a:pt x="2274" y="1093"/>
                </a:lnTo>
                <a:lnTo>
                  <a:pt x="2274" y="1090"/>
                </a:lnTo>
                <a:lnTo>
                  <a:pt x="2276" y="1088"/>
                </a:lnTo>
                <a:lnTo>
                  <a:pt x="2295" y="1061"/>
                </a:lnTo>
                <a:lnTo>
                  <a:pt x="2231" y="1024"/>
                </a:lnTo>
                <a:lnTo>
                  <a:pt x="2268" y="1006"/>
                </a:lnTo>
                <a:lnTo>
                  <a:pt x="2250" y="987"/>
                </a:lnTo>
                <a:lnTo>
                  <a:pt x="2232" y="970"/>
                </a:lnTo>
                <a:lnTo>
                  <a:pt x="2215" y="955"/>
                </a:lnTo>
                <a:lnTo>
                  <a:pt x="2198" y="944"/>
                </a:lnTo>
                <a:lnTo>
                  <a:pt x="2181" y="933"/>
                </a:lnTo>
                <a:lnTo>
                  <a:pt x="2165" y="925"/>
                </a:lnTo>
                <a:lnTo>
                  <a:pt x="2148" y="920"/>
                </a:lnTo>
                <a:lnTo>
                  <a:pt x="2132" y="917"/>
                </a:lnTo>
                <a:lnTo>
                  <a:pt x="2114" y="917"/>
                </a:lnTo>
                <a:lnTo>
                  <a:pt x="2097" y="917"/>
                </a:lnTo>
                <a:lnTo>
                  <a:pt x="2078" y="917"/>
                </a:lnTo>
                <a:lnTo>
                  <a:pt x="2060" y="917"/>
                </a:lnTo>
                <a:lnTo>
                  <a:pt x="1944" y="925"/>
                </a:lnTo>
                <a:lnTo>
                  <a:pt x="1929" y="925"/>
                </a:lnTo>
                <a:lnTo>
                  <a:pt x="1915" y="924"/>
                </a:lnTo>
                <a:lnTo>
                  <a:pt x="1902" y="923"/>
                </a:lnTo>
                <a:lnTo>
                  <a:pt x="1891" y="921"/>
                </a:lnTo>
                <a:lnTo>
                  <a:pt x="1883" y="918"/>
                </a:lnTo>
                <a:lnTo>
                  <a:pt x="1874" y="915"/>
                </a:lnTo>
                <a:lnTo>
                  <a:pt x="1868" y="911"/>
                </a:lnTo>
                <a:lnTo>
                  <a:pt x="1862" y="907"/>
                </a:lnTo>
                <a:lnTo>
                  <a:pt x="1791" y="737"/>
                </a:lnTo>
                <a:lnTo>
                  <a:pt x="1786" y="728"/>
                </a:lnTo>
                <a:lnTo>
                  <a:pt x="1778" y="718"/>
                </a:lnTo>
                <a:lnTo>
                  <a:pt x="1770" y="708"/>
                </a:lnTo>
                <a:lnTo>
                  <a:pt x="1760" y="699"/>
                </a:lnTo>
                <a:lnTo>
                  <a:pt x="1748" y="688"/>
                </a:lnTo>
                <a:lnTo>
                  <a:pt x="1735" y="677"/>
                </a:lnTo>
                <a:lnTo>
                  <a:pt x="1721" y="666"/>
                </a:lnTo>
                <a:lnTo>
                  <a:pt x="1705" y="656"/>
                </a:lnTo>
                <a:lnTo>
                  <a:pt x="1696" y="650"/>
                </a:lnTo>
                <a:lnTo>
                  <a:pt x="1689" y="646"/>
                </a:lnTo>
                <a:lnTo>
                  <a:pt x="1681" y="643"/>
                </a:lnTo>
                <a:lnTo>
                  <a:pt x="1675" y="641"/>
                </a:lnTo>
                <a:lnTo>
                  <a:pt x="1668" y="639"/>
                </a:lnTo>
                <a:lnTo>
                  <a:pt x="1662" y="639"/>
                </a:lnTo>
                <a:lnTo>
                  <a:pt x="1657" y="639"/>
                </a:lnTo>
                <a:lnTo>
                  <a:pt x="1652" y="640"/>
                </a:lnTo>
                <a:lnTo>
                  <a:pt x="1647" y="642"/>
                </a:lnTo>
                <a:lnTo>
                  <a:pt x="1644" y="645"/>
                </a:lnTo>
                <a:lnTo>
                  <a:pt x="1639" y="649"/>
                </a:lnTo>
                <a:lnTo>
                  <a:pt x="1636" y="654"/>
                </a:lnTo>
                <a:lnTo>
                  <a:pt x="1634" y="660"/>
                </a:lnTo>
                <a:lnTo>
                  <a:pt x="1632" y="666"/>
                </a:lnTo>
                <a:lnTo>
                  <a:pt x="1630" y="674"/>
                </a:lnTo>
                <a:lnTo>
                  <a:pt x="1629" y="683"/>
                </a:lnTo>
                <a:lnTo>
                  <a:pt x="1627" y="700"/>
                </a:lnTo>
                <a:lnTo>
                  <a:pt x="1627" y="716"/>
                </a:lnTo>
                <a:lnTo>
                  <a:pt x="1627" y="730"/>
                </a:lnTo>
                <a:lnTo>
                  <a:pt x="1629" y="744"/>
                </a:lnTo>
                <a:lnTo>
                  <a:pt x="1631" y="755"/>
                </a:lnTo>
                <a:lnTo>
                  <a:pt x="1635" y="765"/>
                </a:lnTo>
                <a:lnTo>
                  <a:pt x="1641" y="774"/>
                </a:lnTo>
                <a:lnTo>
                  <a:pt x="1646" y="781"/>
                </a:lnTo>
                <a:lnTo>
                  <a:pt x="1637" y="890"/>
                </a:lnTo>
                <a:lnTo>
                  <a:pt x="1629" y="934"/>
                </a:lnTo>
                <a:lnTo>
                  <a:pt x="1620" y="934"/>
                </a:lnTo>
                <a:lnTo>
                  <a:pt x="1613" y="932"/>
                </a:lnTo>
                <a:lnTo>
                  <a:pt x="1606" y="930"/>
                </a:lnTo>
                <a:lnTo>
                  <a:pt x="1601" y="925"/>
                </a:lnTo>
                <a:lnTo>
                  <a:pt x="1367" y="962"/>
                </a:lnTo>
                <a:lnTo>
                  <a:pt x="1355" y="957"/>
                </a:lnTo>
                <a:lnTo>
                  <a:pt x="1347" y="952"/>
                </a:lnTo>
                <a:lnTo>
                  <a:pt x="1345" y="950"/>
                </a:lnTo>
                <a:lnTo>
                  <a:pt x="1342" y="948"/>
                </a:lnTo>
                <a:lnTo>
                  <a:pt x="1341" y="946"/>
                </a:lnTo>
                <a:lnTo>
                  <a:pt x="1340" y="943"/>
                </a:lnTo>
                <a:lnTo>
                  <a:pt x="1268" y="962"/>
                </a:lnTo>
                <a:lnTo>
                  <a:pt x="1161" y="934"/>
                </a:lnTo>
                <a:lnTo>
                  <a:pt x="1097" y="962"/>
                </a:lnTo>
                <a:lnTo>
                  <a:pt x="1097" y="974"/>
                </a:lnTo>
                <a:lnTo>
                  <a:pt x="1096" y="982"/>
                </a:lnTo>
                <a:lnTo>
                  <a:pt x="1095" y="989"/>
                </a:lnTo>
                <a:lnTo>
                  <a:pt x="1093" y="993"/>
                </a:lnTo>
                <a:lnTo>
                  <a:pt x="1086" y="1003"/>
                </a:lnTo>
                <a:lnTo>
                  <a:pt x="1075" y="1024"/>
                </a:lnTo>
                <a:lnTo>
                  <a:pt x="1069" y="1037"/>
                </a:lnTo>
                <a:lnTo>
                  <a:pt x="1065" y="1049"/>
                </a:lnTo>
                <a:lnTo>
                  <a:pt x="1062" y="1060"/>
                </a:lnTo>
                <a:lnTo>
                  <a:pt x="1062" y="1069"/>
                </a:lnTo>
                <a:lnTo>
                  <a:pt x="1080" y="1177"/>
                </a:lnTo>
                <a:lnTo>
                  <a:pt x="1062" y="1230"/>
                </a:lnTo>
                <a:lnTo>
                  <a:pt x="1061" y="1234"/>
                </a:lnTo>
                <a:lnTo>
                  <a:pt x="1061" y="1239"/>
                </a:lnTo>
                <a:lnTo>
                  <a:pt x="1064" y="1247"/>
                </a:lnTo>
                <a:lnTo>
                  <a:pt x="1068" y="1255"/>
                </a:lnTo>
                <a:lnTo>
                  <a:pt x="1083" y="1280"/>
                </a:lnTo>
                <a:lnTo>
                  <a:pt x="1107" y="1312"/>
                </a:lnTo>
                <a:lnTo>
                  <a:pt x="1134" y="1356"/>
                </a:lnTo>
                <a:lnTo>
                  <a:pt x="1138" y="1362"/>
                </a:lnTo>
                <a:lnTo>
                  <a:pt x="1143" y="1367"/>
                </a:lnTo>
                <a:lnTo>
                  <a:pt x="1150" y="1372"/>
                </a:lnTo>
                <a:lnTo>
                  <a:pt x="1156" y="1377"/>
                </a:lnTo>
                <a:lnTo>
                  <a:pt x="1170" y="1385"/>
                </a:lnTo>
                <a:lnTo>
                  <a:pt x="1188" y="1393"/>
                </a:lnTo>
                <a:lnTo>
                  <a:pt x="1207" y="1399"/>
                </a:lnTo>
                <a:lnTo>
                  <a:pt x="1228" y="1403"/>
                </a:lnTo>
                <a:lnTo>
                  <a:pt x="1252" y="1408"/>
                </a:lnTo>
                <a:lnTo>
                  <a:pt x="1278" y="1411"/>
                </a:lnTo>
                <a:lnTo>
                  <a:pt x="1376" y="1383"/>
                </a:lnTo>
                <a:lnTo>
                  <a:pt x="1394" y="1401"/>
                </a:lnTo>
                <a:lnTo>
                  <a:pt x="1493" y="1393"/>
                </a:lnTo>
                <a:lnTo>
                  <a:pt x="1223" y="1761"/>
                </a:lnTo>
                <a:lnTo>
                  <a:pt x="1199" y="1763"/>
                </a:lnTo>
                <a:lnTo>
                  <a:pt x="1176" y="1768"/>
                </a:lnTo>
                <a:lnTo>
                  <a:pt x="1154" y="1773"/>
                </a:lnTo>
                <a:lnTo>
                  <a:pt x="1134" y="1778"/>
                </a:lnTo>
                <a:lnTo>
                  <a:pt x="1113" y="1786"/>
                </a:lnTo>
                <a:lnTo>
                  <a:pt x="1095" y="1794"/>
                </a:lnTo>
                <a:lnTo>
                  <a:pt x="1078" y="1804"/>
                </a:lnTo>
                <a:lnTo>
                  <a:pt x="1062" y="1815"/>
                </a:lnTo>
                <a:lnTo>
                  <a:pt x="1043" y="1797"/>
                </a:lnTo>
                <a:lnTo>
                  <a:pt x="981" y="1815"/>
                </a:lnTo>
                <a:lnTo>
                  <a:pt x="964" y="1811"/>
                </a:lnTo>
                <a:lnTo>
                  <a:pt x="950" y="1806"/>
                </a:lnTo>
                <a:lnTo>
                  <a:pt x="939" y="1803"/>
                </a:lnTo>
                <a:lnTo>
                  <a:pt x="930" y="1801"/>
                </a:lnTo>
                <a:lnTo>
                  <a:pt x="927" y="1800"/>
                </a:lnTo>
                <a:lnTo>
                  <a:pt x="922" y="1800"/>
                </a:lnTo>
                <a:lnTo>
                  <a:pt x="915" y="1801"/>
                </a:lnTo>
                <a:lnTo>
                  <a:pt x="908" y="1802"/>
                </a:lnTo>
                <a:lnTo>
                  <a:pt x="888" y="1807"/>
                </a:lnTo>
                <a:lnTo>
                  <a:pt x="864" y="1815"/>
                </a:lnTo>
                <a:lnTo>
                  <a:pt x="737" y="1850"/>
                </a:lnTo>
                <a:lnTo>
                  <a:pt x="722" y="1859"/>
                </a:lnTo>
                <a:lnTo>
                  <a:pt x="709" y="1865"/>
                </a:lnTo>
                <a:lnTo>
                  <a:pt x="696" y="1870"/>
                </a:lnTo>
                <a:lnTo>
                  <a:pt x="684" y="1873"/>
                </a:lnTo>
                <a:lnTo>
                  <a:pt x="673" y="1874"/>
                </a:lnTo>
                <a:lnTo>
                  <a:pt x="664" y="1874"/>
                </a:lnTo>
                <a:lnTo>
                  <a:pt x="655" y="1872"/>
                </a:lnTo>
                <a:lnTo>
                  <a:pt x="647" y="1869"/>
                </a:lnTo>
                <a:lnTo>
                  <a:pt x="660" y="1877"/>
                </a:lnTo>
                <a:lnTo>
                  <a:pt x="670" y="1887"/>
                </a:lnTo>
                <a:lnTo>
                  <a:pt x="677" y="1895"/>
                </a:lnTo>
                <a:lnTo>
                  <a:pt x="683" y="1904"/>
                </a:lnTo>
                <a:lnTo>
                  <a:pt x="685" y="1909"/>
                </a:lnTo>
                <a:lnTo>
                  <a:pt x="685" y="1915"/>
                </a:lnTo>
                <a:lnTo>
                  <a:pt x="685" y="1921"/>
                </a:lnTo>
                <a:lnTo>
                  <a:pt x="683" y="1928"/>
                </a:lnTo>
                <a:lnTo>
                  <a:pt x="679" y="1935"/>
                </a:lnTo>
                <a:lnTo>
                  <a:pt x="674" y="1944"/>
                </a:lnTo>
                <a:lnTo>
                  <a:pt x="668" y="1953"/>
                </a:lnTo>
                <a:lnTo>
                  <a:pt x="661" y="1963"/>
                </a:lnTo>
                <a:lnTo>
                  <a:pt x="647" y="1980"/>
                </a:lnTo>
                <a:lnTo>
                  <a:pt x="640" y="1993"/>
                </a:lnTo>
                <a:lnTo>
                  <a:pt x="638" y="1997"/>
                </a:lnTo>
                <a:lnTo>
                  <a:pt x="637" y="2001"/>
                </a:lnTo>
                <a:lnTo>
                  <a:pt x="638" y="2003"/>
                </a:lnTo>
                <a:lnTo>
                  <a:pt x="639" y="2003"/>
                </a:lnTo>
                <a:lnTo>
                  <a:pt x="639" y="2021"/>
                </a:lnTo>
                <a:lnTo>
                  <a:pt x="620" y="2003"/>
                </a:lnTo>
                <a:lnTo>
                  <a:pt x="624" y="2021"/>
                </a:lnTo>
                <a:lnTo>
                  <a:pt x="625" y="2037"/>
                </a:lnTo>
                <a:lnTo>
                  <a:pt x="625" y="2045"/>
                </a:lnTo>
                <a:lnTo>
                  <a:pt x="624" y="2052"/>
                </a:lnTo>
                <a:lnTo>
                  <a:pt x="623" y="2060"/>
                </a:lnTo>
                <a:lnTo>
                  <a:pt x="620" y="2066"/>
                </a:lnTo>
                <a:lnTo>
                  <a:pt x="603" y="2083"/>
                </a:lnTo>
                <a:lnTo>
                  <a:pt x="630" y="2102"/>
                </a:lnTo>
                <a:lnTo>
                  <a:pt x="625" y="2112"/>
                </a:lnTo>
                <a:lnTo>
                  <a:pt x="618" y="2126"/>
                </a:lnTo>
                <a:lnTo>
                  <a:pt x="611" y="2145"/>
                </a:lnTo>
                <a:lnTo>
                  <a:pt x="603" y="2165"/>
                </a:lnTo>
                <a:lnTo>
                  <a:pt x="595" y="2187"/>
                </a:lnTo>
                <a:lnTo>
                  <a:pt x="590" y="2205"/>
                </a:lnTo>
                <a:lnTo>
                  <a:pt x="589" y="2214"/>
                </a:lnTo>
                <a:lnTo>
                  <a:pt x="588" y="2222"/>
                </a:lnTo>
                <a:lnTo>
                  <a:pt x="588" y="2230"/>
                </a:lnTo>
                <a:lnTo>
                  <a:pt x="589" y="2237"/>
                </a:lnTo>
                <a:lnTo>
                  <a:pt x="590" y="2243"/>
                </a:lnTo>
                <a:lnTo>
                  <a:pt x="594" y="2250"/>
                </a:lnTo>
                <a:lnTo>
                  <a:pt x="597" y="2255"/>
                </a:lnTo>
                <a:lnTo>
                  <a:pt x="601" y="2261"/>
                </a:lnTo>
                <a:lnTo>
                  <a:pt x="608" y="2265"/>
                </a:lnTo>
                <a:lnTo>
                  <a:pt x="614" y="2269"/>
                </a:lnTo>
                <a:lnTo>
                  <a:pt x="622" y="2274"/>
                </a:lnTo>
                <a:lnTo>
                  <a:pt x="630" y="2277"/>
                </a:lnTo>
                <a:lnTo>
                  <a:pt x="639" y="2280"/>
                </a:lnTo>
                <a:lnTo>
                  <a:pt x="646" y="2282"/>
                </a:lnTo>
                <a:lnTo>
                  <a:pt x="654" y="2283"/>
                </a:lnTo>
                <a:lnTo>
                  <a:pt x="661" y="2283"/>
                </a:lnTo>
                <a:lnTo>
                  <a:pt x="668" y="2282"/>
                </a:lnTo>
                <a:lnTo>
                  <a:pt x="673" y="2280"/>
                </a:lnTo>
                <a:lnTo>
                  <a:pt x="679" y="2277"/>
                </a:lnTo>
                <a:lnTo>
                  <a:pt x="683" y="2274"/>
                </a:lnTo>
                <a:lnTo>
                  <a:pt x="666" y="2299"/>
                </a:lnTo>
                <a:close/>
                <a:moveTo>
                  <a:pt x="1250" y="2884"/>
                </a:moveTo>
                <a:lnTo>
                  <a:pt x="1295" y="2875"/>
                </a:lnTo>
                <a:lnTo>
                  <a:pt x="1305" y="2884"/>
                </a:lnTo>
                <a:lnTo>
                  <a:pt x="1386" y="2884"/>
                </a:lnTo>
                <a:lnTo>
                  <a:pt x="1386" y="2879"/>
                </a:lnTo>
                <a:lnTo>
                  <a:pt x="1388" y="2875"/>
                </a:lnTo>
                <a:lnTo>
                  <a:pt x="1391" y="2870"/>
                </a:lnTo>
                <a:lnTo>
                  <a:pt x="1394" y="2865"/>
                </a:lnTo>
                <a:lnTo>
                  <a:pt x="1439" y="2875"/>
                </a:lnTo>
                <a:lnTo>
                  <a:pt x="1458" y="2857"/>
                </a:lnTo>
                <a:lnTo>
                  <a:pt x="1530" y="2884"/>
                </a:lnTo>
                <a:lnTo>
                  <a:pt x="1530" y="2885"/>
                </a:lnTo>
                <a:lnTo>
                  <a:pt x="1532" y="2886"/>
                </a:lnTo>
                <a:lnTo>
                  <a:pt x="1535" y="2886"/>
                </a:lnTo>
                <a:lnTo>
                  <a:pt x="1538" y="2886"/>
                </a:lnTo>
                <a:lnTo>
                  <a:pt x="1550" y="2882"/>
                </a:lnTo>
                <a:lnTo>
                  <a:pt x="1565" y="2875"/>
                </a:lnTo>
                <a:lnTo>
                  <a:pt x="1583" y="2867"/>
                </a:lnTo>
                <a:lnTo>
                  <a:pt x="1600" y="2859"/>
                </a:lnTo>
                <a:lnTo>
                  <a:pt x="1615" y="2853"/>
                </a:lnTo>
                <a:lnTo>
                  <a:pt x="1629" y="2848"/>
                </a:lnTo>
                <a:lnTo>
                  <a:pt x="1637" y="2848"/>
                </a:lnTo>
                <a:lnTo>
                  <a:pt x="1646" y="2850"/>
                </a:lnTo>
                <a:lnTo>
                  <a:pt x="1655" y="2854"/>
                </a:lnTo>
                <a:lnTo>
                  <a:pt x="1662" y="2859"/>
                </a:lnTo>
                <a:lnTo>
                  <a:pt x="1670" y="2865"/>
                </a:lnTo>
                <a:lnTo>
                  <a:pt x="1677" y="2873"/>
                </a:lnTo>
                <a:lnTo>
                  <a:pt x="1685" y="2882"/>
                </a:lnTo>
                <a:lnTo>
                  <a:pt x="1691" y="2892"/>
                </a:lnTo>
                <a:lnTo>
                  <a:pt x="1704" y="2881"/>
                </a:lnTo>
                <a:lnTo>
                  <a:pt x="1714" y="2872"/>
                </a:lnTo>
                <a:lnTo>
                  <a:pt x="1722" y="2868"/>
                </a:lnTo>
                <a:lnTo>
                  <a:pt x="1728" y="2865"/>
                </a:lnTo>
                <a:lnTo>
                  <a:pt x="1763" y="2892"/>
                </a:lnTo>
                <a:lnTo>
                  <a:pt x="1769" y="2884"/>
                </a:lnTo>
                <a:lnTo>
                  <a:pt x="1775" y="2877"/>
                </a:lnTo>
                <a:lnTo>
                  <a:pt x="1783" y="2871"/>
                </a:lnTo>
                <a:lnTo>
                  <a:pt x="1791" y="2865"/>
                </a:lnTo>
                <a:lnTo>
                  <a:pt x="1871" y="2830"/>
                </a:lnTo>
                <a:lnTo>
                  <a:pt x="1880" y="2812"/>
                </a:lnTo>
                <a:lnTo>
                  <a:pt x="1901" y="2803"/>
                </a:lnTo>
                <a:lnTo>
                  <a:pt x="1916" y="2795"/>
                </a:lnTo>
                <a:lnTo>
                  <a:pt x="1928" y="2787"/>
                </a:lnTo>
                <a:lnTo>
                  <a:pt x="1934" y="2781"/>
                </a:lnTo>
                <a:lnTo>
                  <a:pt x="1941" y="2767"/>
                </a:lnTo>
                <a:lnTo>
                  <a:pt x="1950" y="2741"/>
                </a:lnTo>
                <a:lnTo>
                  <a:pt x="1963" y="2702"/>
                </a:lnTo>
                <a:lnTo>
                  <a:pt x="1979" y="2651"/>
                </a:lnTo>
                <a:lnTo>
                  <a:pt x="1985" y="2636"/>
                </a:lnTo>
                <a:lnTo>
                  <a:pt x="1990" y="2622"/>
                </a:lnTo>
                <a:lnTo>
                  <a:pt x="1998" y="2608"/>
                </a:lnTo>
                <a:lnTo>
                  <a:pt x="2005" y="2594"/>
                </a:lnTo>
                <a:lnTo>
                  <a:pt x="2014" y="2580"/>
                </a:lnTo>
                <a:lnTo>
                  <a:pt x="2025" y="2566"/>
                </a:lnTo>
                <a:lnTo>
                  <a:pt x="2035" y="2553"/>
                </a:lnTo>
                <a:lnTo>
                  <a:pt x="2047" y="2540"/>
                </a:lnTo>
                <a:lnTo>
                  <a:pt x="2060" y="2527"/>
                </a:lnTo>
                <a:lnTo>
                  <a:pt x="2073" y="2514"/>
                </a:lnTo>
                <a:lnTo>
                  <a:pt x="2088" y="2502"/>
                </a:lnTo>
                <a:lnTo>
                  <a:pt x="2104" y="2489"/>
                </a:lnTo>
                <a:lnTo>
                  <a:pt x="2120" y="2478"/>
                </a:lnTo>
                <a:lnTo>
                  <a:pt x="2139" y="2466"/>
                </a:lnTo>
                <a:lnTo>
                  <a:pt x="2157" y="2454"/>
                </a:lnTo>
                <a:lnTo>
                  <a:pt x="2177" y="2443"/>
                </a:lnTo>
                <a:lnTo>
                  <a:pt x="2105" y="2371"/>
                </a:lnTo>
                <a:lnTo>
                  <a:pt x="1511" y="2353"/>
                </a:lnTo>
                <a:lnTo>
                  <a:pt x="1260" y="2390"/>
                </a:lnTo>
                <a:lnTo>
                  <a:pt x="1179" y="2336"/>
                </a:lnTo>
                <a:lnTo>
                  <a:pt x="1115" y="2390"/>
                </a:lnTo>
                <a:lnTo>
                  <a:pt x="1043" y="2380"/>
                </a:lnTo>
                <a:lnTo>
                  <a:pt x="1039" y="2386"/>
                </a:lnTo>
                <a:lnTo>
                  <a:pt x="1035" y="2396"/>
                </a:lnTo>
                <a:lnTo>
                  <a:pt x="1029" y="2409"/>
                </a:lnTo>
                <a:lnTo>
                  <a:pt x="1025" y="2426"/>
                </a:lnTo>
                <a:lnTo>
                  <a:pt x="971" y="2506"/>
                </a:lnTo>
                <a:lnTo>
                  <a:pt x="963" y="2587"/>
                </a:lnTo>
                <a:lnTo>
                  <a:pt x="955" y="2627"/>
                </a:lnTo>
                <a:lnTo>
                  <a:pt x="951" y="2655"/>
                </a:lnTo>
                <a:lnTo>
                  <a:pt x="951" y="2665"/>
                </a:lnTo>
                <a:lnTo>
                  <a:pt x="951" y="2671"/>
                </a:lnTo>
                <a:lnTo>
                  <a:pt x="952" y="2675"/>
                </a:lnTo>
                <a:lnTo>
                  <a:pt x="954" y="2677"/>
                </a:lnTo>
                <a:lnTo>
                  <a:pt x="954" y="2686"/>
                </a:lnTo>
                <a:lnTo>
                  <a:pt x="956" y="2694"/>
                </a:lnTo>
                <a:lnTo>
                  <a:pt x="958" y="2701"/>
                </a:lnTo>
                <a:lnTo>
                  <a:pt x="963" y="2709"/>
                </a:lnTo>
                <a:lnTo>
                  <a:pt x="968" y="2715"/>
                </a:lnTo>
                <a:lnTo>
                  <a:pt x="973" y="2720"/>
                </a:lnTo>
                <a:lnTo>
                  <a:pt x="981" y="2726"/>
                </a:lnTo>
                <a:lnTo>
                  <a:pt x="990" y="2731"/>
                </a:lnTo>
                <a:lnTo>
                  <a:pt x="1070" y="2776"/>
                </a:lnTo>
                <a:lnTo>
                  <a:pt x="1101" y="2803"/>
                </a:lnTo>
                <a:lnTo>
                  <a:pt x="1128" y="2828"/>
                </a:lnTo>
                <a:lnTo>
                  <a:pt x="1150" y="2848"/>
                </a:lnTo>
                <a:lnTo>
                  <a:pt x="1167" y="2865"/>
                </a:lnTo>
                <a:lnTo>
                  <a:pt x="1179" y="2879"/>
                </a:lnTo>
                <a:lnTo>
                  <a:pt x="1186" y="2890"/>
                </a:lnTo>
                <a:lnTo>
                  <a:pt x="1189" y="2894"/>
                </a:lnTo>
                <a:lnTo>
                  <a:pt x="1190" y="2898"/>
                </a:lnTo>
                <a:lnTo>
                  <a:pt x="1189" y="2900"/>
                </a:lnTo>
                <a:lnTo>
                  <a:pt x="1188" y="2902"/>
                </a:lnTo>
                <a:lnTo>
                  <a:pt x="1250" y="2884"/>
                </a:lnTo>
                <a:close/>
                <a:moveTo>
                  <a:pt x="1287" y="2695"/>
                </a:moveTo>
                <a:lnTo>
                  <a:pt x="1294" y="2683"/>
                </a:lnTo>
                <a:lnTo>
                  <a:pt x="1301" y="2672"/>
                </a:lnTo>
                <a:lnTo>
                  <a:pt x="1304" y="2665"/>
                </a:lnTo>
                <a:lnTo>
                  <a:pt x="1305" y="2658"/>
                </a:lnTo>
                <a:lnTo>
                  <a:pt x="1278" y="2631"/>
                </a:lnTo>
                <a:lnTo>
                  <a:pt x="1285" y="2622"/>
                </a:lnTo>
                <a:lnTo>
                  <a:pt x="1294" y="2612"/>
                </a:lnTo>
                <a:lnTo>
                  <a:pt x="1304" y="2602"/>
                </a:lnTo>
                <a:lnTo>
                  <a:pt x="1313" y="2594"/>
                </a:lnTo>
                <a:lnTo>
                  <a:pt x="1335" y="2575"/>
                </a:lnTo>
                <a:lnTo>
                  <a:pt x="1359" y="2558"/>
                </a:lnTo>
                <a:lnTo>
                  <a:pt x="1384" y="2541"/>
                </a:lnTo>
                <a:lnTo>
                  <a:pt x="1412" y="2526"/>
                </a:lnTo>
                <a:lnTo>
                  <a:pt x="1443" y="2511"/>
                </a:lnTo>
                <a:lnTo>
                  <a:pt x="1475" y="2498"/>
                </a:lnTo>
                <a:lnTo>
                  <a:pt x="1448" y="2525"/>
                </a:lnTo>
                <a:lnTo>
                  <a:pt x="1484" y="2515"/>
                </a:lnTo>
                <a:lnTo>
                  <a:pt x="1493" y="2507"/>
                </a:lnTo>
                <a:lnTo>
                  <a:pt x="1503" y="2498"/>
                </a:lnTo>
                <a:lnTo>
                  <a:pt x="1619" y="2506"/>
                </a:lnTo>
                <a:lnTo>
                  <a:pt x="1656" y="2498"/>
                </a:lnTo>
                <a:lnTo>
                  <a:pt x="1652" y="2501"/>
                </a:lnTo>
                <a:lnTo>
                  <a:pt x="1651" y="2503"/>
                </a:lnTo>
                <a:lnTo>
                  <a:pt x="1652" y="2506"/>
                </a:lnTo>
                <a:lnTo>
                  <a:pt x="1656" y="2506"/>
                </a:lnTo>
                <a:lnTo>
                  <a:pt x="1728" y="2479"/>
                </a:lnTo>
                <a:lnTo>
                  <a:pt x="1763" y="2506"/>
                </a:lnTo>
                <a:lnTo>
                  <a:pt x="1871" y="2525"/>
                </a:lnTo>
                <a:lnTo>
                  <a:pt x="1808" y="2695"/>
                </a:lnTo>
                <a:lnTo>
                  <a:pt x="1718" y="2704"/>
                </a:lnTo>
                <a:lnTo>
                  <a:pt x="1702" y="2687"/>
                </a:lnTo>
                <a:lnTo>
                  <a:pt x="1687" y="2674"/>
                </a:lnTo>
                <a:lnTo>
                  <a:pt x="1674" y="2665"/>
                </a:lnTo>
                <a:lnTo>
                  <a:pt x="1664" y="2658"/>
                </a:lnTo>
                <a:lnTo>
                  <a:pt x="1475" y="2695"/>
                </a:lnTo>
                <a:lnTo>
                  <a:pt x="1464" y="2696"/>
                </a:lnTo>
                <a:lnTo>
                  <a:pt x="1449" y="2697"/>
                </a:lnTo>
                <a:lnTo>
                  <a:pt x="1429" y="2700"/>
                </a:lnTo>
                <a:lnTo>
                  <a:pt x="1404" y="2704"/>
                </a:lnTo>
                <a:lnTo>
                  <a:pt x="1322" y="2686"/>
                </a:lnTo>
                <a:lnTo>
                  <a:pt x="1287" y="2695"/>
                </a:lnTo>
                <a:close/>
                <a:moveTo>
                  <a:pt x="1404" y="1733"/>
                </a:moveTo>
                <a:lnTo>
                  <a:pt x="1424" y="1708"/>
                </a:lnTo>
                <a:lnTo>
                  <a:pt x="1443" y="1685"/>
                </a:lnTo>
                <a:lnTo>
                  <a:pt x="1459" y="1666"/>
                </a:lnTo>
                <a:lnTo>
                  <a:pt x="1472" y="1648"/>
                </a:lnTo>
                <a:lnTo>
                  <a:pt x="1481" y="1634"/>
                </a:lnTo>
                <a:lnTo>
                  <a:pt x="1490" y="1623"/>
                </a:lnTo>
                <a:lnTo>
                  <a:pt x="1497" y="1614"/>
                </a:lnTo>
                <a:lnTo>
                  <a:pt x="1503" y="1608"/>
                </a:lnTo>
                <a:lnTo>
                  <a:pt x="1538" y="1572"/>
                </a:lnTo>
                <a:lnTo>
                  <a:pt x="1557" y="1537"/>
                </a:lnTo>
                <a:lnTo>
                  <a:pt x="1629" y="1473"/>
                </a:lnTo>
                <a:lnTo>
                  <a:pt x="1656" y="1420"/>
                </a:lnTo>
                <a:lnTo>
                  <a:pt x="1664" y="1413"/>
                </a:lnTo>
                <a:lnTo>
                  <a:pt x="1680" y="1406"/>
                </a:lnTo>
                <a:lnTo>
                  <a:pt x="1704" y="1396"/>
                </a:lnTo>
                <a:lnTo>
                  <a:pt x="1736" y="1383"/>
                </a:lnTo>
                <a:lnTo>
                  <a:pt x="1907" y="1509"/>
                </a:lnTo>
                <a:lnTo>
                  <a:pt x="1957" y="1530"/>
                </a:lnTo>
                <a:lnTo>
                  <a:pt x="1998" y="1547"/>
                </a:lnTo>
                <a:lnTo>
                  <a:pt x="2029" y="1561"/>
                </a:lnTo>
                <a:lnTo>
                  <a:pt x="2050" y="1572"/>
                </a:lnTo>
                <a:lnTo>
                  <a:pt x="2054" y="1583"/>
                </a:lnTo>
                <a:lnTo>
                  <a:pt x="2056" y="1591"/>
                </a:lnTo>
                <a:lnTo>
                  <a:pt x="2059" y="1599"/>
                </a:lnTo>
                <a:lnTo>
                  <a:pt x="2062" y="1605"/>
                </a:lnTo>
                <a:lnTo>
                  <a:pt x="2067" y="1611"/>
                </a:lnTo>
                <a:lnTo>
                  <a:pt x="2070" y="1614"/>
                </a:lnTo>
                <a:lnTo>
                  <a:pt x="2074" y="1616"/>
                </a:lnTo>
                <a:lnTo>
                  <a:pt x="2078" y="1617"/>
                </a:lnTo>
                <a:lnTo>
                  <a:pt x="2142" y="1635"/>
                </a:lnTo>
                <a:lnTo>
                  <a:pt x="2186" y="1671"/>
                </a:lnTo>
                <a:lnTo>
                  <a:pt x="2213" y="1671"/>
                </a:lnTo>
                <a:lnTo>
                  <a:pt x="2250" y="1751"/>
                </a:lnTo>
                <a:lnTo>
                  <a:pt x="1998" y="1725"/>
                </a:lnTo>
                <a:lnTo>
                  <a:pt x="2002" y="1729"/>
                </a:lnTo>
                <a:lnTo>
                  <a:pt x="2007" y="1732"/>
                </a:lnTo>
                <a:lnTo>
                  <a:pt x="2013" y="1735"/>
                </a:lnTo>
                <a:lnTo>
                  <a:pt x="2019" y="1737"/>
                </a:lnTo>
                <a:lnTo>
                  <a:pt x="2022" y="1739"/>
                </a:lnTo>
                <a:lnTo>
                  <a:pt x="2026" y="1739"/>
                </a:lnTo>
                <a:lnTo>
                  <a:pt x="2029" y="1739"/>
                </a:lnTo>
                <a:lnTo>
                  <a:pt x="2032" y="1736"/>
                </a:lnTo>
                <a:lnTo>
                  <a:pt x="2035" y="1735"/>
                </a:lnTo>
                <a:lnTo>
                  <a:pt x="2038" y="1732"/>
                </a:lnTo>
                <a:lnTo>
                  <a:pt x="2040" y="1729"/>
                </a:lnTo>
                <a:lnTo>
                  <a:pt x="2043" y="1725"/>
                </a:lnTo>
                <a:lnTo>
                  <a:pt x="2045" y="1717"/>
                </a:lnTo>
                <a:lnTo>
                  <a:pt x="2046" y="1711"/>
                </a:lnTo>
                <a:lnTo>
                  <a:pt x="2046" y="1710"/>
                </a:lnTo>
                <a:lnTo>
                  <a:pt x="2045" y="1707"/>
                </a:lnTo>
                <a:lnTo>
                  <a:pt x="2044" y="1706"/>
                </a:lnTo>
                <a:lnTo>
                  <a:pt x="2043" y="1706"/>
                </a:lnTo>
                <a:lnTo>
                  <a:pt x="1944" y="1698"/>
                </a:lnTo>
                <a:lnTo>
                  <a:pt x="1944" y="1733"/>
                </a:lnTo>
                <a:lnTo>
                  <a:pt x="1619" y="1751"/>
                </a:lnTo>
                <a:lnTo>
                  <a:pt x="1646" y="1716"/>
                </a:lnTo>
                <a:lnTo>
                  <a:pt x="1639" y="1712"/>
                </a:lnTo>
                <a:lnTo>
                  <a:pt x="1633" y="1711"/>
                </a:lnTo>
                <a:lnTo>
                  <a:pt x="1628" y="1711"/>
                </a:lnTo>
                <a:lnTo>
                  <a:pt x="1621" y="1714"/>
                </a:lnTo>
                <a:lnTo>
                  <a:pt x="1616" y="1718"/>
                </a:lnTo>
                <a:lnTo>
                  <a:pt x="1610" y="1724"/>
                </a:lnTo>
                <a:lnTo>
                  <a:pt x="1606" y="1732"/>
                </a:lnTo>
                <a:lnTo>
                  <a:pt x="1601" y="1743"/>
                </a:lnTo>
                <a:lnTo>
                  <a:pt x="1404" y="1733"/>
                </a:lnTo>
                <a:close/>
              </a:path>
            </a:pathLst>
          </a:custGeom>
          <a:gradFill flip="none" rotWithShape="1">
            <a:gsLst>
              <a:gs pos="100000">
                <a:schemeClr val="accent1"/>
              </a:gs>
              <a:gs pos="56000">
                <a:schemeClr val="tx2"/>
              </a:gs>
            </a:gsLst>
            <a:lin ang="16200000" scaled="1"/>
            <a:tileRect/>
          </a:gra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73" name="Freeform 8"/>
          <p:cNvSpPr>
            <a:spLocks noEditPoints="1"/>
          </p:cNvSpPr>
          <p:nvPr/>
        </p:nvSpPr>
        <p:spPr bwMode="auto">
          <a:xfrm>
            <a:off x="4788024" y="1345333"/>
            <a:ext cx="1128861" cy="1080119"/>
          </a:xfrm>
          <a:custGeom>
            <a:avLst/>
            <a:gdLst>
              <a:gd name="T0" fmla="*/ 147 w 3582"/>
              <a:gd name="T1" fmla="*/ 2849 h 4044"/>
              <a:gd name="T2" fmla="*/ 189 w 3582"/>
              <a:gd name="T3" fmla="*/ 2910 h 4044"/>
              <a:gd name="T4" fmla="*/ 470 w 3582"/>
              <a:gd name="T5" fmla="*/ 3036 h 4044"/>
              <a:gd name="T6" fmla="*/ 902 w 3582"/>
              <a:gd name="T7" fmla="*/ 2885 h 4044"/>
              <a:gd name="T8" fmla="*/ 1004 w 3582"/>
              <a:gd name="T9" fmla="*/ 1855 h 4044"/>
              <a:gd name="T10" fmla="*/ 881 w 3582"/>
              <a:gd name="T11" fmla="*/ 2049 h 4044"/>
              <a:gd name="T12" fmla="*/ 773 w 3582"/>
              <a:gd name="T13" fmla="*/ 2602 h 4044"/>
              <a:gd name="T14" fmla="*/ 518 w 3582"/>
              <a:gd name="T15" fmla="*/ 2780 h 4044"/>
              <a:gd name="T16" fmla="*/ 235 w 3582"/>
              <a:gd name="T17" fmla="*/ 2769 h 4044"/>
              <a:gd name="T18" fmla="*/ 110 w 3582"/>
              <a:gd name="T19" fmla="*/ 2796 h 4044"/>
              <a:gd name="T20" fmla="*/ 1170 w 3582"/>
              <a:gd name="T21" fmla="*/ 1195 h 4044"/>
              <a:gd name="T22" fmla="*/ 1242 w 3582"/>
              <a:gd name="T23" fmla="*/ 1375 h 4044"/>
              <a:gd name="T24" fmla="*/ 1287 w 3582"/>
              <a:gd name="T25" fmla="*/ 2192 h 4044"/>
              <a:gd name="T26" fmla="*/ 1259 w 3582"/>
              <a:gd name="T27" fmla="*/ 3225 h 4044"/>
              <a:gd name="T28" fmla="*/ 1087 w 3582"/>
              <a:gd name="T29" fmla="*/ 4010 h 4044"/>
              <a:gd name="T30" fmla="*/ 1252 w 3582"/>
              <a:gd name="T31" fmla="*/ 4021 h 4044"/>
              <a:gd name="T32" fmla="*/ 1342 w 3582"/>
              <a:gd name="T33" fmla="*/ 3888 h 4044"/>
              <a:gd name="T34" fmla="*/ 1374 w 3582"/>
              <a:gd name="T35" fmla="*/ 3419 h 4044"/>
              <a:gd name="T36" fmla="*/ 1386 w 3582"/>
              <a:gd name="T37" fmla="*/ 3306 h 4044"/>
              <a:gd name="T38" fmla="*/ 1382 w 3582"/>
              <a:gd name="T39" fmla="*/ 3086 h 4044"/>
              <a:gd name="T40" fmla="*/ 1395 w 3582"/>
              <a:gd name="T41" fmla="*/ 2335 h 4044"/>
              <a:gd name="T42" fmla="*/ 1746 w 3582"/>
              <a:gd name="T43" fmla="*/ 1833 h 4044"/>
              <a:gd name="T44" fmla="*/ 1426 w 3582"/>
              <a:gd name="T45" fmla="*/ 1558 h 4044"/>
              <a:gd name="T46" fmla="*/ 1620 w 3582"/>
              <a:gd name="T47" fmla="*/ 1158 h 4044"/>
              <a:gd name="T48" fmla="*/ 2034 w 3582"/>
              <a:gd name="T49" fmla="*/ 1206 h 4044"/>
              <a:gd name="T50" fmla="*/ 1989 w 3582"/>
              <a:gd name="T51" fmla="*/ 2565 h 4044"/>
              <a:gd name="T52" fmla="*/ 2033 w 3582"/>
              <a:gd name="T53" fmla="*/ 2851 h 4044"/>
              <a:gd name="T54" fmla="*/ 2321 w 3582"/>
              <a:gd name="T55" fmla="*/ 2793 h 4044"/>
              <a:gd name="T56" fmla="*/ 3117 w 3582"/>
              <a:gd name="T57" fmla="*/ 2679 h 4044"/>
              <a:gd name="T58" fmla="*/ 2965 w 3582"/>
              <a:gd name="T59" fmla="*/ 2484 h 4044"/>
              <a:gd name="T60" fmla="*/ 2625 w 3582"/>
              <a:gd name="T61" fmla="*/ 2502 h 4044"/>
              <a:gd name="T62" fmla="*/ 2474 w 3582"/>
              <a:gd name="T63" fmla="*/ 2470 h 4044"/>
              <a:gd name="T64" fmla="*/ 2463 w 3582"/>
              <a:gd name="T65" fmla="*/ 2045 h 4044"/>
              <a:gd name="T66" fmla="*/ 2924 w 3582"/>
              <a:gd name="T67" fmla="*/ 2046 h 4044"/>
              <a:gd name="T68" fmla="*/ 2979 w 3582"/>
              <a:gd name="T69" fmla="*/ 1977 h 4044"/>
              <a:gd name="T70" fmla="*/ 2898 w 3582"/>
              <a:gd name="T71" fmla="*/ 1769 h 4044"/>
              <a:gd name="T72" fmla="*/ 2450 w 3582"/>
              <a:gd name="T73" fmla="*/ 1515 h 4044"/>
              <a:gd name="T74" fmla="*/ 2781 w 3582"/>
              <a:gd name="T75" fmla="*/ 1474 h 4044"/>
              <a:gd name="T76" fmla="*/ 3006 w 3582"/>
              <a:gd name="T77" fmla="*/ 1446 h 4044"/>
              <a:gd name="T78" fmla="*/ 2701 w 3582"/>
              <a:gd name="T79" fmla="*/ 1240 h 4044"/>
              <a:gd name="T80" fmla="*/ 2489 w 3582"/>
              <a:gd name="T81" fmla="*/ 668 h 4044"/>
              <a:gd name="T82" fmla="*/ 2136 w 3582"/>
              <a:gd name="T83" fmla="*/ 635 h 4044"/>
              <a:gd name="T84" fmla="*/ 1962 w 3582"/>
              <a:gd name="T85" fmla="*/ 713 h 4044"/>
              <a:gd name="T86" fmla="*/ 1465 w 3582"/>
              <a:gd name="T87" fmla="*/ 595 h 4044"/>
              <a:gd name="T88" fmla="*/ 1404 w 3582"/>
              <a:gd name="T89" fmla="*/ 27 h 4044"/>
              <a:gd name="T90" fmla="*/ 1221 w 3582"/>
              <a:gd name="T91" fmla="*/ 198 h 4044"/>
              <a:gd name="T92" fmla="*/ 873 w 3582"/>
              <a:gd name="T93" fmla="*/ 647 h 4044"/>
              <a:gd name="T94" fmla="*/ 702 w 3582"/>
              <a:gd name="T95" fmla="*/ 698 h 4044"/>
              <a:gd name="T96" fmla="*/ 555 w 3582"/>
              <a:gd name="T97" fmla="*/ 954 h 4044"/>
              <a:gd name="T98" fmla="*/ 621 w 3582"/>
              <a:gd name="T99" fmla="*/ 1127 h 4044"/>
              <a:gd name="T100" fmla="*/ 3162 w 3582"/>
              <a:gd name="T101" fmla="*/ 824 h 4044"/>
              <a:gd name="T102" fmla="*/ 3165 w 3582"/>
              <a:gd name="T103" fmla="*/ 2884 h 4044"/>
              <a:gd name="T104" fmla="*/ 2933 w 3582"/>
              <a:gd name="T105" fmla="*/ 3091 h 4044"/>
              <a:gd name="T106" fmla="*/ 3174 w 3582"/>
              <a:gd name="T107" fmla="*/ 3124 h 4044"/>
              <a:gd name="T108" fmla="*/ 3280 w 3582"/>
              <a:gd name="T109" fmla="*/ 2985 h 4044"/>
              <a:gd name="T110" fmla="*/ 3351 w 3582"/>
              <a:gd name="T111" fmla="*/ 808 h 4044"/>
              <a:gd name="T112" fmla="*/ 3559 w 3582"/>
              <a:gd name="T113" fmla="*/ 731 h 4044"/>
              <a:gd name="T114" fmla="*/ 3414 w 3582"/>
              <a:gd name="T115" fmla="*/ 545 h 4044"/>
              <a:gd name="T116" fmla="*/ 2741 w 3582"/>
              <a:gd name="T117" fmla="*/ 550 h 4044"/>
              <a:gd name="T118" fmla="*/ 2626 w 3582"/>
              <a:gd name="T119" fmla="*/ 647 h 4044"/>
              <a:gd name="T120" fmla="*/ 2795 w 3582"/>
              <a:gd name="T121" fmla="*/ 747 h 40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582" h="4044">
                <a:moveTo>
                  <a:pt x="0" y="2812"/>
                </a:moveTo>
                <a:lnTo>
                  <a:pt x="12" y="2819"/>
                </a:lnTo>
                <a:lnTo>
                  <a:pt x="23" y="2826"/>
                </a:lnTo>
                <a:lnTo>
                  <a:pt x="34" y="2832"/>
                </a:lnTo>
                <a:lnTo>
                  <a:pt x="45" y="2837"/>
                </a:lnTo>
                <a:lnTo>
                  <a:pt x="56" y="2841"/>
                </a:lnTo>
                <a:lnTo>
                  <a:pt x="68" y="2845"/>
                </a:lnTo>
                <a:lnTo>
                  <a:pt x="79" y="2848"/>
                </a:lnTo>
                <a:lnTo>
                  <a:pt x="91" y="2850"/>
                </a:lnTo>
                <a:lnTo>
                  <a:pt x="101" y="2851"/>
                </a:lnTo>
                <a:lnTo>
                  <a:pt x="112" y="2851"/>
                </a:lnTo>
                <a:lnTo>
                  <a:pt x="124" y="2851"/>
                </a:lnTo>
                <a:lnTo>
                  <a:pt x="135" y="2850"/>
                </a:lnTo>
                <a:lnTo>
                  <a:pt x="147" y="2849"/>
                </a:lnTo>
                <a:lnTo>
                  <a:pt x="157" y="2846"/>
                </a:lnTo>
                <a:lnTo>
                  <a:pt x="169" y="2843"/>
                </a:lnTo>
                <a:lnTo>
                  <a:pt x="180" y="2839"/>
                </a:lnTo>
                <a:lnTo>
                  <a:pt x="172" y="2848"/>
                </a:lnTo>
                <a:lnTo>
                  <a:pt x="166" y="2859"/>
                </a:lnTo>
                <a:lnTo>
                  <a:pt x="161" y="2870"/>
                </a:lnTo>
                <a:lnTo>
                  <a:pt x="157" y="2883"/>
                </a:lnTo>
                <a:lnTo>
                  <a:pt x="157" y="2887"/>
                </a:lnTo>
                <a:lnTo>
                  <a:pt x="158" y="2890"/>
                </a:lnTo>
                <a:lnTo>
                  <a:pt x="159" y="2893"/>
                </a:lnTo>
                <a:lnTo>
                  <a:pt x="162" y="2896"/>
                </a:lnTo>
                <a:lnTo>
                  <a:pt x="168" y="2902"/>
                </a:lnTo>
                <a:lnTo>
                  <a:pt x="177" y="2906"/>
                </a:lnTo>
                <a:lnTo>
                  <a:pt x="189" y="2910"/>
                </a:lnTo>
                <a:lnTo>
                  <a:pt x="204" y="2913"/>
                </a:lnTo>
                <a:lnTo>
                  <a:pt x="222" y="2917"/>
                </a:lnTo>
                <a:lnTo>
                  <a:pt x="243" y="2919"/>
                </a:lnTo>
                <a:lnTo>
                  <a:pt x="207" y="2938"/>
                </a:lnTo>
                <a:lnTo>
                  <a:pt x="239" y="2947"/>
                </a:lnTo>
                <a:lnTo>
                  <a:pt x="270" y="2955"/>
                </a:lnTo>
                <a:lnTo>
                  <a:pt x="298" y="2964"/>
                </a:lnTo>
                <a:lnTo>
                  <a:pt x="325" y="2973"/>
                </a:lnTo>
                <a:lnTo>
                  <a:pt x="349" y="2981"/>
                </a:lnTo>
                <a:lnTo>
                  <a:pt x="371" y="2989"/>
                </a:lnTo>
                <a:lnTo>
                  <a:pt x="392" y="2997"/>
                </a:lnTo>
                <a:lnTo>
                  <a:pt x="409" y="3005"/>
                </a:lnTo>
                <a:lnTo>
                  <a:pt x="441" y="3021"/>
                </a:lnTo>
                <a:lnTo>
                  <a:pt x="470" y="3036"/>
                </a:lnTo>
                <a:lnTo>
                  <a:pt x="495" y="3052"/>
                </a:lnTo>
                <a:lnTo>
                  <a:pt x="518" y="3068"/>
                </a:lnTo>
                <a:lnTo>
                  <a:pt x="536" y="3082"/>
                </a:lnTo>
                <a:lnTo>
                  <a:pt x="550" y="3092"/>
                </a:lnTo>
                <a:lnTo>
                  <a:pt x="561" y="3097"/>
                </a:lnTo>
                <a:lnTo>
                  <a:pt x="567" y="3099"/>
                </a:lnTo>
                <a:lnTo>
                  <a:pt x="711" y="3072"/>
                </a:lnTo>
                <a:lnTo>
                  <a:pt x="738" y="3091"/>
                </a:lnTo>
                <a:lnTo>
                  <a:pt x="789" y="3032"/>
                </a:lnTo>
                <a:lnTo>
                  <a:pt x="833" y="2978"/>
                </a:lnTo>
                <a:lnTo>
                  <a:pt x="852" y="2953"/>
                </a:lnTo>
                <a:lnTo>
                  <a:pt x="871" y="2930"/>
                </a:lnTo>
                <a:lnTo>
                  <a:pt x="888" y="2907"/>
                </a:lnTo>
                <a:lnTo>
                  <a:pt x="902" y="2885"/>
                </a:lnTo>
                <a:lnTo>
                  <a:pt x="916" y="2865"/>
                </a:lnTo>
                <a:lnTo>
                  <a:pt x="928" y="2847"/>
                </a:lnTo>
                <a:lnTo>
                  <a:pt x="937" y="2829"/>
                </a:lnTo>
                <a:lnTo>
                  <a:pt x="946" y="2812"/>
                </a:lnTo>
                <a:lnTo>
                  <a:pt x="952" y="2796"/>
                </a:lnTo>
                <a:lnTo>
                  <a:pt x="958" y="2782"/>
                </a:lnTo>
                <a:lnTo>
                  <a:pt x="961" y="2769"/>
                </a:lnTo>
                <a:lnTo>
                  <a:pt x="963" y="2758"/>
                </a:lnTo>
                <a:lnTo>
                  <a:pt x="1027" y="2049"/>
                </a:lnTo>
                <a:lnTo>
                  <a:pt x="1027" y="2046"/>
                </a:lnTo>
                <a:lnTo>
                  <a:pt x="1027" y="2039"/>
                </a:lnTo>
                <a:lnTo>
                  <a:pt x="1007" y="1878"/>
                </a:lnTo>
                <a:lnTo>
                  <a:pt x="1005" y="1867"/>
                </a:lnTo>
                <a:lnTo>
                  <a:pt x="1004" y="1855"/>
                </a:lnTo>
                <a:lnTo>
                  <a:pt x="1002" y="1840"/>
                </a:lnTo>
                <a:lnTo>
                  <a:pt x="1001" y="1823"/>
                </a:lnTo>
                <a:lnTo>
                  <a:pt x="1000" y="1783"/>
                </a:lnTo>
                <a:lnTo>
                  <a:pt x="1000" y="1734"/>
                </a:lnTo>
                <a:lnTo>
                  <a:pt x="996" y="1708"/>
                </a:lnTo>
                <a:lnTo>
                  <a:pt x="994" y="1684"/>
                </a:lnTo>
                <a:lnTo>
                  <a:pt x="996" y="1674"/>
                </a:lnTo>
                <a:lnTo>
                  <a:pt x="996" y="1663"/>
                </a:lnTo>
                <a:lnTo>
                  <a:pt x="998" y="1653"/>
                </a:lnTo>
                <a:lnTo>
                  <a:pt x="1000" y="1644"/>
                </a:lnTo>
                <a:lnTo>
                  <a:pt x="1007" y="1572"/>
                </a:lnTo>
                <a:lnTo>
                  <a:pt x="927" y="1329"/>
                </a:lnTo>
                <a:lnTo>
                  <a:pt x="900" y="1375"/>
                </a:lnTo>
                <a:lnTo>
                  <a:pt x="881" y="2049"/>
                </a:lnTo>
                <a:lnTo>
                  <a:pt x="891" y="2300"/>
                </a:lnTo>
                <a:lnTo>
                  <a:pt x="888" y="2327"/>
                </a:lnTo>
                <a:lnTo>
                  <a:pt x="885" y="2353"/>
                </a:lnTo>
                <a:lnTo>
                  <a:pt x="879" y="2378"/>
                </a:lnTo>
                <a:lnTo>
                  <a:pt x="874" y="2403"/>
                </a:lnTo>
                <a:lnTo>
                  <a:pt x="866" y="2427"/>
                </a:lnTo>
                <a:lnTo>
                  <a:pt x="859" y="2451"/>
                </a:lnTo>
                <a:lnTo>
                  <a:pt x="849" y="2474"/>
                </a:lnTo>
                <a:lnTo>
                  <a:pt x="840" y="2497"/>
                </a:lnTo>
                <a:lnTo>
                  <a:pt x="828" y="2519"/>
                </a:lnTo>
                <a:lnTo>
                  <a:pt x="816" y="2541"/>
                </a:lnTo>
                <a:lnTo>
                  <a:pt x="802" y="2562"/>
                </a:lnTo>
                <a:lnTo>
                  <a:pt x="788" y="2583"/>
                </a:lnTo>
                <a:lnTo>
                  <a:pt x="773" y="2602"/>
                </a:lnTo>
                <a:lnTo>
                  <a:pt x="756" y="2621"/>
                </a:lnTo>
                <a:lnTo>
                  <a:pt x="738" y="2641"/>
                </a:lnTo>
                <a:lnTo>
                  <a:pt x="720" y="2659"/>
                </a:lnTo>
                <a:lnTo>
                  <a:pt x="701" y="2676"/>
                </a:lnTo>
                <a:lnTo>
                  <a:pt x="681" y="2692"/>
                </a:lnTo>
                <a:lnTo>
                  <a:pt x="663" y="2707"/>
                </a:lnTo>
                <a:lnTo>
                  <a:pt x="645" y="2720"/>
                </a:lnTo>
                <a:lnTo>
                  <a:pt x="625" y="2733"/>
                </a:lnTo>
                <a:lnTo>
                  <a:pt x="607" y="2744"/>
                </a:lnTo>
                <a:lnTo>
                  <a:pt x="589" y="2753"/>
                </a:lnTo>
                <a:lnTo>
                  <a:pt x="572" y="2762"/>
                </a:lnTo>
                <a:lnTo>
                  <a:pt x="553" y="2769"/>
                </a:lnTo>
                <a:lnTo>
                  <a:pt x="536" y="2776"/>
                </a:lnTo>
                <a:lnTo>
                  <a:pt x="518" y="2780"/>
                </a:lnTo>
                <a:lnTo>
                  <a:pt x="501" y="2783"/>
                </a:lnTo>
                <a:lnTo>
                  <a:pt x="483" y="2786"/>
                </a:lnTo>
                <a:lnTo>
                  <a:pt x="466" y="2787"/>
                </a:lnTo>
                <a:lnTo>
                  <a:pt x="449" y="2787"/>
                </a:lnTo>
                <a:lnTo>
                  <a:pt x="432" y="2786"/>
                </a:lnTo>
                <a:lnTo>
                  <a:pt x="421" y="2785"/>
                </a:lnTo>
                <a:lnTo>
                  <a:pt x="404" y="2782"/>
                </a:lnTo>
                <a:lnTo>
                  <a:pt x="382" y="2780"/>
                </a:lnTo>
                <a:lnTo>
                  <a:pt x="356" y="2776"/>
                </a:lnTo>
                <a:lnTo>
                  <a:pt x="327" y="2772"/>
                </a:lnTo>
                <a:lnTo>
                  <a:pt x="300" y="2769"/>
                </a:lnTo>
                <a:lnTo>
                  <a:pt x="276" y="2767"/>
                </a:lnTo>
                <a:lnTo>
                  <a:pt x="252" y="2766"/>
                </a:lnTo>
                <a:lnTo>
                  <a:pt x="235" y="2769"/>
                </a:lnTo>
                <a:lnTo>
                  <a:pt x="220" y="2774"/>
                </a:lnTo>
                <a:lnTo>
                  <a:pt x="206" y="2780"/>
                </a:lnTo>
                <a:lnTo>
                  <a:pt x="194" y="2787"/>
                </a:lnTo>
                <a:lnTo>
                  <a:pt x="189" y="2791"/>
                </a:lnTo>
                <a:lnTo>
                  <a:pt x="183" y="2795"/>
                </a:lnTo>
                <a:lnTo>
                  <a:pt x="179" y="2801"/>
                </a:lnTo>
                <a:lnTo>
                  <a:pt x="175" y="2805"/>
                </a:lnTo>
                <a:lnTo>
                  <a:pt x="171" y="2811"/>
                </a:lnTo>
                <a:lnTo>
                  <a:pt x="168" y="2817"/>
                </a:lnTo>
                <a:lnTo>
                  <a:pt x="165" y="2823"/>
                </a:lnTo>
                <a:lnTo>
                  <a:pt x="163" y="2830"/>
                </a:lnTo>
                <a:lnTo>
                  <a:pt x="145" y="2817"/>
                </a:lnTo>
                <a:lnTo>
                  <a:pt x="128" y="2806"/>
                </a:lnTo>
                <a:lnTo>
                  <a:pt x="110" y="2796"/>
                </a:lnTo>
                <a:lnTo>
                  <a:pt x="91" y="2789"/>
                </a:lnTo>
                <a:lnTo>
                  <a:pt x="69" y="2783"/>
                </a:lnTo>
                <a:lnTo>
                  <a:pt x="48" y="2779"/>
                </a:lnTo>
                <a:lnTo>
                  <a:pt x="25" y="2777"/>
                </a:lnTo>
                <a:lnTo>
                  <a:pt x="0" y="2776"/>
                </a:lnTo>
                <a:lnTo>
                  <a:pt x="0" y="2812"/>
                </a:lnTo>
                <a:close/>
                <a:moveTo>
                  <a:pt x="693" y="1186"/>
                </a:moveTo>
                <a:lnTo>
                  <a:pt x="711" y="1221"/>
                </a:lnTo>
                <a:lnTo>
                  <a:pt x="716" y="1220"/>
                </a:lnTo>
                <a:lnTo>
                  <a:pt x="722" y="1219"/>
                </a:lnTo>
                <a:lnTo>
                  <a:pt x="730" y="1217"/>
                </a:lnTo>
                <a:lnTo>
                  <a:pt x="738" y="1213"/>
                </a:lnTo>
                <a:lnTo>
                  <a:pt x="864" y="1240"/>
                </a:lnTo>
                <a:lnTo>
                  <a:pt x="1170" y="1195"/>
                </a:lnTo>
                <a:lnTo>
                  <a:pt x="1197" y="1221"/>
                </a:lnTo>
                <a:lnTo>
                  <a:pt x="1233" y="1221"/>
                </a:lnTo>
                <a:lnTo>
                  <a:pt x="1238" y="1237"/>
                </a:lnTo>
                <a:lnTo>
                  <a:pt x="1241" y="1254"/>
                </a:lnTo>
                <a:lnTo>
                  <a:pt x="1244" y="1275"/>
                </a:lnTo>
                <a:lnTo>
                  <a:pt x="1246" y="1298"/>
                </a:lnTo>
                <a:lnTo>
                  <a:pt x="1248" y="1319"/>
                </a:lnTo>
                <a:lnTo>
                  <a:pt x="1247" y="1335"/>
                </a:lnTo>
                <a:lnTo>
                  <a:pt x="1247" y="1341"/>
                </a:lnTo>
                <a:lnTo>
                  <a:pt x="1246" y="1345"/>
                </a:lnTo>
                <a:lnTo>
                  <a:pt x="1244" y="1347"/>
                </a:lnTo>
                <a:lnTo>
                  <a:pt x="1242" y="1348"/>
                </a:lnTo>
                <a:lnTo>
                  <a:pt x="1259" y="1348"/>
                </a:lnTo>
                <a:lnTo>
                  <a:pt x="1242" y="1375"/>
                </a:lnTo>
                <a:lnTo>
                  <a:pt x="1259" y="1392"/>
                </a:lnTo>
                <a:lnTo>
                  <a:pt x="1259" y="1403"/>
                </a:lnTo>
                <a:lnTo>
                  <a:pt x="1258" y="1412"/>
                </a:lnTo>
                <a:lnTo>
                  <a:pt x="1256" y="1420"/>
                </a:lnTo>
                <a:lnTo>
                  <a:pt x="1253" y="1426"/>
                </a:lnTo>
                <a:lnTo>
                  <a:pt x="1249" y="1431"/>
                </a:lnTo>
                <a:lnTo>
                  <a:pt x="1245" y="1434"/>
                </a:lnTo>
                <a:lnTo>
                  <a:pt x="1239" y="1436"/>
                </a:lnTo>
                <a:lnTo>
                  <a:pt x="1233" y="1437"/>
                </a:lnTo>
                <a:lnTo>
                  <a:pt x="1252" y="1501"/>
                </a:lnTo>
                <a:lnTo>
                  <a:pt x="1233" y="1528"/>
                </a:lnTo>
                <a:lnTo>
                  <a:pt x="1252" y="1518"/>
                </a:lnTo>
                <a:lnTo>
                  <a:pt x="1242" y="1600"/>
                </a:lnTo>
                <a:lnTo>
                  <a:pt x="1287" y="2192"/>
                </a:lnTo>
                <a:lnTo>
                  <a:pt x="1259" y="2704"/>
                </a:lnTo>
                <a:lnTo>
                  <a:pt x="1242" y="2991"/>
                </a:lnTo>
                <a:lnTo>
                  <a:pt x="1279" y="3091"/>
                </a:lnTo>
                <a:lnTo>
                  <a:pt x="1272" y="3104"/>
                </a:lnTo>
                <a:lnTo>
                  <a:pt x="1265" y="3119"/>
                </a:lnTo>
                <a:lnTo>
                  <a:pt x="1254" y="3133"/>
                </a:lnTo>
                <a:lnTo>
                  <a:pt x="1242" y="3149"/>
                </a:lnTo>
                <a:lnTo>
                  <a:pt x="1231" y="3162"/>
                </a:lnTo>
                <a:lnTo>
                  <a:pt x="1225" y="3172"/>
                </a:lnTo>
                <a:lnTo>
                  <a:pt x="1223" y="3176"/>
                </a:lnTo>
                <a:lnTo>
                  <a:pt x="1223" y="3178"/>
                </a:lnTo>
                <a:lnTo>
                  <a:pt x="1223" y="3180"/>
                </a:lnTo>
                <a:lnTo>
                  <a:pt x="1225" y="3180"/>
                </a:lnTo>
                <a:lnTo>
                  <a:pt x="1259" y="3225"/>
                </a:lnTo>
                <a:lnTo>
                  <a:pt x="1269" y="3449"/>
                </a:lnTo>
                <a:lnTo>
                  <a:pt x="1273" y="3474"/>
                </a:lnTo>
                <a:lnTo>
                  <a:pt x="1279" y="3495"/>
                </a:lnTo>
                <a:lnTo>
                  <a:pt x="1283" y="3510"/>
                </a:lnTo>
                <a:lnTo>
                  <a:pt x="1287" y="3521"/>
                </a:lnTo>
                <a:lnTo>
                  <a:pt x="1259" y="3800"/>
                </a:lnTo>
                <a:lnTo>
                  <a:pt x="1259" y="3863"/>
                </a:lnTo>
                <a:lnTo>
                  <a:pt x="1197" y="3917"/>
                </a:lnTo>
                <a:lnTo>
                  <a:pt x="1062" y="4016"/>
                </a:lnTo>
                <a:lnTo>
                  <a:pt x="1070" y="4016"/>
                </a:lnTo>
                <a:lnTo>
                  <a:pt x="1076" y="4015"/>
                </a:lnTo>
                <a:lnTo>
                  <a:pt x="1082" y="4012"/>
                </a:lnTo>
                <a:lnTo>
                  <a:pt x="1085" y="4011"/>
                </a:lnTo>
                <a:lnTo>
                  <a:pt x="1087" y="4010"/>
                </a:lnTo>
                <a:lnTo>
                  <a:pt x="1090" y="4011"/>
                </a:lnTo>
                <a:lnTo>
                  <a:pt x="1097" y="4012"/>
                </a:lnTo>
                <a:lnTo>
                  <a:pt x="1104" y="4016"/>
                </a:lnTo>
                <a:lnTo>
                  <a:pt x="1125" y="4024"/>
                </a:lnTo>
                <a:lnTo>
                  <a:pt x="1153" y="4038"/>
                </a:lnTo>
                <a:lnTo>
                  <a:pt x="1160" y="4041"/>
                </a:lnTo>
                <a:lnTo>
                  <a:pt x="1169" y="4044"/>
                </a:lnTo>
                <a:lnTo>
                  <a:pt x="1178" y="4044"/>
                </a:lnTo>
                <a:lnTo>
                  <a:pt x="1189" y="4044"/>
                </a:lnTo>
                <a:lnTo>
                  <a:pt x="1200" y="4041"/>
                </a:lnTo>
                <a:lnTo>
                  <a:pt x="1212" y="4038"/>
                </a:lnTo>
                <a:lnTo>
                  <a:pt x="1224" y="4034"/>
                </a:lnTo>
                <a:lnTo>
                  <a:pt x="1238" y="4029"/>
                </a:lnTo>
                <a:lnTo>
                  <a:pt x="1252" y="4021"/>
                </a:lnTo>
                <a:lnTo>
                  <a:pt x="1266" y="4012"/>
                </a:lnTo>
                <a:lnTo>
                  <a:pt x="1281" y="4003"/>
                </a:lnTo>
                <a:lnTo>
                  <a:pt x="1297" y="3992"/>
                </a:lnTo>
                <a:lnTo>
                  <a:pt x="1314" y="3979"/>
                </a:lnTo>
                <a:lnTo>
                  <a:pt x="1331" y="3966"/>
                </a:lnTo>
                <a:lnTo>
                  <a:pt x="1350" y="3951"/>
                </a:lnTo>
                <a:lnTo>
                  <a:pt x="1368" y="3935"/>
                </a:lnTo>
                <a:lnTo>
                  <a:pt x="1361" y="3929"/>
                </a:lnTo>
                <a:lnTo>
                  <a:pt x="1356" y="3921"/>
                </a:lnTo>
                <a:lnTo>
                  <a:pt x="1352" y="3915"/>
                </a:lnTo>
                <a:lnTo>
                  <a:pt x="1347" y="3908"/>
                </a:lnTo>
                <a:lnTo>
                  <a:pt x="1345" y="3901"/>
                </a:lnTo>
                <a:lnTo>
                  <a:pt x="1343" y="3894"/>
                </a:lnTo>
                <a:lnTo>
                  <a:pt x="1342" y="3888"/>
                </a:lnTo>
                <a:lnTo>
                  <a:pt x="1341" y="3880"/>
                </a:lnTo>
                <a:lnTo>
                  <a:pt x="1359" y="3746"/>
                </a:lnTo>
                <a:lnTo>
                  <a:pt x="1332" y="3540"/>
                </a:lnTo>
                <a:lnTo>
                  <a:pt x="1332" y="3528"/>
                </a:lnTo>
                <a:lnTo>
                  <a:pt x="1336" y="3511"/>
                </a:lnTo>
                <a:lnTo>
                  <a:pt x="1340" y="3489"/>
                </a:lnTo>
                <a:lnTo>
                  <a:pt x="1345" y="3462"/>
                </a:lnTo>
                <a:lnTo>
                  <a:pt x="1350" y="3449"/>
                </a:lnTo>
                <a:lnTo>
                  <a:pt x="1354" y="3439"/>
                </a:lnTo>
                <a:lnTo>
                  <a:pt x="1358" y="3430"/>
                </a:lnTo>
                <a:lnTo>
                  <a:pt x="1365" y="3424"/>
                </a:lnTo>
                <a:lnTo>
                  <a:pt x="1368" y="3422"/>
                </a:lnTo>
                <a:lnTo>
                  <a:pt x="1371" y="3420"/>
                </a:lnTo>
                <a:lnTo>
                  <a:pt x="1374" y="3419"/>
                </a:lnTo>
                <a:lnTo>
                  <a:pt x="1379" y="3418"/>
                </a:lnTo>
                <a:lnTo>
                  <a:pt x="1382" y="3418"/>
                </a:lnTo>
                <a:lnTo>
                  <a:pt x="1386" y="3419"/>
                </a:lnTo>
                <a:lnTo>
                  <a:pt x="1390" y="3420"/>
                </a:lnTo>
                <a:lnTo>
                  <a:pt x="1395" y="3423"/>
                </a:lnTo>
                <a:lnTo>
                  <a:pt x="1395" y="3360"/>
                </a:lnTo>
                <a:lnTo>
                  <a:pt x="1359" y="3360"/>
                </a:lnTo>
                <a:lnTo>
                  <a:pt x="1395" y="3297"/>
                </a:lnTo>
                <a:lnTo>
                  <a:pt x="1422" y="3332"/>
                </a:lnTo>
                <a:lnTo>
                  <a:pt x="1404" y="3270"/>
                </a:lnTo>
                <a:lnTo>
                  <a:pt x="1404" y="3306"/>
                </a:lnTo>
                <a:lnTo>
                  <a:pt x="1395" y="3252"/>
                </a:lnTo>
                <a:lnTo>
                  <a:pt x="1378" y="3252"/>
                </a:lnTo>
                <a:lnTo>
                  <a:pt x="1386" y="3306"/>
                </a:lnTo>
                <a:lnTo>
                  <a:pt x="1375" y="3284"/>
                </a:lnTo>
                <a:lnTo>
                  <a:pt x="1367" y="3265"/>
                </a:lnTo>
                <a:lnTo>
                  <a:pt x="1359" y="3248"/>
                </a:lnTo>
                <a:lnTo>
                  <a:pt x="1355" y="3231"/>
                </a:lnTo>
                <a:lnTo>
                  <a:pt x="1351" y="3217"/>
                </a:lnTo>
                <a:lnTo>
                  <a:pt x="1348" y="3207"/>
                </a:lnTo>
                <a:lnTo>
                  <a:pt x="1348" y="3197"/>
                </a:lnTo>
                <a:lnTo>
                  <a:pt x="1351" y="3190"/>
                </a:lnTo>
                <a:lnTo>
                  <a:pt x="1368" y="3108"/>
                </a:lnTo>
                <a:lnTo>
                  <a:pt x="1372" y="3104"/>
                </a:lnTo>
                <a:lnTo>
                  <a:pt x="1376" y="3099"/>
                </a:lnTo>
                <a:lnTo>
                  <a:pt x="1380" y="3095"/>
                </a:lnTo>
                <a:lnTo>
                  <a:pt x="1382" y="3091"/>
                </a:lnTo>
                <a:lnTo>
                  <a:pt x="1382" y="3086"/>
                </a:lnTo>
                <a:lnTo>
                  <a:pt x="1382" y="3079"/>
                </a:lnTo>
                <a:lnTo>
                  <a:pt x="1381" y="3067"/>
                </a:lnTo>
                <a:lnTo>
                  <a:pt x="1378" y="3052"/>
                </a:lnTo>
                <a:lnTo>
                  <a:pt x="1370" y="3011"/>
                </a:lnTo>
                <a:lnTo>
                  <a:pt x="1359" y="2955"/>
                </a:lnTo>
                <a:lnTo>
                  <a:pt x="1386" y="2731"/>
                </a:lnTo>
                <a:lnTo>
                  <a:pt x="1378" y="2632"/>
                </a:lnTo>
                <a:lnTo>
                  <a:pt x="1394" y="2609"/>
                </a:lnTo>
                <a:lnTo>
                  <a:pt x="1407" y="2589"/>
                </a:lnTo>
                <a:lnTo>
                  <a:pt x="1412" y="2579"/>
                </a:lnTo>
                <a:lnTo>
                  <a:pt x="1416" y="2570"/>
                </a:lnTo>
                <a:lnTo>
                  <a:pt x="1419" y="2560"/>
                </a:lnTo>
                <a:lnTo>
                  <a:pt x="1422" y="2551"/>
                </a:lnTo>
                <a:lnTo>
                  <a:pt x="1395" y="2335"/>
                </a:lnTo>
                <a:lnTo>
                  <a:pt x="1422" y="1796"/>
                </a:lnTo>
                <a:lnTo>
                  <a:pt x="1404" y="1662"/>
                </a:lnTo>
                <a:lnTo>
                  <a:pt x="1431" y="1644"/>
                </a:lnTo>
                <a:lnTo>
                  <a:pt x="1453" y="1677"/>
                </a:lnTo>
                <a:lnTo>
                  <a:pt x="1472" y="1707"/>
                </a:lnTo>
                <a:lnTo>
                  <a:pt x="1490" y="1732"/>
                </a:lnTo>
                <a:lnTo>
                  <a:pt x="1508" y="1752"/>
                </a:lnTo>
                <a:lnTo>
                  <a:pt x="1523" y="1767"/>
                </a:lnTo>
                <a:lnTo>
                  <a:pt x="1536" y="1779"/>
                </a:lnTo>
                <a:lnTo>
                  <a:pt x="1541" y="1782"/>
                </a:lnTo>
                <a:lnTo>
                  <a:pt x="1548" y="1785"/>
                </a:lnTo>
                <a:lnTo>
                  <a:pt x="1552" y="1788"/>
                </a:lnTo>
                <a:lnTo>
                  <a:pt x="1557" y="1788"/>
                </a:lnTo>
                <a:lnTo>
                  <a:pt x="1746" y="1833"/>
                </a:lnTo>
                <a:lnTo>
                  <a:pt x="1719" y="1779"/>
                </a:lnTo>
                <a:lnTo>
                  <a:pt x="1755" y="1769"/>
                </a:lnTo>
                <a:lnTo>
                  <a:pt x="1710" y="1742"/>
                </a:lnTo>
                <a:lnTo>
                  <a:pt x="1764" y="1698"/>
                </a:lnTo>
                <a:lnTo>
                  <a:pt x="1732" y="1666"/>
                </a:lnTo>
                <a:lnTo>
                  <a:pt x="1708" y="1644"/>
                </a:lnTo>
                <a:lnTo>
                  <a:pt x="1698" y="1636"/>
                </a:lnTo>
                <a:lnTo>
                  <a:pt x="1692" y="1631"/>
                </a:lnTo>
                <a:lnTo>
                  <a:pt x="1686" y="1628"/>
                </a:lnTo>
                <a:lnTo>
                  <a:pt x="1683" y="1626"/>
                </a:lnTo>
                <a:lnTo>
                  <a:pt x="1449" y="1600"/>
                </a:lnTo>
                <a:lnTo>
                  <a:pt x="1437" y="1581"/>
                </a:lnTo>
                <a:lnTo>
                  <a:pt x="1428" y="1565"/>
                </a:lnTo>
                <a:lnTo>
                  <a:pt x="1426" y="1558"/>
                </a:lnTo>
                <a:lnTo>
                  <a:pt x="1424" y="1550"/>
                </a:lnTo>
                <a:lnTo>
                  <a:pt x="1422" y="1543"/>
                </a:lnTo>
                <a:lnTo>
                  <a:pt x="1422" y="1536"/>
                </a:lnTo>
                <a:lnTo>
                  <a:pt x="1440" y="1356"/>
                </a:lnTo>
                <a:lnTo>
                  <a:pt x="1422" y="1249"/>
                </a:lnTo>
                <a:lnTo>
                  <a:pt x="1449" y="1158"/>
                </a:lnTo>
                <a:lnTo>
                  <a:pt x="1472" y="1159"/>
                </a:lnTo>
                <a:lnTo>
                  <a:pt x="1498" y="1159"/>
                </a:lnTo>
                <a:lnTo>
                  <a:pt x="1526" y="1161"/>
                </a:lnTo>
                <a:lnTo>
                  <a:pt x="1557" y="1163"/>
                </a:lnTo>
                <a:lnTo>
                  <a:pt x="1572" y="1163"/>
                </a:lnTo>
                <a:lnTo>
                  <a:pt x="1588" y="1162"/>
                </a:lnTo>
                <a:lnTo>
                  <a:pt x="1605" y="1161"/>
                </a:lnTo>
                <a:lnTo>
                  <a:pt x="1620" y="1158"/>
                </a:lnTo>
                <a:lnTo>
                  <a:pt x="1636" y="1153"/>
                </a:lnTo>
                <a:lnTo>
                  <a:pt x="1651" y="1147"/>
                </a:lnTo>
                <a:lnTo>
                  <a:pt x="1667" y="1140"/>
                </a:lnTo>
                <a:lnTo>
                  <a:pt x="1683" y="1131"/>
                </a:lnTo>
                <a:lnTo>
                  <a:pt x="1683" y="1158"/>
                </a:lnTo>
                <a:lnTo>
                  <a:pt x="1970" y="1249"/>
                </a:lnTo>
                <a:lnTo>
                  <a:pt x="1943" y="1195"/>
                </a:lnTo>
                <a:lnTo>
                  <a:pt x="1961" y="1195"/>
                </a:lnTo>
                <a:lnTo>
                  <a:pt x="1977" y="1196"/>
                </a:lnTo>
                <a:lnTo>
                  <a:pt x="1991" y="1197"/>
                </a:lnTo>
                <a:lnTo>
                  <a:pt x="2004" y="1199"/>
                </a:lnTo>
                <a:lnTo>
                  <a:pt x="2016" y="1201"/>
                </a:lnTo>
                <a:lnTo>
                  <a:pt x="2025" y="1203"/>
                </a:lnTo>
                <a:lnTo>
                  <a:pt x="2034" y="1206"/>
                </a:lnTo>
                <a:lnTo>
                  <a:pt x="2040" y="1211"/>
                </a:lnTo>
                <a:lnTo>
                  <a:pt x="2046" y="1215"/>
                </a:lnTo>
                <a:lnTo>
                  <a:pt x="2050" y="1219"/>
                </a:lnTo>
                <a:lnTo>
                  <a:pt x="2052" y="1225"/>
                </a:lnTo>
                <a:lnTo>
                  <a:pt x="2053" y="1230"/>
                </a:lnTo>
                <a:lnTo>
                  <a:pt x="2053" y="1237"/>
                </a:lnTo>
                <a:lnTo>
                  <a:pt x="2051" y="1243"/>
                </a:lnTo>
                <a:lnTo>
                  <a:pt x="2048" y="1249"/>
                </a:lnTo>
                <a:lnTo>
                  <a:pt x="2042" y="1257"/>
                </a:lnTo>
                <a:lnTo>
                  <a:pt x="2016" y="1320"/>
                </a:lnTo>
                <a:lnTo>
                  <a:pt x="2034" y="2174"/>
                </a:lnTo>
                <a:lnTo>
                  <a:pt x="2024" y="2560"/>
                </a:lnTo>
                <a:lnTo>
                  <a:pt x="2006" y="2563"/>
                </a:lnTo>
                <a:lnTo>
                  <a:pt x="1989" y="2565"/>
                </a:lnTo>
                <a:lnTo>
                  <a:pt x="1974" y="2570"/>
                </a:lnTo>
                <a:lnTo>
                  <a:pt x="1962" y="2574"/>
                </a:lnTo>
                <a:lnTo>
                  <a:pt x="1952" y="2578"/>
                </a:lnTo>
                <a:lnTo>
                  <a:pt x="1943" y="2584"/>
                </a:lnTo>
                <a:lnTo>
                  <a:pt x="1938" y="2589"/>
                </a:lnTo>
                <a:lnTo>
                  <a:pt x="1935" y="2595"/>
                </a:lnTo>
                <a:lnTo>
                  <a:pt x="1926" y="2641"/>
                </a:lnTo>
                <a:lnTo>
                  <a:pt x="1890" y="2677"/>
                </a:lnTo>
                <a:lnTo>
                  <a:pt x="1890" y="2713"/>
                </a:lnTo>
                <a:lnTo>
                  <a:pt x="1898" y="2803"/>
                </a:lnTo>
                <a:lnTo>
                  <a:pt x="1980" y="2875"/>
                </a:lnTo>
                <a:lnTo>
                  <a:pt x="1998" y="2866"/>
                </a:lnTo>
                <a:lnTo>
                  <a:pt x="2016" y="2859"/>
                </a:lnTo>
                <a:lnTo>
                  <a:pt x="2033" y="2851"/>
                </a:lnTo>
                <a:lnTo>
                  <a:pt x="2050" y="2845"/>
                </a:lnTo>
                <a:lnTo>
                  <a:pt x="2067" y="2839"/>
                </a:lnTo>
                <a:lnTo>
                  <a:pt x="2084" y="2835"/>
                </a:lnTo>
                <a:lnTo>
                  <a:pt x="2101" y="2831"/>
                </a:lnTo>
                <a:lnTo>
                  <a:pt x="2117" y="2827"/>
                </a:lnTo>
                <a:lnTo>
                  <a:pt x="2133" y="2825"/>
                </a:lnTo>
                <a:lnTo>
                  <a:pt x="2149" y="2823"/>
                </a:lnTo>
                <a:lnTo>
                  <a:pt x="2165" y="2822"/>
                </a:lnTo>
                <a:lnTo>
                  <a:pt x="2180" y="2822"/>
                </a:lnTo>
                <a:lnTo>
                  <a:pt x="2196" y="2823"/>
                </a:lnTo>
                <a:lnTo>
                  <a:pt x="2211" y="2824"/>
                </a:lnTo>
                <a:lnTo>
                  <a:pt x="2226" y="2826"/>
                </a:lnTo>
                <a:lnTo>
                  <a:pt x="2242" y="2830"/>
                </a:lnTo>
                <a:lnTo>
                  <a:pt x="2321" y="2793"/>
                </a:lnTo>
                <a:lnTo>
                  <a:pt x="2916" y="2776"/>
                </a:lnTo>
                <a:lnTo>
                  <a:pt x="2997" y="2793"/>
                </a:lnTo>
                <a:lnTo>
                  <a:pt x="3006" y="2749"/>
                </a:lnTo>
                <a:lnTo>
                  <a:pt x="3086" y="2758"/>
                </a:lnTo>
                <a:lnTo>
                  <a:pt x="3078" y="2721"/>
                </a:lnTo>
                <a:lnTo>
                  <a:pt x="3094" y="2721"/>
                </a:lnTo>
                <a:lnTo>
                  <a:pt x="3106" y="2720"/>
                </a:lnTo>
                <a:lnTo>
                  <a:pt x="3110" y="2718"/>
                </a:lnTo>
                <a:lnTo>
                  <a:pt x="3114" y="2717"/>
                </a:lnTo>
                <a:lnTo>
                  <a:pt x="3116" y="2715"/>
                </a:lnTo>
                <a:lnTo>
                  <a:pt x="3118" y="2713"/>
                </a:lnTo>
                <a:lnTo>
                  <a:pt x="3120" y="2706"/>
                </a:lnTo>
                <a:lnTo>
                  <a:pt x="3120" y="2695"/>
                </a:lnTo>
                <a:lnTo>
                  <a:pt x="3117" y="2679"/>
                </a:lnTo>
                <a:lnTo>
                  <a:pt x="3113" y="2659"/>
                </a:lnTo>
                <a:lnTo>
                  <a:pt x="3113" y="2578"/>
                </a:lnTo>
                <a:lnTo>
                  <a:pt x="3110" y="2568"/>
                </a:lnTo>
                <a:lnTo>
                  <a:pt x="3106" y="2557"/>
                </a:lnTo>
                <a:lnTo>
                  <a:pt x="3099" y="2547"/>
                </a:lnTo>
                <a:lnTo>
                  <a:pt x="3092" y="2537"/>
                </a:lnTo>
                <a:lnTo>
                  <a:pt x="3081" y="2529"/>
                </a:lnTo>
                <a:lnTo>
                  <a:pt x="3070" y="2521"/>
                </a:lnTo>
                <a:lnTo>
                  <a:pt x="3056" y="2514"/>
                </a:lnTo>
                <a:lnTo>
                  <a:pt x="3041" y="2506"/>
                </a:lnTo>
                <a:lnTo>
                  <a:pt x="3025" y="2500"/>
                </a:lnTo>
                <a:lnTo>
                  <a:pt x="3007" y="2493"/>
                </a:lnTo>
                <a:lnTo>
                  <a:pt x="2986" y="2488"/>
                </a:lnTo>
                <a:lnTo>
                  <a:pt x="2965" y="2484"/>
                </a:lnTo>
                <a:lnTo>
                  <a:pt x="2942" y="2479"/>
                </a:lnTo>
                <a:lnTo>
                  <a:pt x="2916" y="2476"/>
                </a:lnTo>
                <a:lnTo>
                  <a:pt x="2890" y="2473"/>
                </a:lnTo>
                <a:lnTo>
                  <a:pt x="2861" y="2470"/>
                </a:lnTo>
                <a:lnTo>
                  <a:pt x="2837" y="2471"/>
                </a:lnTo>
                <a:lnTo>
                  <a:pt x="2812" y="2472"/>
                </a:lnTo>
                <a:lnTo>
                  <a:pt x="2788" y="2473"/>
                </a:lnTo>
                <a:lnTo>
                  <a:pt x="2763" y="2476"/>
                </a:lnTo>
                <a:lnTo>
                  <a:pt x="2740" y="2479"/>
                </a:lnTo>
                <a:lnTo>
                  <a:pt x="2715" y="2483"/>
                </a:lnTo>
                <a:lnTo>
                  <a:pt x="2691" y="2488"/>
                </a:lnTo>
                <a:lnTo>
                  <a:pt x="2668" y="2493"/>
                </a:lnTo>
                <a:lnTo>
                  <a:pt x="2645" y="2498"/>
                </a:lnTo>
                <a:lnTo>
                  <a:pt x="2625" y="2502"/>
                </a:lnTo>
                <a:lnTo>
                  <a:pt x="2606" y="2505"/>
                </a:lnTo>
                <a:lnTo>
                  <a:pt x="2590" y="2507"/>
                </a:lnTo>
                <a:lnTo>
                  <a:pt x="2576" y="2508"/>
                </a:lnTo>
                <a:lnTo>
                  <a:pt x="2564" y="2508"/>
                </a:lnTo>
                <a:lnTo>
                  <a:pt x="2555" y="2507"/>
                </a:lnTo>
                <a:lnTo>
                  <a:pt x="2547" y="2506"/>
                </a:lnTo>
                <a:lnTo>
                  <a:pt x="2537" y="2505"/>
                </a:lnTo>
                <a:lnTo>
                  <a:pt x="2529" y="2504"/>
                </a:lnTo>
                <a:lnTo>
                  <a:pt x="2520" y="2501"/>
                </a:lnTo>
                <a:lnTo>
                  <a:pt x="2511" y="2498"/>
                </a:lnTo>
                <a:lnTo>
                  <a:pt x="2502" y="2492"/>
                </a:lnTo>
                <a:lnTo>
                  <a:pt x="2492" y="2486"/>
                </a:lnTo>
                <a:lnTo>
                  <a:pt x="2484" y="2478"/>
                </a:lnTo>
                <a:lnTo>
                  <a:pt x="2474" y="2470"/>
                </a:lnTo>
                <a:lnTo>
                  <a:pt x="2471" y="2465"/>
                </a:lnTo>
                <a:lnTo>
                  <a:pt x="2469" y="2459"/>
                </a:lnTo>
                <a:lnTo>
                  <a:pt x="2466" y="2451"/>
                </a:lnTo>
                <a:lnTo>
                  <a:pt x="2466" y="2443"/>
                </a:lnTo>
                <a:lnTo>
                  <a:pt x="2493" y="2317"/>
                </a:lnTo>
                <a:lnTo>
                  <a:pt x="2447" y="2174"/>
                </a:lnTo>
                <a:lnTo>
                  <a:pt x="2466" y="2138"/>
                </a:lnTo>
                <a:lnTo>
                  <a:pt x="2457" y="2084"/>
                </a:lnTo>
                <a:lnTo>
                  <a:pt x="2455" y="2076"/>
                </a:lnTo>
                <a:lnTo>
                  <a:pt x="2455" y="2068"/>
                </a:lnTo>
                <a:lnTo>
                  <a:pt x="2455" y="2060"/>
                </a:lnTo>
                <a:lnTo>
                  <a:pt x="2457" y="2055"/>
                </a:lnTo>
                <a:lnTo>
                  <a:pt x="2460" y="2050"/>
                </a:lnTo>
                <a:lnTo>
                  <a:pt x="2463" y="2045"/>
                </a:lnTo>
                <a:lnTo>
                  <a:pt x="2469" y="2042"/>
                </a:lnTo>
                <a:lnTo>
                  <a:pt x="2474" y="2039"/>
                </a:lnTo>
                <a:lnTo>
                  <a:pt x="2483" y="2038"/>
                </a:lnTo>
                <a:lnTo>
                  <a:pt x="2494" y="2037"/>
                </a:lnTo>
                <a:lnTo>
                  <a:pt x="2511" y="2036"/>
                </a:lnTo>
                <a:lnTo>
                  <a:pt x="2529" y="2037"/>
                </a:lnTo>
                <a:lnTo>
                  <a:pt x="2550" y="2039"/>
                </a:lnTo>
                <a:lnTo>
                  <a:pt x="2576" y="2041"/>
                </a:lnTo>
                <a:lnTo>
                  <a:pt x="2604" y="2044"/>
                </a:lnTo>
                <a:lnTo>
                  <a:pt x="2636" y="2049"/>
                </a:lnTo>
                <a:lnTo>
                  <a:pt x="2592" y="2049"/>
                </a:lnTo>
                <a:lnTo>
                  <a:pt x="2673" y="2049"/>
                </a:lnTo>
                <a:lnTo>
                  <a:pt x="2925" y="2049"/>
                </a:lnTo>
                <a:lnTo>
                  <a:pt x="2924" y="2046"/>
                </a:lnTo>
                <a:lnTo>
                  <a:pt x="2919" y="2039"/>
                </a:lnTo>
                <a:lnTo>
                  <a:pt x="2918" y="2035"/>
                </a:lnTo>
                <a:lnTo>
                  <a:pt x="2919" y="2029"/>
                </a:lnTo>
                <a:lnTo>
                  <a:pt x="2922" y="2023"/>
                </a:lnTo>
                <a:lnTo>
                  <a:pt x="2925" y="2017"/>
                </a:lnTo>
                <a:lnTo>
                  <a:pt x="2927" y="2014"/>
                </a:lnTo>
                <a:lnTo>
                  <a:pt x="2932" y="2012"/>
                </a:lnTo>
                <a:lnTo>
                  <a:pt x="2938" y="2011"/>
                </a:lnTo>
                <a:lnTo>
                  <a:pt x="2945" y="2011"/>
                </a:lnTo>
                <a:lnTo>
                  <a:pt x="2954" y="2012"/>
                </a:lnTo>
                <a:lnTo>
                  <a:pt x="2964" y="2014"/>
                </a:lnTo>
                <a:lnTo>
                  <a:pt x="2974" y="2017"/>
                </a:lnTo>
                <a:lnTo>
                  <a:pt x="2987" y="2021"/>
                </a:lnTo>
                <a:lnTo>
                  <a:pt x="2979" y="1977"/>
                </a:lnTo>
                <a:lnTo>
                  <a:pt x="3006" y="1971"/>
                </a:lnTo>
                <a:lnTo>
                  <a:pt x="3024" y="1967"/>
                </a:lnTo>
                <a:lnTo>
                  <a:pt x="3029" y="1965"/>
                </a:lnTo>
                <a:lnTo>
                  <a:pt x="3032" y="1963"/>
                </a:lnTo>
                <a:lnTo>
                  <a:pt x="3033" y="1962"/>
                </a:lnTo>
                <a:lnTo>
                  <a:pt x="3033" y="1961"/>
                </a:lnTo>
                <a:lnTo>
                  <a:pt x="3033" y="1959"/>
                </a:lnTo>
                <a:lnTo>
                  <a:pt x="3032" y="1958"/>
                </a:lnTo>
                <a:lnTo>
                  <a:pt x="2987" y="1923"/>
                </a:lnTo>
                <a:lnTo>
                  <a:pt x="3015" y="1913"/>
                </a:lnTo>
                <a:lnTo>
                  <a:pt x="3006" y="1878"/>
                </a:lnTo>
                <a:lnTo>
                  <a:pt x="2960" y="1851"/>
                </a:lnTo>
                <a:lnTo>
                  <a:pt x="2997" y="1833"/>
                </a:lnTo>
                <a:lnTo>
                  <a:pt x="2898" y="1769"/>
                </a:lnTo>
                <a:lnTo>
                  <a:pt x="2440" y="1796"/>
                </a:lnTo>
                <a:lnTo>
                  <a:pt x="2441" y="1774"/>
                </a:lnTo>
                <a:lnTo>
                  <a:pt x="2443" y="1751"/>
                </a:lnTo>
                <a:lnTo>
                  <a:pt x="2444" y="1727"/>
                </a:lnTo>
                <a:lnTo>
                  <a:pt x="2444" y="1704"/>
                </a:lnTo>
                <a:lnTo>
                  <a:pt x="2445" y="1680"/>
                </a:lnTo>
                <a:lnTo>
                  <a:pt x="2445" y="1657"/>
                </a:lnTo>
                <a:lnTo>
                  <a:pt x="2444" y="1632"/>
                </a:lnTo>
                <a:lnTo>
                  <a:pt x="2443" y="1607"/>
                </a:lnTo>
                <a:lnTo>
                  <a:pt x="2443" y="1585"/>
                </a:lnTo>
                <a:lnTo>
                  <a:pt x="2443" y="1563"/>
                </a:lnTo>
                <a:lnTo>
                  <a:pt x="2444" y="1545"/>
                </a:lnTo>
                <a:lnTo>
                  <a:pt x="2446" y="1528"/>
                </a:lnTo>
                <a:lnTo>
                  <a:pt x="2450" y="1515"/>
                </a:lnTo>
                <a:lnTo>
                  <a:pt x="2455" y="1503"/>
                </a:lnTo>
                <a:lnTo>
                  <a:pt x="2457" y="1498"/>
                </a:lnTo>
                <a:lnTo>
                  <a:pt x="2460" y="1493"/>
                </a:lnTo>
                <a:lnTo>
                  <a:pt x="2463" y="1490"/>
                </a:lnTo>
                <a:lnTo>
                  <a:pt x="2466" y="1487"/>
                </a:lnTo>
                <a:lnTo>
                  <a:pt x="2474" y="1481"/>
                </a:lnTo>
                <a:lnTo>
                  <a:pt x="2483" y="1476"/>
                </a:lnTo>
                <a:lnTo>
                  <a:pt x="2493" y="1472"/>
                </a:lnTo>
                <a:lnTo>
                  <a:pt x="2506" y="1467"/>
                </a:lnTo>
                <a:lnTo>
                  <a:pt x="2520" y="1464"/>
                </a:lnTo>
                <a:lnTo>
                  <a:pt x="2536" y="1461"/>
                </a:lnTo>
                <a:lnTo>
                  <a:pt x="2555" y="1458"/>
                </a:lnTo>
                <a:lnTo>
                  <a:pt x="2574" y="1455"/>
                </a:lnTo>
                <a:lnTo>
                  <a:pt x="2781" y="1474"/>
                </a:lnTo>
                <a:lnTo>
                  <a:pt x="2987" y="1491"/>
                </a:lnTo>
                <a:lnTo>
                  <a:pt x="2952" y="1455"/>
                </a:lnTo>
                <a:lnTo>
                  <a:pt x="2954" y="1457"/>
                </a:lnTo>
                <a:lnTo>
                  <a:pt x="2957" y="1459"/>
                </a:lnTo>
                <a:lnTo>
                  <a:pt x="2960" y="1460"/>
                </a:lnTo>
                <a:lnTo>
                  <a:pt x="2965" y="1461"/>
                </a:lnTo>
                <a:lnTo>
                  <a:pt x="2973" y="1461"/>
                </a:lnTo>
                <a:lnTo>
                  <a:pt x="2984" y="1460"/>
                </a:lnTo>
                <a:lnTo>
                  <a:pt x="2994" y="1457"/>
                </a:lnTo>
                <a:lnTo>
                  <a:pt x="3000" y="1454"/>
                </a:lnTo>
                <a:lnTo>
                  <a:pt x="3002" y="1452"/>
                </a:lnTo>
                <a:lnTo>
                  <a:pt x="3004" y="1450"/>
                </a:lnTo>
                <a:lnTo>
                  <a:pt x="3006" y="1448"/>
                </a:lnTo>
                <a:lnTo>
                  <a:pt x="3006" y="1446"/>
                </a:lnTo>
                <a:lnTo>
                  <a:pt x="2970" y="1383"/>
                </a:lnTo>
                <a:lnTo>
                  <a:pt x="3006" y="1339"/>
                </a:lnTo>
                <a:lnTo>
                  <a:pt x="2970" y="1320"/>
                </a:lnTo>
                <a:lnTo>
                  <a:pt x="2970" y="1302"/>
                </a:lnTo>
                <a:lnTo>
                  <a:pt x="2950" y="1292"/>
                </a:lnTo>
                <a:lnTo>
                  <a:pt x="2928" y="1282"/>
                </a:lnTo>
                <a:lnTo>
                  <a:pt x="2905" y="1273"/>
                </a:lnTo>
                <a:lnTo>
                  <a:pt x="2881" y="1266"/>
                </a:lnTo>
                <a:lnTo>
                  <a:pt x="2855" y="1259"/>
                </a:lnTo>
                <a:lnTo>
                  <a:pt x="2827" y="1253"/>
                </a:lnTo>
                <a:lnTo>
                  <a:pt x="2798" y="1248"/>
                </a:lnTo>
                <a:lnTo>
                  <a:pt x="2767" y="1244"/>
                </a:lnTo>
                <a:lnTo>
                  <a:pt x="2734" y="1241"/>
                </a:lnTo>
                <a:lnTo>
                  <a:pt x="2701" y="1240"/>
                </a:lnTo>
                <a:lnTo>
                  <a:pt x="2665" y="1239"/>
                </a:lnTo>
                <a:lnTo>
                  <a:pt x="2629" y="1239"/>
                </a:lnTo>
                <a:lnTo>
                  <a:pt x="2590" y="1240"/>
                </a:lnTo>
                <a:lnTo>
                  <a:pt x="2550" y="1242"/>
                </a:lnTo>
                <a:lnTo>
                  <a:pt x="2509" y="1245"/>
                </a:lnTo>
                <a:lnTo>
                  <a:pt x="2466" y="1249"/>
                </a:lnTo>
                <a:lnTo>
                  <a:pt x="2502" y="764"/>
                </a:lnTo>
                <a:lnTo>
                  <a:pt x="2502" y="760"/>
                </a:lnTo>
                <a:lnTo>
                  <a:pt x="2501" y="747"/>
                </a:lnTo>
                <a:lnTo>
                  <a:pt x="2500" y="726"/>
                </a:lnTo>
                <a:lnTo>
                  <a:pt x="2498" y="696"/>
                </a:lnTo>
                <a:lnTo>
                  <a:pt x="2497" y="688"/>
                </a:lnTo>
                <a:lnTo>
                  <a:pt x="2493" y="678"/>
                </a:lnTo>
                <a:lnTo>
                  <a:pt x="2489" y="668"/>
                </a:lnTo>
                <a:lnTo>
                  <a:pt x="2484" y="659"/>
                </a:lnTo>
                <a:lnTo>
                  <a:pt x="2476" y="648"/>
                </a:lnTo>
                <a:lnTo>
                  <a:pt x="2469" y="637"/>
                </a:lnTo>
                <a:lnTo>
                  <a:pt x="2458" y="626"/>
                </a:lnTo>
                <a:lnTo>
                  <a:pt x="2447" y="615"/>
                </a:lnTo>
                <a:lnTo>
                  <a:pt x="2434" y="602"/>
                </a:lnTo>
                <a:lnTo>
                  <a:pt x="2420" y="589"/>
                </a:lnTo>
                <a:lnTo>
                  <a:pt x="2404" y="576"/>
                </a:lnTo>
                <a:lnTo>
                  <a:pt x="2387" y="562"/>
                </a:lnTo>
                <a:lnTo>
                  <a:pt x="2348" y="534"/>
                </a:lnTo>
                <a:lnTo>
                  <a:pt x="2304" y="503"/>
                </a:lnTo>
                <a:lnTo>
                  <a:pt x="2133" y="593"/>
                </a:lnTo>
                <a:lnTo>
                  <a:pt x="2151" y="628"/>
                </a:lnTo>
                <a:lnTo>
                  <a:pt x="2136" y="635"/>
                </a:lnTo>
                <a:lnTo>
                  <a:pt x="2123" y="641"/>
                </a:lnTo>
                <a:lnTo>
                  <a:pt x="2112" y="648"/>
                </a:lnTo>
                <a:lnTo>
                  <a:pt x="2104" y="653"/>
                </a:lnTo>
                <a:lnTo>
                  <a:pt x="2097" y="659"/>
                </a:lnTo>
                <a:lnTo>
                  <a:pt x="2092" y="664"/>
                </a:lnTo>
                <a:lnTo>
                  <a:pt x="2089" y="669"/>
                </a:lnTo>
                <a:lnTo>
                  <a:pt x="2089" y="674"/>
                </a:lnTo>
                <a:lnTo>
                  <a:pt x="2089" y="727"/>
                </a:lnTo>
                <a:lnTo>
                  <a:pt x="2069" y="799"/>
                </a:lnTo>
                <a:lnTo>
                  <a:pt x="2016" y="764"/>
                </a:lnTo>
                <a:lnTo>
                  <a:pt x="1999" y="747"/>
                </a:lnTo>
                <a:lnTo>
                  <a:pt x="1984" y="734"/>
                </a:lnTo>
                <a:lnTo>
                  <a:pt x="1971" y="722"/>
                </a:lnTo>
                <a:lnTo>
                  <a:pt x="1962" y="713"/>
                </a:lnTo>
                <a:lnTo>
                  <a:pt x="1947" y="706"/>
                </a:lnTo>
                <a:lnTo>
                  <a:pt x="1921" y="695"/>
                </a:lnTo>
                <a:lnTo>
                  <a:pt x="1884" y="681"/>
                </a:lnTo>
                <a:lnTo>
                  <a:pt x="1836" y="665"/>
                </a:lnTo>
                <a:lnTo>
                  <a:pt x="1701" y="628"/>
                </a:lnTo>
                <a:lnTo>
                  <a:pt x="1648" y="624"/>
                </a:lnTo>
                <a:lnTo>
                  <a:pt x="1601" y="620"/>
                </a:lnTo>
                <a:lnTo>
                  <a:pt x="1562" y="616"/>
                </a:lnTo>
                <a:lnTo>
                  <a:pt x="1529" y="610"/>
                </a:lnTo>
                <a:lnTo>
                  <a:pt x="1502" y="606"/>
                </a:lnTo>
                <a:lnTo>
                  <a:pt x="1483" y="602"/>
                </a:lnTo>
                <a:lnTo>
                  <a:pt x="1475" y="599"/>
                </a:lnTo>
                <a:lnTo>
                  <a:pt x="1469" y="597"/>
                </a:lnTo>
                <a:lnTo>
                  <a:pt x="1465" y="595"/>
                </a:lnTo>
                <a:lnTo>
                  <a:pt x="1463" y="593"/>
                </a:lnTo>
                <a:lnTo>
                  <a:pt x="1459" y="588"/>
                </a:lnTo>
                <a:lnTo>
                  <a:pt x="1456" y="580"/>
                </a:lnTo>
                <a:lnTo>
                  <a:pt x="1454" y="572"/>
                </a:lnTo>
                <a:lnTo>
                  <a:pt x="1452" y="562"/>
                </a:lnTo>
                <a:lnTo>
                  <a:pt x="1450" y="535"/>
                </a:lnTo>
                <a:lnTo>
                  <a:pt x="1449" y="503"/>
                </a:lnTo>
                <a:lnTo>
                  <a:pt x="1449" y="315"/>
                </a:lnTo>
                <a:lnTo>
                  <a:pt x="1431" y="189"/>
                </a:lnTo>
                <a:lnTo>
                  <a:pt x="1449" y="90"/>
                </a:lnTo>
                <a:lnTo>
                  <a:pt x="1436" y="69"/>
                </a:lnTo>
                <a:lnTo>
                  <a:pt x="1424" y="52"/>
                </a:lnTo>
                <a:lnTo>
                  <a:pt x="1413" y="38"/>
                </a:lnTo>
                <a:lnTo>
                  <a:pt x="1404" y="27"/>
                </a:lnTo>
                <a:lnTo>
                  <a:pt x="1396" y="19"/>
                </a:lnTo>
                <a:lnTo>
                  <a:pt x="1388" y="16"/>
                </a:lnTo>
                <a:lnTo>
                  <a:pt x="1385" y="15"/>
                </a:lnTo>
                <a:lnTo>
                  <a:pt x="1382" y="15"/>
                </a:lnTo>
                <a:lnTo>
                  <a:pt x="1380" y="16"/>
                </a:lnTo>
                <a:lnTo>
                  <a:pt x="1378" y="18"/>
                </a:lnTo>
                <a:lnTo>
                  <a:pt x="1341" y="45"/>
                </a:lnTo>
                <a:lnTo>
                  <a:pt x="1269" y="0"/>
                </a:lnTo>
                <a:lnTo>
                  <a:pt x="1279" y="45"/>
                </a:lnTo>
                <a:lnTo>
                  <a:pt x="1233" y="37"/>
                </a:lnTo>
                <a:lnTo>
                  <a:pt x="1229" y="85"/>
                </a:lnTo>
                <a:lnTo>
                  <a:pt x="1226" y="128"/>
                </a:lnTo>
                <a:lnTo>
                  <a:pt x="1224" y="165"/>
                </a:lnTo>
                <a:lnTo>
                  <a:pt x="1221" y="198"/>
                </a:lnTo>
                <a:lnTo>
                  <a:pt x="1221" y="223"/>
                </a:lnTo>
                <a:lnTo>
                  <a:pt x="1221" y="245"/>
                </a:lnTo>
                <a:lnTo>
                  <a:pt x="1223" y="260"/>
                </a:lnTo>
                <a:lnTo>
                  <a:pt x="1225" y="270"/>
                </a:lnTo>
                <a:lnTo>
                  <a:pt x="1252" y="602"/>
                </a:lnTo>
                <a:lnTo>
                  <a:pt x="1200" y="603"/>
                </a:lnTo>
                <a:lnTo>
                  <a:pt x="1153" y="603"/>
                </a:lnTo>
                <a:lnTo>
                  <a:pt x="1111" y="605"/>
                </a:lnTo>
                <a:lnTo>
                  <a:pt x="1073" y="606"/>
                </a:lnTo>
                <a:lnTo>
                  <a:pt x="1041" y="609"/>
                </a:lnTo>
                <a:lnTo>
                  <a:pt x="1013" y="612"/>
                </a:lnTo>
                <a:lnTo>
                  <a:pt x="990" y="616"/>
                </a:lnTo>
                <a:lnTo>
                  <a:pt x="972" y="620"/>
                </a:lnTo>
                <a:lnTo>
                  <a:pt x="873" y="647"/>
                </a:lnTo>
                <a:lnTo>
                  <a:pt x="851" y="651"/>
                </a:lnTo>
                <a:lnTo>
                  <a:pt x="832" y="656"/>
                </a:lnTo>
                <a:lnTo>
                  <a:pt x="815" y="662"/>
                </a:lnTo>
                <a:lnTo>
                  <a:pt x="799" y="667"/>
                </a:lnTo>
                <a:lnTo>
                  <a:pt x="786" y="673"/>
                </a:lnTo>
                <a:lnTo>
                  <a:pt x="774" y="679"/>
                </a:lnTo>
                <a:lnTo>
                  <a:pt x="764" y="685"/>
                </a:lnTo>
                <a:lnTo>
                  <a:pt x="756" y="692"/>
                </a:lnTo>
                <a:lnTo>
                  <a:pt x="747" y="690"/>
                </a:lnTo>
                <a:lnTo>
                  <a:pt x="738" y="690"/>
                </a:lnTo>
                <a:lnTo>
                  <a:pt x="729" y="690"/>
                </a:lnTo>
                <a:lnTo>
                  <a:pt x="720" y="692"/>
                </a:lnTo>
                <a:lnTo>
                  <a:pt x="711" y="694"/>
                </a:lnTo>
                <a:lnTo>
                  <a:pt x="702" y="698"/>
                </a:lnTo>
                <a:lnTo>
                  <a:pt x="693" y="704"/>
                </a:lnTo>
                <a:lnTo>
                  <a:pt x="683" y="709"/>
                </a:lnTo>
                <a:lnTo>
                  <a:pt x="639" y="719"/>
                </a:lnTo>
                <a:lnTo>
                  <a:pt x="594" y="764"/>
                </a:lnTo>
                <a:lnTo>
                  <a:pt x="576" y="781"/>
                </a:lnTo>
                <a:lnTo>
                  <a:pt x="603" y="871"/>
                </a:lnTo>
                <a:lnTo>
                  <a:pt x="585" y="916"/>
                </a:lnTo>
                <a:lnTo>
                  <a:pt x="558" y="925"/>
                </a:lnTo>
                <a:lnTo>
                  <a:pt x="554" y="930"/>
                </a:lnTo>
                <a:lnTo>
                  <a:pt x="552" y="935"/>
                </a:lnTo>
                <a:lnTo>
                  <a:pt x="552" y="939"/>
                </a:lnTo>
                <a:lnTo>
                  <a:pt x="553" y="943"/>
                </a:lnTo>
                <a:lnTo>
                  <a:pt x="555" y="949"/>
                </a:lnTo>
                <a:lnTo>
                  <a:pt x="555" y="954"/>
                </a:lnTo>
                <a:lnTo>
                  <a:pt x="555" y="961"/>
                </a:lnTo>
                <a:lnTo>
                  <a:pt x="553" y="970"/>
                </a:lnTo>
                <a:lnTo>
                  <a:pt x="552" y="979"/>
                </a:lnTo>
                <a:lnTo>
                  <a:pt x="552" y="986"/>
                </a:lnTo>
                <a:lnTo>
                  <a:pt x="554" y="992"/>
                </a:lnTo>
                <a:lnTo>
                  <a:pt x="558" y="997"/>
                </a:lnTo>
                <a:lnTo>
                  <a:pt x="559" y="1013"/>
                </a:lnTo>
                <a:lnTo>
                  <a:pt x="562" y="1028"/>
                </a:lnTo>
                <a:lnTo>
                  <a:pt x="567" y="1044"/>
                </a:lnTo>
                <a:lnTo>
                  <a:pt x="574" y="1061"/>
                </a:lnTo>
                <a:lnTo>
                  <a:pt x="582" y="1078"/>
                </a:lnTo>
                <a:lnTo>
                  <a:pt x="593" y="1094"/>
                </a:lnTo>
                <a:lnTo>
                  <a:pt x="606" y="1111"/>
                </a:lnTo>
                <a:lnTo>
                  <a:pt x="621" y="1127"/>
                </a:lnTo>
                <a:lnTo>
                  <a:pt x="648" y="1157"/>
                </a:lnTo>
                <a:lnTo>
                  <a:pt x="666" y="1177"/>
                </a:lnTo>
                <a:lnTo>
                  <a:pt x="672" y="1185"/>
                </a:lnTo>
                <a:lnTo>
                  <a:pt x="675" y="1190"/>
                </a:lnTo>
                <a:lnTo>
                  <a:pt x="676" y="1194"/>
                </a:lnTo>
                <a:lnTo>
                  <a:pt x="675" y="1195"/>
                </a:lnTo>
                <a:lnTo>
                  <a:pt x="693" y="1186"/>
                </a:lnTo>
                <a:close/>
                <a:moveTo>
                  <a:pt x="3203" y="727"/>
                </a:moveTo>
                <a:lnTo>
                  <a:pt x="3194" y="747"/>
                </a:lnTo>
                <a:lnTo>
                  <a:pt x="3184" y="765"/>
                </a:lnTo>
                <a:lnTo>
                  <a:pt x="3177" y="782"/>
                </a:lnTo>
                <a:lnTo>
                  <a:pt x="3170" y="797"/>
                </a:lnTo>
                <a:lnTo>
                  <a:pt x="3165" y="811"/>
                </a:lnTo>
                <a:lnTo>
                  <a:pt x="3162" y="824"/>
                </a:lnTo>
                <a:lnTo>
                  <a:pt x="3159" y="835"/>
                </a:lnTo>
                <a:lnTo>
                  <a:pt x="3158" y="844"/>
                </a:lnTo>
                <a:lnTo>
                  <a:pt x="3168" y="1186"/>
                </a:lnTo>
                <a:lnTo>
                  <a:pt x="3141" y="1267"/>
                </a:lnTo>
                <a:lnTo>
                  <a:pt x="3158" y="1383"/>
                </a:lnTo>
                <a:lnTo>
                  <a:pt x="3168" y="2102"/>
                </a:lnTo>
                <a:lnTo>
                  <a:pt x="3150" y="2515"/>
                </a:lnTo>
                <a:lnTo>
                  <a:pt x="3168" y="2704"/>
                </a:lnTo>
                <a:lnTo>
                  <a:pt x="3168" y="2803"/>
                </a:lnTo>
                <a:lnTo>
                  <a:pt x="3168" y="2831"/>
                </a:lnTo>
                <a:lnTo>
                  <a:pt x="3168" y="2852"/>
                </a:lnTo>
                <a:lnTo>
                  <a:pt x="3168" y="2867"/>
                </a:lnTo>
                <a:lnTo>
                  <a:pt x="3168" y="2875"/>
                </a:lnTo>
                <a:lnTo>
                  <a:pt x="3165" y="2884"/>
                </a:lnTo>
                <a:lnTo>
                  <a:pt x="3159" y="2894"/>
                </a:lnTo>
                <a:lnTo>
                  <a:pt x="3152" y="2905"/>
                </a:lnTo>
                <a:lnTo>
                  <a:pt x="3143" y="2916"/>
                </a:lnTo>
                <a:lnTo>
                  <a:pt x="3131" y="2927"/>
                </a:lnTo>
                <a:lnTo>
                  <a:pt x="3118" y="2940"/>
                </a:lnTo>
                <a:lnTo>
                  <a:pt x="3103" y="2953"/>
                </a:lnTo>
                <a:lnTo>
                  <a:pt x="3086" y="2967"/>
                </a:lnTo>
                <a:lnTo>
                  <a:pt x="3068" y="2981"/>
                </a:lnTo>
                <a:lnTo>
                  <a:pt x="3046" y="2996"/>
                </a:lnTo>
                <a:lnTo>
                  <a:pt x="3024" y="3011"/>
                </a:lnTo>
                <a:lnTo>
                  <a:pt x="2999" y="3028"/>
                </a:lnTo>
                <a:lnTo>
                  <a:pt x="2943" y="3063"/>
                </a:lnTo>
                <a:lnTo>
                  <a:pt x="2880" y="3099"/>
                </a:lnTo>
                <a:lnTo>
                  <a:pt x="2933" y="3091"/>
                </a:lnTo>
                <a:lnTo>
                  <a:pt x="2925" y="3126"/>
                </a:lnTo>
                <a:lnTo>
                  <a:pt x="2937" y="3119"/>
                </a:lnTo>
                <a:lnTo>
                  <a:pt x="2947" y="3112"/>
                </a:lnTo>
                <a:lnTo>
                  <a:pt x="2955" y="3109"/>
                </a:lnTo>
                <a:lnTo>
                  <a:pt x="2960" y="3108"/>
                </a:lnTo>
                <a:lnTo>
                  <a:pt x="2997" y="3126"/>
                </a:lnTo>
                <a:lnTo>
                  <a:pt x="3006" y="3106"/>
                </a:lnTo>
                <a:lnTo>
                  <a:pt x="3015" y="3091"/>
                </a:lnTo>
                <a:lnTo>
                  <a:pt x="3019" y="3084"/>
                </a:lnTo>
                <a:lnTo>
                  <a:pt x="3024" y="3079"/>
                </a:lnTo>
                <a:lnTo>
                  <a:pt x="3028" y="3076"/>
                </a:lnTo>
                <a:lnTo>
                  <a:pt x="3032" y="3072"/>
                </a:lnTo>
                <a:lnTo>
                  <a:pt x="3158" y="3126"/>
                </a:lnTo>
                <a:lnTo>
                  <a:pt x="3174" y="3124"/>
                </a:lnTo>
                <a:lnTo>
                  <a:pt x="3188" y="3120"/>
                </a:lnTo>
                <a:lnTo>
                  <a:pt x="3201" y="3116"/>
                </a:lnTo>
                <a:lnTo>
                  <a:pt x="3214" y="3111"/>
                </a:lnTo>
                <a:lnTo>
                  <a:pt x="3225" y="3106"/>
                </a:lnTo>
                <a:lnTo>
                  <a:pt x="3236" y="3099"/>
                </a:lnTo>
                <a:lnTo>
                  <a:pt x="3244" y="3093"/>
                </a:lnTo>
                <a:lnTo>
                  <a:pt x="3253" y="3085"/>
                </a:lnTo>
                <a:lnTo>
                  <a:pt x="3257" y="3081"/>
                </a:lnTo>
                <a:lnTo>
                  <a:pt x="3261" y="3076"/>
                </a:lnTo>
                <a:lnTo>
                  <a:pt x="3264" y="3068"/>
                </a:lnTo>
                <a:lnTo>
                  <a:pt x="3267" y="3061"/>
                </a:lnTo>
                <a:lnTo>
                  <a:pt x="3272" y="3040"/>
                </a:lnTo>
                <a:lnTo>
                  <a:pt x="3277" y="3015"/>
                </a:lnTo>
                <a:lnTo>
                  <a:pt x="3280" y="2985"/>
                </a:lnTo>
                <a:lnTo>
                  <a:pt x="3283" y="2950"/>
                </a:lnTo>
                <a:lnTo>
                  <a:pt x="3284" y="2910"/>
                </a:lnTo>
                <a:lnTo>
                  <a:pt x="3284" y="2865"/>
                </a:lnTo>
                <a:lnTo>
                  <a:pt x="3294" y="2731"/>
                </a:lnTo>
                <a:lnTo>
                  <a:pt x="3249" y="2542"/>
                </a:lnTo>
                <a:lnTo>
                  <a:pt x="3276" y="2389"/>
                </a:lnTo>
                <a:lnTo>
                  <a:pt x="3267" y="2255"/>
                </a:lnTo>
                <a:lnTo>
                  <a:pt x="3257" y="1518"/>
                </a:lnTo>
                <a:lnTo>
                  <a:pt x="3294" y="1015"/>
                </a:lnTo>
                <a:lnTo>
                  <a:pt x="3294" y="898"/>
                </a:lnTo>
                <a:lnTo>
                  <a:pt x="3338" y="836"/>
                </a:lnTo>
                <a:lnTo>
                  <a:pt x="3341" y="825"/>
                </a:lnTo>
                <a:lnTo>
                  <a:pt x="3346" y="815"/>
                </a:lnTo>
                <a:lnTo>
                  <a:pt x="3351" y="808"/>
                </a:lnTo>
                <a:lnTo>
                  <a:pt x="3356" y="801"/>
                </a:lnTo>
                <a:lnTo>
                  <a:pt x="3364" y="797"/>
                </a:lnTo>
                <a:lnTo>
                  <a:pt x="3372" y="793"/>
                </a:lnTo>
                <a:lnTo>
                  <a:pt x="3382" y="791"/>
                </a:lnTo>
                <a:lnTo>
                  <a:pt x="3393" y="791"/>
                </a:lnTo>
                <a:lnTo>
                  <a:pt x="3474" y="791"/>
                </a:lnTo>
                <a:lnTo>
                  <a:pt x="3536" y="818"/>
                </a:lnTo>
                <a:lnTo>
                  <a:pt x="3509" y="791"/>
                </a:lnTo>
                <a:lnTo>
                  <a:pt x="3582" y="746"/>
                </a:lnTo>
                <a:lnTo>
                  <a:pt x="3576" y="743"/>
                </a:lnTo>
                <a:lnTo>
                  <a:pt x="3569" y="740"/>
                </a:lnTo>
                <a:lnTo>
                  <a:pt x="3565" y="738"/>
                </a:lnTo>
                <a:lnTo>
                  <a:pt x="3562" y="735"/>
                </a:lnTo>
                <a:lnTo>
                  <a:pt x="3559" y="731"/>
                </a:lnTo>
                <a:lnTo>
                  <a:pt x="3556" y="727"/>
                </a:lnTo>
                <a:lnTo>
                  <a:pt x="3555" y="723"/>
                </a:lnTo>
                <a:lnTo>
                  <a:pt x="3555" y="719"/>
                </a:lnTo>
                <a:lnTo>
                  <a:pt x="3555" y="647"/>
                </a:lnTo>
                <a:lnTo>
                  <a:pt x="3546" y="620"/>
                </a:lnTo>
                <a:lnTo>
                  <a:pt x="3532" y="609"/>
                </a:lnTo>
                <a:lnTo>
                  <a:pt x="3518" y="598"/>
                </a:lnTo>
                <a:lnTo>
                  <a:pt x="3504" y="589"/>
                </a:lnTo>
                <a:lnTo>
                  <a:pt x="3489" y="579"/>
                </a:lnTo>
                <a:lnTo>
                  <a:pt x="3472" y="570"/>
                </a:lnTo>
                <a:lnTo>
                  <a:pt x="3457" y="563"/>
                </a:lnTo>
                <a:lnTo>
                  <a:pt x="3441" y="555"/>
                </a:lnTo>
                <a:lnTo>
                  <a:pt x="3424" y="548"/>
                </a:lnTo>
                <a:lnTo>
                  <a:pt x="3414" y="545"/>
                </a:lnTo>
                <a:lnTo>
                  <a:pt x="3400" y="541"/>
                </a:lnTo>
                <a:lnTo>
                  <a:pt x="3383" y="539"/>
                </a:lnTo>
                <a:lnTo>
                  <a:pt x="3363" y="537"/>
                </a:lnTo>
                <a:lnTo>
                  <a:pt x="3312" y="533"/>
                </a:lnTo>
                <a:lnTo>
                  <a:pt x="3248" y="530"/>
                </a:lnTo>
                <a:lnTo>
                  <a:pt x="3169" y="529"/>
                </a:lnTo>
                <a:lnTo>
                  <a:pt x="3078" y="527"/>
                </a:lnTo>
                <a:lnTo>
                  <a:pt x="2972" y="529"/>
                </a:lnTo>
                <a:lnTo>
                  <a:pt x="2853" y="530"/>
                </a:lnTo>
                <a:lnTo>
                  <a:pt x="2829" y="533"/>
                </a:lnTo>
                <a:lnTo>
                  <a:pt x="2805" y="536"/>
                </a:lnTo>
                <a:lnTo>
                  <a:pt x="2783" y="540"/>
                </a:lnTo>
                <a:lnTo>
                  <a:pt x="2761" y="545"/>
                </a:lnTo>
                <a:lnTo>
                  <a:pt x="2741" y="550"/>
                </a:lnTo>
                <a:lnTo>
                  <a:pt x="2721" y="556"/>
                </a:lnTo>
                <a:lnTo>
                  <a:pt x="2703" y="563"/>
                </a:lnTo>
                <a:lnTo>
                  <a:pt x="2686" y="570"/>
                </a:lnTo>
                <a:lnTo>
                  <a:pt x="2671" y="578"/>
                </a:lnTo>
                <a:lnTo>
                  <a:pt x="2657" y="587"/>
                </a:lnTo>
                <a:lnTo>
                  <a:pt x="2646" y="594"/>
                </a:lnTo>
                <a:lnTo>
                  <a:pt x="2636" y="603"/>
                </a:lnTo>
                <a:lnTo>
                  <a:pt x="2630" y="611"/>
                </a:lnTo>
                <a:lnTo>
                  <a:pt x="2626" y="620"/>
                </a:lnTo>
                <a:lnTo>
                  <a:pt x="2625" y="624"/>
                </a:lnTo>
                <a:lnTo>
                  <a:pt x="2624" y="628"/>
                </a:lnTo>
                <a:lnTo>
                  <a:pt x="2624" y="634"/>
                </a:lnTo>
                <a:lnTo>
                  <a:pt x="2624" y="638"/>
                </a:lnTo>
                <a:lnTo>
                  <a:pt x="2626" y="647"/>
                </a:lnTo>
                <a:lnTo>
                  <a:pt x="2629" y="656"/>
                </a:lnTo>
                <a:lnTo>
                  <a:pt x="2633" y="665"/>
                </a:lnTo>
                <a:lnTo>
                  <a:pt x="2639" y="675"/>
                </a:lnTo>
                <a:lnTo>
                  <a:pt x="2646" y="684"/>
                </a:lnTo>
                <a:lnTo>
                  <a:pt x="2656" y="694"/>
                </a:lnTo>
                <a:lnTo>
                  <a:pt x="2665" y="704"/>
                </a:lnTo>
                <a:lnTo>
                  <a:pt x="2677" y="713"/>
                </a:lnTo>
                <a:lnTo>
                  <a:pt x="2690" y="723"/>
                </a:lnTo>
                <a:lnTo>
                  <a:pt x="2704" y="732"/>
                </a:lnTo>
                <a:lnTo>
                  <a:pt x="2720" y="738"/>
                </a:lnTo>
                <a:lnTo>
                  <a:pt x="2737" y="742"/>
                </a:lnTo>
                <a:lnTo>
                  <a:pt x="2755" y="746"/>
                </a:lnTo>
                <a:lnTo>
                  <a:pt x="2774" y="747"/>
                </a:lnTo>
                <a:lnTo>
                  <a:pt x="2795" y="747"/>
                </a:lnTo>
                <a:lnTo>
                  <a:pt x="2817" y="746"/>
                </a:lnTo>
                <a:lnTo>
                  <a:pt x="2835" y="744"/>
                </a:lnTo>
                <a:lnTo>
                  <a:pt x="2866" y="742"/>
                </a:lnTo>
                <a:lnTo>
                  <a:pt x="2905" y="738"/>
                </a:lnTo>
                <a:lnTo>
                  <a:pt x="2956" y="733"/>
                </a:lnTo>
                <a:lnTo>
                  <a:pt x="2984" y="729"/>
                </a:lnTo>
                <a:lnTo>
                  <a:pt x="3014" y="727"/>
                </a:lnTo>
                <a:lnTo>
                  <a:pt x="3043" y="725"/>
                </a:lnTo>
                <a:lnTo>
                  <a:pt x="3074" y="724"/>
                </a:lnTo>
                <a:lnTo>
                  <a:pt x="3106" y="724"/>
                </a:lnTo>
                <a:lnTo>
                  <a:pt x="3138" y="724"/>
                </a:lnTo>
                <a:lnTo>
                  <a:pt x="3170" y="725"/>
                </a:lnTo>
                <a:lnTo>
                  <a:pt x="3203" y="727"/>
                </a:lnTo>
                <a:close/>
              </a:path>
            </a:pathLst>
          </a:custGeom>
          <a:gradFill flip="none" rotWithShape="1">
            <a:gsLst>
              <a:gs pos="100000">
                <a:schemeClr val="accent1"/>
              </a:gs>
              <a:gs pos="56000">
                <a:schemeClr val="tx2"/>
              </a:gs>
            </a:gsLst>
            <a:lin ang="16200000" scaled="1"/>
            <a:tileRect/>
          </a:gra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74" name="Freeform 9"/>
          <p:cNvSpPr>
            <a:spLocks noEditPoints="1"/>
          </p:cNvSpPr>
          <p:nvPr/>
        </p:nvSpPr>
        <p:spPr bwMode="auto">
          <a:xfrm>
            <a:off x="6012160" y="1417340"/>
            <a:ext cx="794617" cy="1061957"/>
          </a:xfrm>
          <a:custGeom>
            <a:avLst/>
            <a:gdLst>
              <a:gd name="T0" fmla="*/ 413 w 2519"/>
              <a:gd name="T1" fmla="*/ 26 h 3974"/>
              <a:gd name="T2" fmla="*/ 665 w 2519"/>
              <a:gd name="T3" fmla="*/ 437 h 3974"/>
              <a:gd name="T4" fmla="*/ 945 w 2519"/>
              <a:gd name="T5" fmla="*/ 693 h 3974"/>
              <a:gd name="T6" fmla="*/ 1168 w 2519"/>
              <a:gd name="T7" fmla="*/ 649 h 3974"/>
              <a:gd name="T8" fmla="*/ 1217 w 2519"/>
              <a:gd name="T9" fmla="*/ 384 h 3974"/>
              <a:gd name="T10" fmla="*/ 1329 w 2519"/>
              <a:gd name="T11" fmla="*/ 470 h 3974"/>
              <a:gd name="T12" fmla="*/ 1539 w 2519"/>
              <a:gd name="T13" fmla="*/ 677 h 3974"/>
              <a:gd name="T14" fmla="*/ 1759 w 2519"/>
              <a:gd name="T15" fmla="*/ 804 h 3974"/>
              <a:gd name="T16" fmla="*/ 1669 w 2519"/>
              <a:gd name="T17" fmla="*/ 926 h 3974"/>
              <a:gd name="T18" fmla="*/ 1387 w 2519"/>
              <a:gd name="T19" fmla="*/ 987 h 3974"/>
              <a:gd name="T20" fmla="*/ 1368 w 2519"/>
              <a:gd name="T21" fmla="*/ 1270 h 3974"/>
              <a:gd name="T22" fmla="*/ 1878 w 2519"/>
              <a:gd name="T23" fmla="*/ 1481 h 3974"/>
              <a:gd name="T24" fmla="*/ 1911 w 2519"/>
              <a:gd name="T25" fmla="*/ 1616 h 3974"/>
              <a:gd name="T26" fmla="*/ 458 w 2519"/>
              <a:gd name="T27" fmla="*/ 1811 h 3974"/>
              <a:gd name="T28" fmla="*/ 121 w 2519"/>
              <a:gd name="T29" fmla="*/ 1866 h 3974"/>
              <a:gd name="T30" fmla="*/ 36 w 2519"/>
              <a:gd name="T31" fmla="*/ 1775 h 3974"/>
              <a:gd name="T32" fmla="*/ 51 w 2519"/>
              <a:gd name="T33" fmla="*/ 1499 h 3974"/>
              <a:gd name="T34" fmla="*/ 40 w 2519"/>
              <a:gd name="T35" fmla="*/ 415 h 3974"/>
              <a:gd name="T36" fmla="*/ 130 w 2519"/>
              <a:gd name="T37" fmla="*/ 62 h 3974"/>
              <a:gd name="T38" fmla="*/ 108 w 2519"/>
              <a:gd name="T39" fmla="*/ 2162 h 3974"/>
              <a:gd name="T40" fmla="*/ 225 w 2519"/>
              <a:gd name="T41" fmla="*/ 2101 h 3974"/>
              <a:gd name="T42" fmla="*/ 378 w 2519"/>
              <a:gd name="T43" fmla="*/ 2276 h 3974"/>
              <a:gd name="T44" fmla="*/ 206 w 2519"/>
              <a:gd name="T45" fmla="*/ 2476 h 3974"/>
              <a:gd name="T46" fmla="*/ 634 w 2519"/>
              <a:gd name="T47" fmla="*/ 1038 h 3974"/>
              <a:gd name="T48" fmla="*/ 676 w 2519"/>
              <a:gd name="T49" fmla="*/ 1365 h 3974"/>
              <a:gd name="T50" fmla="*/ 820 w 2519"/>
              <a:gd name="T51" fmla="*/ 1299 h 3974"/>
              <a:gd name="T52" fmla="*/ 1132 w 2519"/>
              <a:gd name="T53" fmla="*/ 1323 h 3974"/>
              <a:gd name="T54" fmla="*/ 809 w 2519"/>
              <a:gd name="T55" fmla="*/ 2072 h 3974"/>
              <a:gd name="T56" fmla="*/ 798 w 2519"/>
              <a:gd name="T57" fmla="*/ 3625 h 3974"/>
              <a:gd name="T58" fmla="*/ 894 w 2519"/>
              <a:gd name="T59" fmla="*/ 3817 h 3974"/>
              <a:gd name="T60" fmla="*/ 1265 w 2519"/>
              <a:gd name="T61" fmla="*/ 3853 h 3974"/>
              <a:gd name="T62" fmla="*/ 1386 w 2519"/>
              <a:gd name="T63" fmla="*/ 3748 h 3974"/>
              <a:gd name="T64" fmla="*/ 1435 w 2519"/>
              <a:gd name="T65" fmla="*/ 2644 h 3974"/>
              <a:gd name="T66" fmla="*/ 1529 w 2519"/>
              <a:gd name="T67" fmla="*/ 3428 h 3974"/>
              <a:gd name="T68" fmla="*/ 1332 w 2519"/>
              <a:gd name="T69" fmla="*/ 3952 h 3974"/>
              <a:gd name="T70" fmla="*/ 1014 w 2519"/>
              <a:gd name="T71" fmla="*/ 3959 h 3974"/>
              <a:gd name="T72" fmla="*/ 719 w 2519"/>
              <a:gd name="T73" fmla="*/ 3824 h 3974"/>
              <a:gd name="T74" fmla="*/ 705 w 2519"/>
              <a:gd name="T75" fmla="*/ 2003 h 3974"/>
              <a:gd name="T76" fmla="*/ 807 w 2519"/>
              <a:gd name="T77" fmla="*/ 2007 h 3974"/>
              <a:gd name="T78" fmla="*/ 2321 w 2519"/>
              <a:gd name="T79" fmla="*/ 113 h 3974"/>
              <a:gd name="T80" fmla="*/ 2422 w 2519"/>
              <a:gd name="T81" fmla="*/ 355 h 3974"/>
              <a:gd name="T82" fmla="*/ 2273 w 2519"/>
              <a:gd name="T83" fmla="*/ 496 h 3974"/>
              <a:gd name="T84" fmla="*/ 2225 w 2519"/>
              <a:gd name="T85" fmla="*/ 971 h 3974"/>
              <a:gd name="T86" fmla="*/ 2210 w 2519"/>
              <a:gd name="T87" fmla="*/ 1477 h 3974"/>
              <a:gd name="T88" fmla="*/ 2196 w 2519"/>
              <a:gd name="T89" fmla="*/ 1653 h 3974"/>
              <a:gd name="T90" fmla="*/ 2149 w 2519"/>
              <a:gd name="T91" fmla="*/ 1735 h 3974"/>
              <a:gd name="T92" fmla="*/ 1879 w 2519"/>
              <a:gd name="T93" fmla="*/ 1764 h 3974"/>
              <a:gd name="T94" fmla="*/ 2056 w 2519"/>
              <a:gd name="T95" fmla="*/ 1510 h 3974"/>
              <a:gd name="T96" fmla="*/ 2017 w 2519"/>
              <a:gd name="T97" fmla="*/ 1161 h 3974"/>
              <a:gd name="T98" fmla="*/ 2046 w 2519"/>
              <a:gd name="T99" fmla="*/ 269 h 3974"/>
              <a:gd name="T100" fmla="*/ 1261 w 2519"/>
              <a:gd name="T101" fmla="*/ 265 h 3974"/>
              <a:gd name="T102" fmla="*/ 1012 w 2519"/>
              <a:gd name="T103" fmla="*/ 338 h 3974"/>
              <a:gd name="T104" fmla="*/ 1125 w 2519"/>
              <a:gd name="T105" fmla="*/ 2117 h 3974"/>
              <a:gd name="T106" fmla="*/ 1218 w 2519"/>
              <a:gd name="T107" fmla="*/ 1930 h 3974"/>
              <a:gd name="T108" fmla="*/ 1412 w 2519"/>
              <a:gd name="T109" fmla="*/ 1990 h 3974"/>
              <a:gd name="T110" fmla="*/ 1520 w 2519"/>
              <a:gd name="T111" fmla="*/ 2222 h 3974"/>
              <a:gd name="T112" fmla="*/ 1348 w 2519"/>
              <a:gd name="T113" fmla="*/ 2276 h 3974"/>
              <a:gd name="T114" fmla="*/ 1161 w 2519"/>
              <a:gd name="T115" fmla="*/ 2131 h 3974"/>
              <a:gd name="T116" fmla="*/ 1934 w 2519"/>
              <a:gd name="T117" fmla="*/ 2162 h 3974"/>
              <a:gd name="T118" fmla="*/ 2173 w 2519"/>
              <a:gd name="T119" fmla="*/ 2313 h 3974"/>
              <a:gd name="T120" fmla="*/ 1916 w 2519"/>
              <a:gd name="T121" fmla="*/ 2360 h 39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519" h="3974">
                <a:moveTo>
                  <a:pt x="198" y="50"/>
                </a:moveTo>
                <a:lnTo>
                  <a:pt x="220" y="38"/>
                </a:lnTo>
                <a:lnTo>
                  <a:pt x="241" y="27"/>
                </a:lnTo>
                <a:lnTo>
                  <a:pt x="262" y="18"/>
                </a:lnTo>
                <a:lnTo>
                  <a:pt x="282" y="11"/>
                </a:lnTo>
                <a:lnTo>
                  <a:pt x="301" y="6"/>
                </a:lnTo>
                <a:lnTo>
                  <a:pt x="320" y="3"/>
                </a:lnTo>
                <a:lnTo>
                  <a:pt x="338" y="0"/>
                </a:lnTo>
                <a:lnTo>
                  <a:pt x="355" y="2"/>
                </a:lnTo>
                <a:lnTo>
                  <a:pt x="364" y="3"/>
                </a:lnTo>
                <a:lnTo>
                  <a:pt x="375" y="6"/>
                </a:lnTo>
                <a:lnTo>
                  <a:pt x="386" y="11"/>
                </a:lnTo>
                <a:lnTo>
                  <a:pt x="399" y="18"/>
                </a:lnTo>
                <a:lnTo>
                  <a:pt x="413" y="26"/>
                </a:lnTo>
                <a:lnTo>
                  <a:pt x="428" y="37"/>
                </a:lnTo>
                <a:lnTo>
                  <a:pt x="446" y="49"/>
                </a:lnTo>
                <a:lnTo>
                  <a:pt x="464" y="63"/>
                </a:lnTo>
                <a:lnTo>
                  <a:pt x="504" y="96"/>
                </a:lnTo>
                <a:lnTo>
                  <a:pt x="550" y="137"/>
                </a:lnTo>
                <a:lnTo>
                  <a:pt x="600" y="184"/>
                </a:lnTo>
                <a:lnTo>
                  <a:pt x="656" y="239"/>
                </a:lnTo>
                <a:lnTo>
                  <a:pt x="659" y="282"/>
                </a:lnTo>
                <a:lnTo>
                  <a:pt x="660" y="320"/>
                </a:lnTo>
                <a:lnTo>
                  <a:pt x="662" y="353"/>
                </a:lnTo>
                <a:lnTo>
                  <a:pt x="663" y="381"/>
                </a:lnTo>
                <a:lnTo>
                  <a:pt x="664" y="404"/>
                </a:lnTo>
                <a:lnTo>
                  <a:pt x="665" y="423"/>
                </a:lnTo>
                <a:lnTo>
                  <a:pt x="665" y="437"/>
                </a:lnTo>
                <a:lnTo>
                  <a:pt x="665" y="446"/>
                </a:lnTo>
                <a:lnTo>
                  <a:pt x="630" y="743"/>
                </a:lnTo>
                <a:lnTo>
                  <a:pt x="660" y="742"/>
                </a:lnTo>
                <a:lnTo>
                  <a:pt x="690" y="741"/>
                </a:lnTo>
                <a:lnTo>
                  <a:pt x="719" y="738"/>
                </a:lnTo>
                <a:lnTo>
                  <a:pt x="747" y="735"/>
                </a:lnTo>
                <a:lnTo>
                  <a:pt x="775" y="732"/>
                </a:lnTo>
                <a:lnTo>
                  <a:pt x="801" y="727"/>
                </a:lnTo>
                <a:lnTo>
                  <a:pt x="825" y="721"/>
                </a:lnTo>
                <a:lnTo>
                  <a:pt x="850" y="715"/>
                </a:lnTo>
                <a:lnTo>
                  <a:pt x="874" y="708"/>
                </a:lnTo>
                <a:lnTo>
                  <a:pt x="897" y="703"/>
                </a:lnTo>
                <a:lnTo>
                  <a:pt x="921" y="698"/>
                </a:lnTo>
                <a:lnTo>
                  <a:pt x="945" y="693"/>
                </a:lnTo>
                <a:lnTo>
                  <a:pt x="970" y="690"/>
                </a:lnTo>
                <a:lnTo>
                  <a:pt x="994" y="687"/>
                </a:lnTo>
                <a:lnTo>
                  <a:pt x="1018" y="685"/>
                </a:lnTo>
                <a:lnTo>
                  <a:pt x="1043" y="684"/>
                </a:lnTo>
                <a:lnTo>
                  <a:pt x="1066" y="683"/>
                </a:lnTo>
                <a:lnTo>
                  <a:pt x="1087" y="680"/>
                </a:lnTo>
                <a:lnTo>
                  <a:pt x="1105" y="679"/>
                </a:lnTo>
                <a:lnTo>
                  <a:pt x="1121" y="677"/>
                </a:lnTo>
                <a:lnTo>
                  <a:pt x="1133" y="675"/>
                </a:lnTo>
                <a:lnTo>
                  <a:pt x="1144" y="672"/>
                </a:lnTo>
                <a:lnTo>
                  <a:pt x="1151" y="669"/>
                </a:lnTo>
                <a:lnTo>
                  <a:pt x="1156" y="665"/>
                </a:lnTo>
                <a:lnTo>
                  <a:pt x="1162" y="658"/>
                </a:lnTo>
                <a:lnTo>
                  <a:pt x="1168" y="649"/>
                </a:lnTo>
                <a:lnTo>
                  <a:pt x="1173" y="638"/>
                </a:lnTo>
                <a:lnTo>
                  <a:pt x="1178" y="626"/>
                </a:lnTo>
                <a:lnTo>
                  <a:pt x="1178" y="622"/>
                </a:lnTo>
                <a:lnTo>
                  <a:pt x="1178" y="617"/>
                </a:lnTo>
                <a:lnTo>
                  <a:pt x="1160" y="482"/>
                </a:lnTo>
                <a:lnTo>
                  <a:pt x="1160" y="476"/>
                </a:lnTo>
                <a:lnTo>
                  <a:pt x="1162" y="471"/>
                </a:lnTo>
                <a:lnTo>
                  <a:pt x="1164" y="463"/>
                </a:lnTo>
                <a:lnTo>
                  <a:pt x="1168" y="456"/>
                </a:lnTo>
                <a:lnTo>
                  <a:pt x="1177" y="437"/>
                </a:lnTo>
                <a:lnTo>
                  <a:pt x="1191" y="414"/>
                </a:lnTo>
                <a:lnTo>
                  <a:pt x="1200" y="402"/>
                </a:lnTo>
                <a:lnTo>
                  <a:pt x="1208" y="393"/>
                </a:lnTo>
                <a:lnTo>
                  <a:pt x="1217" y="384"/>
                </a:lnTo>
                <a:lnTo>
                  <a:pt x="1227" y="378"/>
                </a:lnTo>
                <a:lnTo>
                  <a:pt x="1236" y="371"/>
                </a:lnTo>
                <a:lnTo>
                  <a:pt x="1246" y="368"/>
                </a:lnTo>
                <a:lnTo>
                  <a:pt x="1257" y="366"/>
                </a:lnTo>
                <a:lnTo>
                  <a:pt x="1268" y="365"/>
                </a:lnTo>
                <a:lnTo>
                  <a:pt x="1275" y="368"/>
                </a:lnTo>
                <a:lnTo>
                  <a:pt x="1282" y="373"/>
                </a:lnTo>
                <a:lnTo>
                  <a:pt x="1288" y="381"/>
                </a:lnTo>
                <a:lnTo>
                  <a:pt x="1296" y="390"/>
                </a:lnTo>
                <a:lnTo>
                  <a:pt x="1302" y="402"/>
                </a:lnTo>
                <a:lnTo>
                  <a:pt x="1309" y="416"/>
                </a:lnTo>
                <a:lnTo>
                  <a:pt x="1315" y="432"/>
                </a:lnTo>
                <a:lnTo>
                  <a:pt x="1322" y="451"/>
                </a:lnTo>
                <a:lnTo>
                  <a:pt x="1329" y="470"/>
                </a:lnTo>
                <a:lnTo>
                  <a:pt x="1335" y="492"/>
                </a:lnTo>
                <a:lnTo>
                  <a:pt x="1343" y="517"/>
                </a:lnTo>
                <a:lnTo>
                  <a:pt x="1349" y="543"/>
                </a:lnTo>
                <a:lnTo>
                  <a:pt x="1363" y="603"/>
                </a:lnTo>
                <a:lnTo>
                  <a:pt x="1376" y="671"/>
                </a:lnTo>
                <a:lnTo>
                  <a:pt x="1402" y="667"/>
                </a:lnTo>
                <a:lnTo>
                  <a:pt x="1425" y="664"/>
                </a:lnTo>
                <a:lnTo>
                  <a:pt x="1445" y="664"/>
                </a:lnTo>
                <a:lnTo>
                  <a:pt x="1461" y="665"/>
                </a:lnTo>
                <a:lnTo>
                  <a:pt x="1477" y="668"/>
                </a:lnTo>
                <a:lnTo>
                  <a:pt x="1494" y="671"/>
                </a:lnTo>
                <a:lnTo>
                  <a:pt x="1509" y="673"/>
                </a:lnTo>
                <a:lnTo>
                  <a:pt x="1525" y="675"/>
                </a:lnTo>
                <a:lnTo>
                  <a:pt x="1539" y="677"/>
                </a:lnTo>
                <a:lnTo>
                  <a:pt x="1551" y="678"/>
                </a:lnTo>
                <a:lnTo>
                  <a:pt x="1559" y="679"/>
                </a:lnTo>
                <a:lnTo>
                  <a:pt x="1566" y="679"/>
                </a:lnTo>
                <a:lnTo>
                  <a:pt x="1700" y="651"/>
                </a:lnTo>
                <a:lnTo>
                  <a:pt x="1708" y="658"/>
                </a:lnTo>
                <a:lnTo>
                  <a:pt x="1715" y="668"/>
                </a:lnTo>
                <a:lnTo>
                  <a:pt x="1724" y="679"/>
                </a:lnTo>
                <a:lnTo>
                  <a:pt x="1734" y="696"/>
                </a:lnTo>
                <a:lnTo>
                  <a:pt x="1744" y="714"/>
                </a:lnTo>
                <a:lnTo>
                  <a:pt x="1756" y="735"/>
                </a:lnTo>
                <a:lnTo>
                  <a:pt x="1768" y="759"/>
                </a:lnTo>
                <a:lnTo>
                  <a:pt x="1781" y="787"/>
                </a:lnTo>
                <a:lnTo>
                  <a:pt x="1769" y="795"/>
                </a:lnTo>
                <a:lnTo>
                  <a:pt x="1759" y="804"/>
                </a:lnTo>
                <a:lnTo>
                  <a:pt x="1753" y="812"/>
                </a:lnTo>
                <a:lnTo>
                  <a:pt x="1750" y="818"/>
                </a:lnTo>
                <a:lnTo>
                  <a:pt x="1750" y="822"/>
                </a:lnTo>
                <a:lnTo>
                  <a:pt x="1752" y="827"/>
                </a:lnTo>
                <a:lnTo>
                  <a:pt x="1756" y="832"/>
                </a:lnTo>
                <a:lnTo>
                  <a:pt x="1763" y="837"/>
                </a:lnTo>
                <a:lnTo>
                  <a:pt x="1781" y="851"/>
                </a:lnTo>
                <a:lnTo>
                  <a:pt x="1808" y="868"/>
                </a:lnTo>
                <a:lnTo>
                  <a:pt x="1782" y="881"/>
                </a:lnTo>
                <a:lnTo>
                  <a:pt x="1756" y="892"/>
                </a:lnTo>
                <a:lnTo>
                  <a:pt x="1732" y="903"/>
                </a:lnTo>
                <a:lnTo>
                  <a:pt x="1710" y="911"/>
                </a:lnTo>
                <a:lnTo>
                  <a:pt x="1688" y="920"/>
                </a:lnTo>
                <a:lnTo>
                  <a:pt x="1669" y="926"/>
                </a:lnTo>
                <a:lnTo>
                  <a:pt x="1651" y="932"/>
                </a:lnTo>
                <a:lnTo>
                  <a:pt x="1632" y="936"/>
                </a:lnTo>
                <a:lnTo>
                  <a:pt x="1614" y="938"/>
                </a:lnTo>
                <a:lnTo>
                  <a:pt x="1594" y="940"/>
                </a:lnTo>
                <a:lnTo>
                  <a:pt x="1570" y="940"/>
                </a:lnTo>
                <a:lnTo>
                  <a:pt x="1544" y="940"/>
                </a:lnTo>
                <a:lnTo>
                  <a:pt x="1515" y="939"/>
                </a:lnTo>
                <a:lnTo>
                  <a:pt x="1483" y="938"/>
                </a:lnTo>
                <a:lnTo>
                  <a:pt x="1449" y="935"/>
                </a:lnTo>
                <a:lnTo>
                  <a:pt x="1413" y="931"/>
                </a:lnTo>
                <a:lnTo>
                  <a:pt x="1404" y="946"/>
                </a:lnTo>
                <a:lnTo>
                  <a:pt x="1397" y="961"/>
                </a:lnTo>
                <a:lnTo>
                  <a:pt x="1391" y="974"/>
                </a:lnTo>
                <a:lnTo>
                  <a:pt x="1387" y="987"/>
                </a:lnTo>
                <a:lnTo>
                  <a:pt x="1385" y="998"/>
                </a:lnTo>
                <a:lnTo>
                  <a:pt x="1384" y="1010"/>
                </a:lnTo>
                <a:lnTo>
                  <a:pt x="1384" y="1020"/>
                </a:lnTo>
                <a:lnTo>
                  <a:pt x="1385" y="1030"/>
                </a:lnTo>
                <a:lnTo>
                  <a:pt x="1394" y="1147"/>
                </a:lnTo>
                <a:lnTo>
                  <a:pt x="1394" y="1157"/>
                </a:lnTo>
                <a:lnTo>
                  <a:pt x="1392" y="1172"/>
                </a:lnTo>
                <a:lnTo>
                  <a:pt x="1391" y="1191"/>
                </a:lnTo>
                <a:lnTo>
                  <a:pt x="1389" y="1214"/>
                </a:lnTo>
                <a:lnTo>
                  <a:pt x="1388" y="1226"/>
                </a:lnTo>
                <a:lnTo>
                  <a:pt x="1385" y="1238"/>
                </a:lnTo>
                <a:lnTo>
                  <a:pt x="1381" y="1249"/>
                </a:lnTo>
                <a:lnTo>
                  <a:pt x="1375" y="1260"/>
                </a:lnTo>
                <a:lnTo>
                  <a:pt x="1368" y="1270"/>
                </a:lnTo>
                <a:lnTo>
                  <a:pt x="1360" y="1280"/>
                </a:lnTo>
                <a:lnTo>
                  <a:pt x="1350" y="1290"/>
                </a:lnTo>
                <a:lnTo>
                  <a:pt x="1341" y="1299"/>
                </a:lnTo>
                <a:lnTo>
                  <a:pt x="1402" y="1306"/>
                </a:lnTo>
                <a:lnTo>
                  <a:pt x="1458" y="1312"/>
                </a:lnTo>
                <a:lnTo>
                  <a:pt x="1508" y="1320"/>
                </a:lnTo>
                <a:lnTo>
                  <a:pt x="1552" y="1326"/>
                </a:lnTo>
                <a:lnTo>
                  <a:pt x="1589" y="1333"/>
                </a:lnTo>
                <a:lnTo>
                  <a:pt x="1621" y="1340"/>
                </a:lnTo>
                <a:lnTo>
                  <a:pt x="1645" y="1347"/>
                </a:lnTo>
                <a:lnTo>
                  <a:pt x="1665" y="1353"/>
                </a:lnTo>
                <a:lnTo>
                  <a:pt x="1890" y="1460"/>
                </a:lnTo>
                <a:lnTo>
                  <a:pt x="1882" y="1472"/>
                </a:lnTo>
                <a:lnTo>
                  <a:pt x="1878" y="1481"/>
                </a:lnTo>
                <a:lnTo>
                  <a:pt x="1877" y="1484"/>
                </a:lnTo>
                <a:lnTo>
                  <a:pt x="1878" y="1486"/>
                </a:lnTo>
                <a:lnTo>
                  <a:pt x="1878" y="1487"/>
                </a:lnTo>
                <a:lnTo>
                  <a:pt x="1880" y="1487"/>
                </a:lnTo>
                <a:lnTo>
                  <a:pt x="1916" y="1542"/>
                </a:lnTo>
                <a:lnTo>
                  <a:pt x="1897" y="1557"/>
                </a:lnTo>
                <a:lnTo>
                  <a:pt x="1884" y="1569"/>
                </a:lnTo>
                <a:lnTo>
                  <a:pt x="1881" y="1572"/>
                </a:lnTo>
                <a:lnTo>
                  <a:pt x="1879" y="1575"/>
                </a:lnTo>
                <a:lnTo>
                  <a:pt x="1879" y="1576"/>
                </a:lnTo>
                <a:lnTo>
                  <a:pt x="1880" y="1577"/>
                </a:lnTo>
                <a:lnTo>
                  <a:pt x="1934" y="1631"/>
                </a:lnTo>
                <a:lnTo>
                  <a:pt x="1922" y="1623"/>
                </a:lnTo>
                <a:lnTo>
                  <a:pt x="1911" y="1616"/>
                </a:lnTo>
                <a:lnTo>
                  <a:pt x="1904" y="1610"/>
                </a:lnTo>
                <a:lnTo>
                  <a:pt x="1898" y="1604"/>
                </a:lnTo>
                <a:lnTo>
                  <a:pt x="1772" y="1631"/>
                </a:lnTo>
                <a:lnTo>
                  <a:pt x="1026" y="1613"/>
                </a:lnTo>
                <a:lnTo>
                  <a:pt x="890" y="1641"/>
                </a:lnTo>
                <a:lnTo>
                  <a:pt x="764" y="1658"/>
                </a:lnTo>
                <a:lnTo>
                  <a:pt x="656" y="1704"/>
                </a:lnTo>
                <a:lnTo>
                  <a:pt x="611" y="1721"/>
                </a:lnTo>
                <a:lnTo>
                  <a:pt x="584" y="1757"/>
                </a:lnTo>
                <a:lnTo>
                  <a:pt x="539" y="1757"/>
                </a:lnTo>
                <a:lnTo>
                  <a:pt x="512" y="1802"/>
                </a:lnTo>
                <a:lnTo>
                  <a:pt x="494" y="1811"/>
                </a:lnTo>
                <a:lnTo>
                  <a:pt x="458" y="1775"/>
                </a:lnTo>
                <a:lnTo>
                  <a:pt x="458" y="1811"/>
                </a:lnTo>
                <a:lnTo>
                  <a:pt x="450" y="1775"/>
                </a:lnTo>
                <a:lnTo>
                  <a:pt x="428" y="1778"/>
                </a:lnTo>
                <a:lnTo>
                  <a:pt x="406" y="1782"/>
                </a:lnTo>
                <a:lnTo>
                  <a:pt x="383" y="1787"/>
                </a:lnTo>
                <a:lnTo>
                  <a:pt x="358" y="1793"/>
                </a:lnTo>
                <a:lnTo>
                  <a:pt x="331" y="1801"/>
                </a:lnTo>
                <a:lnTo>
                  <a:pt x="305" y="1810"/>
                </a:lnTo>
                <a:lnTo>
                  <a:pt x="277" y="1819"/>
                </a:lnTo>
                <a:lnTo>
                  <a:pt x="246" y="1830"/>
                </a:lnTo>
                <a:lnTo>
                  <a:pt x="194" y="1848"/>
                </a:lnTo>
                <a:lnTo>
                  <a:pt x="154" y="1861"/>
                </a:lnTo>
                <a:lnTo>
                  <a:pt x="139" y="1864"/>
                </a:lnTo>
                <a:lnTo>
                  <a:pt x="128" y="1866"/>
                </a:lnTo>
                <a:lnTo>
                  <a:pt x="121" y="1866"/>
                </a:lnTo>
                <a:lnTo>
                  <a:pt x="116" y="1864"/>
                </a:lnTo>
                <a:lnTo>
                  <a:pt x="110" y="1864"/>
                </a:lnTo>
                <a:lnTo>
                  <a:pt x="103" y="1862"/>
                </a:lnTo>
                <a:lnTo>
                  <a:pt x="96" y="1860"/>
                </a:lnTo>
                <a:lnTo>
                  <a:pt x="89" y="1856"/>
                </a:lnTo>
                <a:lnTo>
                  <a:pt x="83" y="1851"/>
                </a:lnTo>
                <a:lnTo>
                  <a:pt x="75" y="1845"/>
                </a:lnTo>
                <a:lnTo>
                  <a:pt x="69" y="1837"/>
                </a:lnTo>
                <a:lnTo>
                  <a:pt x="62" y="1830"/>
                </a:lnTo>
                <a:lnTo>
                  <a:pt x="56" y="1820"/>
                </a:lnTo>
                <a:lnTo>
                  <a:pt x="50" y="1810"/>
                </a:lnTo>
                <a:lnTo>
                  <a:pt x="44" y="1799"/>
                </a:lnTo>
                <a:lnTo>
                  <a:pt x="40" y="1787"/>
                </a:lnTo>
                <a:lnTo>
                  <a:pt x="36" y="1775"/>
                </a:lnTo>
                <a:lnTo>
                  <a:pt x="32" y="1762"/>
                </a:lnTo>
                <a:lnTo>
                  <a:pt x="29" y="1749"/>
                </a:lnTo>
                <a:lnTo>
                  <a:pt x="26" y="1735"/>
                </a:lnTo>
                <a:lnTo>
                  <a:pt x="23" y="1709"/>
                </a:lnTo>
                <a:lnTo>
                  <a:pt x="22" y="1689"/>
                </a:lnTo>
                <a:lnTo>
                  <a:pt x="22" y="1681"/>
                </a:lnTo>
                <a:lnTo>
                  <a:pt x="23" y="1675"/>
                </a:lnTo>
                <a:lnTo>
                  <a:pt x="25" y="1671"/>
                </a:lnTo>
                <a:lnTo>
                  <a:pt x="26" y="1668"/>
                </a:lnTo>
                <a:lnTo>
                  <a:pt x="80" y="1577"/>
                </a:lnTo>
                <a:lnTo>
                  <a:pt x="107" y="1559"/>
                </a:lnTo>
                <a:lnTo>
                  <a:pt x="86" y="1538"/>
                </a:lnTo>
                <a:lnTo>
                  <a:pt x="67" y="1517"/>
                </a:lnTo>
                <a:lnTo>
                  <a:pt x="51" y="1499"/>
                </a:lnTo>
                <a:lnTo>
                  <a:pt x="38" y="1482"/>
                </a:lnTo>
                <a:lnTo>
                  <a:pt x="26" y="1467"/>
                </a:lnTo>
                <a:lnTo>
                  <a:pt x="17" y="1453"/>
                </a:lnTo>
                <a:lnTo>
                  <a:pt x="12" y="1440"/>
                </a:lnTo>
                <a:lnTo>
                  <a:pt x="8" y="1429"/>
                </a:lnTo>
                <a:lnTo>
                  <a:pt x="7" y="1419"/>
                </a:lnTo>
                <a:lnTo>
                  <a:pt x="5" y="1405"/>
                </a:lnTo>
                <a:lnTo>
                  <a:pt x="4" y="1389"/>
                </a:lnTo>
                <a:lnTo>
                  <a:pt x="4" y="1372"/>
                </a:lnTo>
                <a:lnTo>
                  <a:pt x="5" y="1331"/>
                </a:lnTo>
                <a:lnTo>
                  <a:pt x="8" y="1281"/>
                </a:lnTo>
                <a:lnTo>
                  <a:pt x="0" y="976"/>
                </a:lnTo>
                <a:lnTo>
                  <a:pt x="36" y="473"/>
                </a:lnTo>
                <a:lnTo>
                  <a:pt x="40" y="415"/>
                </a:lnTo>
                <a:lnTo>
                  <a:pt x="44" y="361"/>
                </a:lnTo>
                <a:lnTo>
                  <a:pt x="50" y="313"/>
                </a:lnTo>
                <a:lnTo>
                  <a:pt x="56" y="268"/>
                </a:lnTo>
                <a:lnTo>
                  <a:pt x="62" y="227"/>
                </a:lnTo>
                <a:lnTo>
                  <a:pt x="71" y="190"/>
                </a:lnTo>
                <a:lnTo>
                  <a:pt x="80" y="157"/>
                </a:lnTo>
                <a:lnTo>
                  <a:pt x="89" y="129"/>
                </a:lnTo>
                <a:lnTo>
                  <a:pt x="95" y="116"/>
                </a:lnTo>
                <a:lnTo>
                  <a:pt x="100" y="105"/>
                </a:lnTo>
                <a:lnTo>
                  <a:pt x="106" y="94"/>
                </a:lnTo>
                <a:lnTo>
                  <a:pt x="111" y="84"/>
                </a:lnTo>
                <a:lnTo>
                  <a:pt x="117" y="76"/>
                </a:lnTo>
                <a:lnTo>
                  <a:pt x="124" y="68"/>
                </a:lnTo>
                <a:lnTo>
                  <a:pt x="130" y="62"/>
                </a:lnTo>
                <a:lnTo>
                  <a:pt x="137" y="56"/>
                </a:lnTo>
                <a:lnTo>
                  <a:pt x="143" y="52"/>
                </a:lnTo>
                <a:lnTo>
                  <a:pt x="151" y="49"/>
                </a:lnTo>
                <a:lnTo>
                  <a:pt x="158" y="47"/>
                </a:lnTo>
                <a:lnTo>
                  <a:pt x="166" y="45"/>
                </a:lnTo>
                <a:lnTo>
                  <a:pt x="173" y="45"/>
                </a:lnTo>
                <a:lnTo>
                  <a:pt x="181" y="46"/>
                </a:lnTo>
                <a:lnTo>
                  <a:pt x="189" y="48"/>
                </a:lnTo>
                <a:lnTo>
                  <a:pt x="198" y="50"/>
                </a:lnTo>
                <a:close/>
                <a:moveTo>
                  <a:pt x="53" y="2279"/>
                </a:moveTo>
                <a:lnTo>
                  <a:pt x="89" y="2207"/>
                </a:lnTo>
                <a:lnTo>
                  <a:pt x="95" y="2191"/>
                </a:lnTo>
                <a:lnTo>
                  <a:pt x="100" y="2177"/>
                </a:lnTo>
                <a:lnTo>
                  <a:pt x="108" y="2162"/>
                </a:lnTo>
                <a:lnTo>
                  <a:pt x="115" y="2149"/>
                </a:lnTo>
                <a:lnTo>
                  <a:pt x="124" y="2136"/>
                </a:lnTo>
                <a:lnTo>
                  <a:pt x="135" y="2124"/>
                </a:lnTo>
                <a:lnTo>
                  <a:pt x="145" y="2114"/>
                </a:lnTo>
                <a:lnTo>
                  <a:pt x="157" y="2103"/>
                </a:lnTo>
                <a:lnTo>
                  <a:pt x="164" y="2099"/>
                </a:lnTo>
                <a:lnTo>
                  <a:pt x="170" y="2095"/>
                </a:lnTo>
                <a:lnTo>
                  <a:pt x="177" y="2093"/>
                </a:lnTo>
                <a:lnTo>
                  <a:pt x="184" y="2091"/>
                </a:lnTo>
                <a:lnTo>
                  <a:pt x="192" y="2091"/>
                </a:lnTo>
                <a:lnTo>
                  <a:pt x="199" y="2092"/>
                </a:lnTo>
                <a:lnTo>
                  <a:pt x="208" y="2093"/>
                </a:lnTo>
                <a:lnTo>
                  <a:pt x="216" y="2096"/>
                </a:lnTo>
                <a:lnTo>
                  <a:pt x="225" y="2101"/>
                </a:lnTo>
                <a:lnTo>
                  <a:pt x="235" y="2105"/>
                </a:lnTo>
                <a:lnTo>
                  <a:pt x="244" y="2111"/>
                </a:lnTo>
                <a:lnTo>
                  <a:pt x="254" y="2118"/>
                </a:lnTo>
                <a:lnTo>
                  <a:pt x="264" y="2126"/>
                </a:lnTo>
                <a:lnTo>
                  <a:pt x="274" y="2135"/>
                </a:lnTo>
                <a:lnTo>
                  <a:pt x="285" y="2146"/>
                </a:lnTo>
                <a:lnTo>
                  <a:pt x="296" y="2157"/>
                </a:lnTo>
                <a:lnTo>
                  <a:pt x="318" y="2180"/>
                </a:lnTo>
                <a:lnTo>
                  <a:pt x="336" y="2203"/>
                </a:lnTo>
                <a:lnTo>
                  <a:pt x="351" y="2224"/>
                </a:lnTo>
                <a:lnTo>
                  <a:pt x="364" y="2246"/>
                </a:lnTo>
                <a:lnTo>
                  <a:pt x="369" y="2256"/>
                </a:lnTo>
                <a:lnTo>
                  <a:pt x="373" y="2266"/>
                </a:lnTo>
                <a:lnTo>
                  <a:pt x="378" y="2276"/>
                </a:lnTo>
                <a:lnTo>
                  <a:pt x="381" y="2285"/>
                </a:lnTo>
                <a:lnTo>
                  <a:pt x="383" y="2295"/>
                </a:lnTo>
                <a:lnTo>
                  <a:pt x="385" y="2305"/>
                </a:lnTo>
                <a:lnTo>
                  <a:pt x="386" y="2314"/>
                </a:lnTo>
                <a:lnTo>
                  <a:pt x="386" y="2323"/>
                </a:lnTo>
                <a:lnTo>
                  <a:pt x="383" y="2338"/>
                </a:lnTo>
                <a:lnTo>
                  <a:pt x="379" y="2352"/>
                </a:lnTo>
                <a:lnTo>
                  <a:pt x="373" y="2365"/>
                </a:lnTo>
                <a:lnTo>
                  <a:pt x="366" y="2377"/>
                </a:lnTo>
                <a:lnTo>
                  <a:pt x="357" y="2387"/>
                </a:lnTo>
                <a:lnTo>
                  <a:pt x="348" y="2397"/>
                </a:lnTo>
                <a:lnTo>
                  <a:pt x="337" y="2406"/>
                </a:lnTo>
                <a:lnTo>
                  <a:pt x="324" y="2413"/>
                </a:lnTo>
                <a:lnTo>
                  <a:pt x="206" y="2476"/>
                </a:lnTo>
                <a:lnTo>
                  <a:pt x="135" y="2422"/>
                </a:lnTo>
                <a:lnTo>
                  <a:pt x="72" y="2405"/>
                </a:lnTo>
                <a:lnTo>
                  <a:pt x="80" y="2333"/>
                </a:lnTo>
                <a:lnTo>
                  <a:pt x="53" y="2279"/>
                </a:lnTo>
                <a:close/>
                <a:moveTo>
                  <a:pt x="1160" y="931"/>
                </a:moveTo>
                <a:lnTo>
                  <a:pt x="1147" y="938"/>
                </a:lnTo>
                <a:lnTo>
                  <a:pt x="1137" y="944"/>
                </a:lnTo>
                <a:lnTo>
                  <a:pt x="1130" y="948"/>
                </a:lnTo>
                <a:lnTo>
                  <a:pt x="1125" y="949"/>
                </a:lnTo>
                <a:lnTo>
                  <a:pt x="953" y="922"/>
                </a:lnTo>
                <a:lnTo>
                  <a:pt x="836" y="976"/>
                </a:lnTo>
                <a:lnTo>
                  <a:pt x="791" y="985"/>
                </a:lnTo>
                <a:lnTo>
                  <a:pt x="630" y="1030"/>
                </a:lnTo>
                <a:lnTo>
                  <a:pt x="634" y="1038"/>
                </a:lnTo>
                <a:lnTo>
                  <a:pt x="638" y="1046"/>
                </a:lnTo>
                <a:lnTo>
                  <a:pt x="644" y="1051"/>
                </a:lnTo>
                <a:lnTo>
                  <a:pt x="648" y="1056"/>
                </a:lnTo>
                <a:lnTo>
                  <a:pt x="630" y="1155"/>
                </a:lnTo>
                <a:lnTo>
                  <a:pt x="638" y="1200"/>
                </a:lnTo>
                <a:lnTo>
                  <a:pt x="630" y="1236"/>
                </a:lnTo>
                <a:lnTo>
                  <a:pt x="656" y="1299"/>
                </a:lnTo>
                <a:lnTo>
                  <a:pt x="665" y="1353"/>
                </a:lnTo>
                <a:lnTo>
                  <a:pt x="666" y="1357"/>
                </a:lnTo>
                <a:lnTo>
                  <a:pt x="666" y="1360"/>
                </a:lnTo>
                <a:lnTo>
                  <a:pt x="668" y="1363"/>
                </a:lnTo>
                <a:lnTo>
                  <a:pt x="669" y="1364"/>
                </a:lnTo>
                <a:lnTo>
                  <a:pt x="673" y="1365"/>
                </a:lnTo>
                <a:lnTo>
                  <a:pt x="676" y="1365"/>
                </a:lnTo>
                <a:lnTo>
                  <a:pt x="679" y="1364"/>
                </a:lnTo>
                <a:lnTo>
                  <a:pt x="683" y="1362"/>
                </a:lnTo>
                <a:lnTo>
                  <a:pt x="687" y="1359"/>
                </a:lnTo>
                <a:lnTo>
                  <a:pt x="696" y="1352"/>
                </a:lnTo>
                <a:lnTo>
                  <a:pt x="713" y="1339"/>
                </a:lnTo>
                <a:lnTo>
                  <a:pt x="737" y="1322"/>
                </a:lnTo>
                <a:lnTo>
                  <a:pt x="745" y="1318"/>
                </a:lnTo>
                <a:lnTo>
                  <a:pt x="753" y="1313"/>
                </a:lnTo>
                <a:lnTo>
                  <a:pt x="762" y="1309"/>
                </a:lnTo>
                <a:lnTo>
                  <a:pt x="772" y="1306"/>
                </a:lnTo>
                <a:lnTo>
                  <a:pt x="782" y="1304"/>
                </a:lnTo>
                <a:lnTo>
                  <a:pt x="794" y="1301"/>
                </a:lnTo>
                <a:lnTo>
                  <a:pt x="806" y="1300"/>
                </a:lnTo>
                <a:lnTo>
                  <a:pt x="820" y="1299"/>
                </a:lnTo>
                <a:lnTo>
                  <a:pt x="834" y="1298"/>
                </a:lnTo>
                <a:lnTo>
                  <a:pt x="849" y="1299"/>
                </a:lnTo>
                <a:lnTo>
                  <a:pt x="865" y="1300"/>
                </a:lnTo>
                <a:lnTo>
                  <a:pt x="881" y="1301"/>
                </a:lnTo>
                <a:lnTo>
                  <a:pt x="918" y="1306"/>
                </a:lnTo>
                <a:lnTo>
                  <a:pt x="958" y="1313"/>
                </a:lnTo>
                <a:lnTo>
                  <a:pt x="996" y="1320"/>
                </a:lnTo>
                <a:lnTo>
                  <a:pt x="1031" y="1325"/>
                </a:lnTo>
                <a:lnTo>
                  <a:pt x="1061" y="1328"/>
                </a:lnTo>
                <a:lnTo>
                  <a:pt x="1086" y="1329"/>
                </a:lnTo>
                <a:lnTo>
                  <a:pt x="1106" y="1329"/>
                </a:lnTo>
                <a:lnTo>
                  <a:pt x="1121" y="1327"/>
                </a:lnTo>
                <a:lnTo>
                  <a:pt x="1127" y="1325"/>
                </a:lnTo>
                <a:lnTo>
                  <a:pt x="1132" y="1323"/>
                </a:lnTo>
                <a:lnTo>
                  <a:pt x="1135" y="1321"/>
                </a:lnTo>
                <a:lnTo>
                  <a:pt x="1137" y="1318"/>
                </a:lnTo>
                <a:lnTo>
                  <a:pt x="1144" y="1304"/>
                </a:lnTo>
                <a:lnTo>
                  <a:pt x="1149" y="1287"/>
                </a:lnTo>
                <a:lnTo>
                  <a:pt x="1154" y="1271"/>
                </a:lnTo>
                <a:lnTo>
                  <a:pt x="1156" y="1254"/>
                </a:lnTo>
                <a:lnTo>
                  <a:pt x="1158" y="1233"/>
                </a:lnTo>
                <a:lnTo>
                  <a:pt x="1159" y="1205"/>
                </a:lnTo>
                <a:lnTo>
                  <a:pt x="1160" y="1170"/>
                </a:lnTo>
                <a:lnTo>
                  <a:pt x="1160" y="1128"/>
                </a:lnTo>
                <a:lnTo>
                  <a:pt x="1160" y="1048"/>
                </a:lnTo>
                <a:lnTo>
                  <a:pt x="1160" y="931"/>
                </a:lnTo>
                <a:close/>
                <a:moveTo>
                  <a:pt x="836" y="2081"/>
                </a:moveTo>
                <a:lnTo>
                  <a:pt x="809" y="2072"/>
                </a:lnTo>
                <a:lnTo>
                  <a:pt x="826" y="2078"/>
                </a:lnTo>
                <a:lnTo>
                  <a:pt x="842" y="2085"/>
                </a:lnTo>
                <a:lnTo>
                  <a:pt x="854" y="2091"/>
                </a:lnTo>
                <a:lnTo>
                  <a:pt x="865" y="2096"/>
                </a:lnTo>
                <a:lnTo>
                  <a:pt x="875" y="2102"/>
                </a:lnTo>
                <a:lnTo>
                  <a:pt x="881" y="2107"/>
                </a:lnTo>
                <a:lnTo>
                  <a:pt x="887" y="2112"/>
                </a:lnTo>
                <a:lnTo>
                  <a:pt x="890" y="2117"/>
                </a:lnTo>
                <a:lnTo>
                  <a:pt x="845" y="2242"/>
                </a:lnTo>
                <a:lnTo>
                  <a:pt x="854" y="2350"/>
                </a:lnTo>
                <a:lnTo>
                  <a:pt x="836" y="2925"/>
                </a:lnTo>
                <a:lnTo>
                  <a:pt x="809" y="3492"/>
                </a:lnTo>
                <a:lnTo>
                  <a:pt x="801" y="3608"/>
                </a:lnTo>
                <a:lnTo>
                  <a:pt x="798" y="3625"/>
                </a:lnTo>
                <a:lnTo>
                  <a:pt x="798" y="3642"/>
                </a:lnTo>
                <a:lnTo>
                  <a:pt x="798" y="3657"/>
                </a:lnTo>
                <a:lnTo>
                  <a:pt x="801" y="3672"/>
                </a:lnTo>
                <a:lnTo>
                  <a:pt x="803" y="3687"/>
                </a:lnTo>
                <a:lnTo>
                  <a:pt x="807" y="3700"/>
                </a:lnTo>
                <a:lnTo>
                  <a:pt x="812" y="3713"/>
                </a:lnTo>
                <a:lnTo>
                  <a:pt x="818" y="3724"/>
                </a:lnTo>
                <a:lnTo>
                  <a:pt x="825" y="3741"/>
                </a:lnTo>
                <a:lnTo>
                  <a:pt x="834" y="3756"/>
                </a:lnTo>
                <a:lnTo>
                  <a:pt x="844" y="3770"/>
                </a:lnTo>
                <a:lnTo>
                  <a:pt x="854" y="3784"/>
                </a:lnTo>
                <a:lnTo>
                  <a:pt x="867" y="3796"/>
                </a:lnTo>
                <a:lnTo>
                  <a:pt x="880" y="3808"/>
                </a:lnTo>
                <a:lnTo>
                  <a:pt x="894" y="3817"/>
                </a:lnTo>
                <a:lnTo>
                  <a:pt x="910" y="3827"/>
                </a:lnTo>
                <a:lnTo>
                  <a:pt x="928" y="3835"/>
                </a:lnTo>
                <a:lnTo>
                  <a:pt x="946" y="3842"/>
                </a:lnTo>
                <a:lnTo>
                  <a:pt x="964" y="3848"/>
                </a:lnTo>
                <a:lnTo>
                  <a:pt x="986" y="3854"/>
                </a:lnTo>
                <a:lnTo>
                  <a:pt x="1007" y="3857"/>
                </a:lnTo>
                <a:lnTo>
                  <a:pt x="1030" y="3860"/>
                </a:lnTo>
                <a:lnTo>
                  <a:pt x="1053" y="3862"/>
                </a:lnTo>
                <a:lnTo>
                  <a:pt x="1079" y="3864"/>
                </a:lnTo>
                <a:lnTo>
                  <a:pt x="1129" y="3865"/>
                </a:lnTo>
                <a:lnTo>
                  <a:pt x="1174" y="3864"/>
                </a:lnTo>
                <a:lnTo>
                  <a:pt x="1214" y="3860"/>
                </a:lnTo>
                <a:lnTo>
                  <a:pt x="1249" y="3856"/>
                </a:lnTo>
                <a:lnTo>
                  <a:pt x="1265" y="3853"/>
                </a:lnTo>
                <a:lnTo>
                  <a:pt x="1281" y="3850"/>
                </a:lnTo>
                <a:lnTo>
                  <a:pt x="1293" y="3846"/>
                </a:lnTo>
                <a:lnTo>
                  <a:pt x="1306" y="3843"/>
                </a:lnTo>
                <a:lnTo>
                  <a:pt x="1318" y="3839"/>
                </a:lnTo>
                <a:lnTo>
                  <a:pt x="1328" y="3833"/>
                </a:lnTo>
                <a:lnTo>
                  <a:pt x="1336" y="3829"/>
                </a:lnTo>
                <a:lnTo>
                  <a:pt x="1345" y="3824"/>
                </a:lnTo>
                <a:lnTo>
                  <a:pt x="1352" y="3817"/>
                </a:lnTo>
                <a:lnTo>
                  <a:pt x="1359" y="3809"/>
                </a:lnTo>
                <a:lnTo>
                  <a:pt x="1364" y="3800"/>
                </a:lnTo>
                <a:lnTo>
                  <a:pt x="1371" y="3789"/>
                </a:lnTo>
                <a:lnTo>
                  <a:pt x="1376" y="3777"/>
                </a:lnTo>
                <a:lnTo>
                  <a:pt x="1382" y="3764"/>
                </a:lnTo>
                <a:lnTo>
                  <a:pt x="1386" y="3748"/>
                </a:lnTo>
                <a:lnTo>
                  <a:pt x="1390" y="3731"/>
                </a:lnTo>
                <a:lnTo>
                  <a:pt x="1395" y="3713"/>
                </a:lnTo>
                <a:lnTo>
                  <a:pt x="1399" y="3694"/>
                </a:lnTo>
                <a:lnTo>
                  <a:pt x="1402" y="3672"/>
                </a:lnTo>
                <a:lnTo>
                  <a:pt x="1404" y="3650"/>
                </a:lnTo>
                <a:lnTo>
                  <a:pt x="1410" y="3600"/>
                </a:lnTo>
                <a:lnTo>
                  <a:pt x="1413" y="3546"/>
                </a:lnTo>
                <a:lnTo>
                  <a:pt x="1420" y="3023"/>
                </a:lnTo>
                <a:lnTo>
                  <a:pt x="1420" y="2629"/>
                </a:lnTo>
                <a:lnTo>
                  <a:pt x="1426" y="2637"/>
                </a:lnTo>
                <a:lnTo>
                  <a:pt x="1429" y="2642"/>
                </a:lnTo>
                <a:lnTo>
                  <a:pt x="1431" y="2643"/>
                </a:lnTo>
                <a:lnTo>
                  <a:pt x="1433" y="2644"/>
                </a:lnTo>
                <a:lnTo>
                  <a:pt x="1435" y="2644"/>
                </a:lnTo>
                <a:lnTo>
                  <a:pt x="1437" y="2644"/>
                </a:lnTo>
                <a:lnTo>
                  <a:pt x="1440" y="2642"/>
                </a:lnTo>
                <a:lnTo>
                  <a:pt x="1443" y="2637"/>
                </a:lnTo>
                <a:lnTo>
                  <a:pt x="1445" y="2629"/>
                </a:lnTo>
                <a:lnTo>
                  <a:pt x="1447" y="2620"/>
                </a:lnTo>
                <a:lnTo>
                  <a:pt x="1467" y="2629"/>
                </a:lnTo>
                <a:lnTo>
                  <a:pt x="1494" y="2656"/>
                </a:lnTo>
                <a:lnTo>
                  <a:pt x="1484" y="2584"/>
                </a:lnTo>
                <a:lnTo>
                  <a:pt x="1492" y="2613"/>
                </a:lnTo>
                <a:lnTo>
                  <a:pt x="1500" y="2638"/>
                </a:lnTo>
                <a:lnTo>
                  <a:pt x="1506" y="2658"/>
                </a:lnTo>
                <a:lnTo>
                  <a:pt x="1512" y="2673"/>
                </a:lnTo>
                <a:lnTo>
                  <a:pt x="1494" y="2970"/>
                </a:lnTo>
                <a:lnTo>
                  <a:pt x="1529" y="3428"/>
                </a:lnTo>
                <a:lnTo>
                  <a:pt x="1494" y="3716"/>
                </a:lnTo>
                <a:lnTo>
                  <a:pt x="1529" y="3698"/>
                </a:lnTo>
                <a:lnTo>
                  <a:pt x="1511" y="3735"/>
                </a:lnTo>
                <a:lnTo>
                  <a:pt x="1492" y="3769"/>
                </a:lnTo>
                <a:lnTo>
                  <a:pt x="1474" y="3801"/>
                </a:lnTo>
                <a:lnTo>
                  <a:pt x="1456" y="3830"/>
                </a:lnTo>
                <a:lnTo>
                  <a:pt x="1438" y="3857"/>
                </a:lnTo>
                <a:lnTo>
                  <a:pt x="1418" y="3882"/>
                </a:lnTo>
                <a:lnTo>
                  <a:pt x="1400" y="3903"/>
                </a:lnTo>
                <a:lnTo>
                  <a:pt x="1381" y="3923"/>
                </a:lnTo>
                <a:lnTo>
                  <a:pt x="1371" y="3931"/>
                </a:lnTo>
                <a:lnTo>
                  <a:pt x="1359" y="3939"/>
                </a:lnTo>
                <a:lnTo>
                  <a:pt x="1346" y="3946"/>
                </a:lnTo>
                <a:lnTo>
                  <a:pt x="1332" y="3952"/>
                </a:lnTo>
                <a:lnTo>
                  <a:pt x="1317" y="3958"/>
                </a:lnTo>
                <a:lnTo>
                  <a:pt x="1301" y="3962"/>
                </a:lnTo>
                <a:lnTo>
                  <a:pt x="1284" y="3967"/>
                </a:lnTo>
                <a:lnTo>
                  <a:pt x="1264" y="3970"/>
                </a:lnTo>
                <a:lnTo>
                  <a:pt x="1245" y="3972"/>
                </a:lnTo>
                <a:lnTo>
                  <a:pt x="1223" y="3973"/>
                </a:lnTo>
                <a:lnTo>
                  <a:pt x="1201" y="3974"/>
                </a:lnTo>
                <a:lnTo>
                  <a:pt x="1177" y="3974"/>
                </a:lnTo>
                <a:lnTo>
                  <a:pt x="1152" y="3974"/>
                </a:lnTo>
                <a:lnTo>
                  <a:pt x="1126" y="3972"/>
                </a:lnTo>
                <a:lnTo>
                  <a:pt x="1099" y="3970"/>
                </a:lnTo>
                <a:lnTo>
                  <a:pt x="1070" y="3968"/>
                </a:lnTo>
                <a:lnTo>
                  <a:pt x="1042" y="3963"/>
                </a:lnTo>
                <a:lnTo>
                  <a:pt x="1014" y="3959"/>
                </a:lnTo>
                <a:lnTo>
                  <a:pt x="987" y="3954"/>
                </a:lnTo>
                <a:lnTo>
                  <a:pt x="961" y="3948"/>
                </a:lnTo>
                <a:lnTo>
                  <a:pt x="935" y="3942"/>
                </a:lnTo>
                <a:lnTo>
                  <a:pt x="911" y="3934"/>
                </a:lnTo>
                <a:lnTo>
                  <a:pt x="888" y="3927"/>
                </a:lnTo>
                <a:lnTo>
                  <a:pt x="865" y="3917"/>
                </a:lnTo>
                <a:lnTo>
                  <a:pt x="844" y="3909"/>
                </a:lnTo>
                <a:lnTo>
                  <a:pt x="823" y="3898"/>
                </a:lnTo>
                <a:lnTo>
                  <a:pt x="804" y="3887"/>
                </a:lnTo>
                <a:lnTo>
                  <a:pt x="784" y="3876"/>
                </a:lnTo>
                <a:lnTo>
                  <a:pt x="767" y="3864"/>
                </a:lnTo>
                <a:lnTo>
                  <a:pt x="750" y="3851"/>
                </a:lnTo>
                <a:lnTo>
                  <a:pt x="734" y="3838"/>
                </a:lnTo>
                <a:lnTo>
                  <a:pt x="719" y="3824"/>
                </a:lnTo>
                <a:lnTo>
                  <a:pt x="692" y="3770"/>
                </a:lnTo>
                <a:lnTo>
                  <a:pt x="702" y="2700"/>
                </a:lnTo>
                <a:lnTo>
                  <a:pt x="710" y="2386"/>
                </a:lnTo>
                <a:lnTo>
                  <a:pt x="665" y="2099"/>
                </a:lnTo>
                <a:lnTo>
                  <a:pt x="667" y="2086"/>
                </a:lnTo>
                <a:lnTo>
                  <a:pt x="668" y="2073"/>
                </a:lnTo>
                <a:lnTo>
                  <a:pt x="672" y="2062"/>
                </a:lnTo>
                <a:lnTo>
                  <a:pt x="675" y="2051"/>
                </a:lnTo>
                <a:lnTo>
                  <a:pt x="678" y="2041"/>
                </a:lnTo>
                <a:lnTo>
                  <a:pt x="682" y="2032"/>
                </a:lnTo>
                <a:lnTo>
                  <a:pt x="687" y="2023"/>
                </a:lnTo>
                <a:lnTo>
                  <a:pt x="692" y="2016"/>
                </a:lnTo>
                <a:lnTo>
                  <a:pt x="698" y="2008"/>
                </a:lnTo>
                <a:lnTo>
                  <a:pt x="705" y="2003"/>
                </a:lnTo>
                <a:lnTo>
                  <a:pt x="711" y="1998"/>
                </a:lnTo>
                <a:lnTo>
                  <a:pt x="719" y="1992"/>
                </a:lnTo>
                <a:lnTo>
                  <a:pt x="727" y="1989"/>
                </a:lnTo>
                <a:lnTo>
                  <a:pt x="736" y="1986"/>
                </a:lnTo>
                <a:lnTo>
                  <a:pt x="746" y="1984"/>
                </a:lnTo>
                <a:lnTo>
                  <a:pt x="755" y="1982"/>
                </a:lnTo>
                <a:lnTo>
                  <a:pt x="763" y="1982"/>
                </a:lnTo>
                <a:lnTo>
                  <a:pt x="771" y="1984"/>
                </a:lnTo>
                <a:lnTo>
                  <a:pt x="777" y="1986"/>
                </a:lnTo>
                <a:lnTo>
                  <a:pt x="784" y="1988"/>
                </a:lnTo>
                <a:lnTo>
                  <a:pt x="790" y="1992"/>
                </a:lnTo>
                <a:lnTo>
                  <a:pt x="796" y="1995"/>
                </a:lnTo>
                <a:lnTo>
                  <a:pt x="802" y="2001"/>
                </a:lnTo>
                <a:lnTo>
                  <a:pt x="807" y="2007"/>
                </a:lnTo>
                <a:lnTo>
                  <a:pt x="812" y="2014"/>
                </a:lnTo>
                <a:lnTo>
                  <a:pt x="817" y="2020"/>
                </a:lnTo>
                <a:lnTo>
                  <a:pt x="821" y="2029"/>
                </a:lnTo>
                <a:lnTo>
                  <a:pt x="824" y="2037"/>
                </a:lnTo>
                <a:lnTo>
                  <a:pt x="831" y="2058"/>
                </a:lnTo>
                <a:lnTo>
                  <a:pt x="836" y="2081"/>
                </a:lnTo>
                <a:close/>
                <a:moveTo>
                  <a:pt x="828" y="158"/>
                </a:moveTo>
                <a:lnTo>
                  <a:pt x="971" y="95"/>
                </a:lnTo>
                <a:lnTo>
                  <a:pt x="1646" y="33"/>
                </a:lnTo>
                <a:lnTo>
                  <a:pt x="1863" y="60"/>
                </a:lnTo>
                <a:lnTo>
                  <a:pt x="2006" y="60"/>
                </a:lnTo>
                <a:lnTo>
                  <a:pt x="2123" y="77"/>
                </a:lnTo>
                <a:lnTo>
                  <a:pt x="2240" y="68"/>
                </a:lnTo>
                <a:lnTo>
                  <a:pt x="2321" y="113"/>
                </a:lnTo>
                <a:lnTo>
                  <a:pt x="2393" y="122"/>
                </a:lnTo>
                <a:lnTo>
                  <a:pt x="2465" y="158"/>
                </a:lnTo>
                <a:lnTo>
                  <a:pt x="2462" y="175"/>
                </a:lnTo>
                <a:lnTo>
                  <a:pt x="2461" y="185"/>
                </a:lnTo>
                <a:lnTo>
                  <a:pt x="2461" y="190"/>
                </a:lnTo>
                <a:lnTo>
                  <a:pt x="2462" y="192"/>
                </a:lnTo>
                <a:lnTo>
                  <a:pt x="2463" y="194"/>
                </a:lnTo>
                <a:lnTo>
                  <a:pt x="2465" y="194"/>
                </a:lnTo>
                <a:lnTo>
                  <a:pt x="2509" y="248"/>
                </a:lnTo>
                <a:lnTo>
                  <a:pt x="2465" y="284"/>
                </a:lnTo>
                <a:lnTo>
                  <a:pt x="2519" y="356"/>
                </a:lnTo>
                <a:lnTo>
                  <a:pt x="2482" y="354"/>
                </a:lnTo>
                <a:lnTo>
                  <a:pt x="2450" y="354"/>
                </a:lnTo>
                <a:lnTo>
                  <a:pt x="2422" y="355"/>
                </a:lnTo>
                <a:lnTo>
                  <a:pt x="2397" y="357"/>
                </a:lnTo>
                <a:lnTo>
                  <a:pt x="2377" y="360"/>
                </a:lnTo>
                <a:lnTo>
                  <a:pt x="2361" y="366"/>
                </a:lnTo>
                <a:lnTo>
                  <a:pt x="2353" y="368"/>
                </a:lnTo>
                <a:lnTo>
                  <a:pt x="2348" y="371"/>
                </a:lnTo>
                <a:lnTo>
                  <a:pt x="2344" y="374"/>
                </a:lnTo>
                <a:lnTo>
                  <a:pt x="2339" y="379"/>
                </a:lnTo>
                <a:lnTo>
                  <a:pt x="2333" y="386"/>
                </a:lnTo>
                <a:lnTo>
                  <a:pt x="2325" y="396"/>
                </a:lnTo>
                <a:lnTo>
                  <a:pt x="2318" y="407"/>
                </a:lnTo>
                <a:lnTo>
                  <a:pt x="2311" y="418"/>
                </a:lnTo>
                <a:lnTo>
                  <a:pt x="2296" y="445"/>
                </a:lnTo>
                <a:lnTo>
                  <a:pt x="2280" y="477"/>
                </a:lnTo>
                <a:lnTo>
                  <a:pt x="2273" y="496"/>
                </a:lnTo>
                <a:lnTo>
                  <a:pt x="2266" y="515"/>
                </a:lnTo>
                <a:lnTo>
                  <a:pt x="2260" y="538"/>
                </a:lnTo>
                <a:lnTo>
                  <a:pt x="2253" y="561"/>
                </a:lnTo>
                <a:lnTo>
                  <a:pt x="2248" y="588"/>
                </a:lnTo>
                <a:lnTo>
                  <a:pt x="2244" y="616"/>
                </a:lnTo>
                <a:lnTo>
                  <a:pt x="2239" y="647"/>
                </a:lnTo>
                <a:lnTo>
                  <a:pt x="2236" y="679"/>
                </a:lnTo>
                <a:lnTo>
                  <a:pt x="2233" y="715"/>
                </a:lnTo>
                <a:lnTo>
                  <a:pt x="2230" y="751"/>
                </a:lnTo>
                <a:lnTo>
                  <a:pt x="2227" y="790"/>
                </a:lnTo>
                <a:lnTo>
                  <a:pt x="2226" y="832"/>
                </a:lnTo>
                <a:lnTo>
                  <a:pt x="2225" y="876"/>
                </a:lnTo>
                <a:lnTo>
                  <a:pt x="2225" y="922"/>
                </a:lnTo>
                <a:lnTo>
                  <a:pt x="2225" y="971"/>
                </a:lnTo>
                <a:lnTo>
                  <a:pt x="2226" y="1021"/>
                </a:lnTo>
                <a:lnTo>
                  <a:pt x="2227" y="1072"/>
                </a:lnTo>
                <a:lnTo>
                  <a:pt x="2227" y="1119"/>
                </a:lnTo>
                <a:lnTo>
                  <a:pt x="2227" y="1164"/>
                </a:lnTo>
                <a:lnTo>
                  <a:pt x="2226" y="1207"/>
                </a:lnTo>
                <a:lnTo>
                  <a:pt x="2225" y="1248"/>
                </a:lnTo>
                <a:lnTo>
                  <a:pt x="2223" y="1285"/>
                </a:lnTo>
                <a:lnTo>
                  <a:pt x="2220" y="1321"/>
                </a:lnTo>
                <a:lnTo>
                  <a:pt x="2218" y="1353"/>
                </a:lnTo>
                <a:lnTo>
                  <a:pt x="2214" y="1383"/>
                </a:lnTo>
                <a:lnTo>
                  <a:pt x="2212" y="1411"/>
                </a:lnTo>
                <a:lnTo>
                  <a:pt x="2210" y="1436"/>
                </a:lnTo>
                <a:lnTo>
                  <a:pt x="2210" y="1457"/>
                </a:lnTo>
                <a:lnTo>
                  <a:pt x="2210" y="1477"/>
                </a:lnTo>
                <a:lnTo>
                  <a:pt x="2210" y="1494"/>
                </a:lnTo>
                <a:lnTo>
                  <a:pt x="2211" y="1508"/>
                </a:lnTo>
                <a:lnTo>
                  <a:pt x="2213" y="1519"/>
                </a:lnTo>
                <a:lnTo>
                  <a:pt x="2218" y="1538"/>
                </a:lnTo>
                <a:lnTo>
                  <a:pt x="2221" y="1554"/>
                </a:lnTo>
                <a:lnTo>
                  <a:pt x="2224" y="1567"/>
                </a:lnTo>
                <a:lnTo>
                  <a:pt x="2226" y="1577"/>
                </a:lnTo>
                <a:lnTo>
                  <a:pt x="2227" y="1582"/>
                </a:lnTo>
                <a:lnTo>
                  <a:pt x="2226" y="1588"/>
                </a:lnTo>
                <a:lnTo>
                  <a:pt x="2225" y="1595"/>
                </a:lnTo>
                <a:lnTo>
                  <a:pt x="2223" y="1602"/>
                </a:lnTo>
                <a:lnTo>
                  <a:pt x="2216" y="1619"/>
                </a:lnTo>
                <a:lnTo>
                  <a:pt x="2204" y="1641"/>
                </a:lnTo>
                <a:lnTo>
                  <a:pt x="2196" y="1653"/>
                </a:lnTo>
                <a:lnTo>
                  <a:pt x="2191" y="1663"/>
                </a:lnTo>
                <a:lnTo>
                  <a:pt x="2187" y="1671"/>
                </a:lnTo>
                <a:lnTo>
                  <a:pt x="2185" y="1676"/>
                </a:lnTo>
                <a:lnTo>
                  <a:pt x="2185" y="1712"/>
                </a:lnTo>
                <a:lnTo>
                  <a:pt x="2181" y="1726"/>
                </a:lnTo>
                <a:lnTo>
                  <a:pt x="2176" y="1735"/>
                </a:lnTo>
                <a:lnTo>
                  <a:pt x="2173" y="1740"/>
                </a:lnTo>
                <a:lnTo>
                  <a:pt x="2170" y="1742"/>
                </a:lnTo>
                <a:lnTo>
                  <a:pt x="2167" y="1743"/>
                </a:lnTo>
                <a:lnTo>
                  <a:pt x="2164" y="1744"/>
                </a:lnTo>
                <a:lnTo>
                  <a:pt x="2160" y="1743"/>
                </a:lnTo>
                <a:lnTo>
                  <a:pt x="2156" y="1742"/>
                </a:lnTo>
                <a:lnTo>
                  <a:pt x="2153" y="1740"/>
                </a:lnTo>
                <a:lnTo>
                  <a:pt x="2149" y="1735"/>
                </a:lnTo>
                <a:lnTo>
                  <a:pt x="2140" y="1726"/>
                </a:lnTo>
                <a:lnTo>
                  <a:pt x="2132" y="1712"/>
                </a:lnTo>
                <a:lnTo>
                  <a:pt x="2109" y="1720"/>
                </a:lnTo>
                <a:lnTo>
                  <a:pt x="2085" y="1729"/>
                </a:lnTo>
                <a:lnTo>
                  <a:pt x="2063" y="1735"/>
                </a:lnTo>
                <a:lnTo>
                  <a:pt x="2041" y="1742"/>
                </a:lnTo>
                <a:lnTo>
                  <a:pt x="2019" y="1747"/>
                </a:lnTo>
                <a:lnTo>
                  <a:pt x="1998" y="1753"/>
                </a:lnTo>
                <a:lnTo>
                  <a:pt x="1977" y="1756"/>
                </a:lnTo>
                <a:lnTo>
                  <a:pt x="1956" y="1759"/>
                </a:lnTo>
                <a:lnTo>
                  <a:pt x="1937" y="1762"/>
                </a:lnTo>
                <a:lnTo>
                  <a:pt x="1916" y="1763"/>
                </a:lnTo>
                <a:lnTo>
                  <a:pt x="1897" y="1764"/>
                </a:lnTo>
                <a:lnTo>
                  <a:pt x="1879" y="1764"/>
                </a:lnTo>
                <a:lnTo>
                  <a:pt x="1860" y="1764"/>
                </a:lnTo>
                <a:lnTo>
                  <a:pt x="1842" y="1762"/>
                </a:lnTo>
                <a:lnTo>
                  <a:pt x="1825" y="1760"/>
                </a:lnTo>
                <a:lnTo>
                  <a:pt x="1808" y="1757"/>
                </a:lnTo>
                <a:lnTo>
                  <a:pt x="1862" y="1713"/>
                </a:lnTo>
                <a:lnTo>
                  <a:pt x="1908" y="1673"/>
                </a:lnTo>
                <a:lnTo>
                  <a:pt x="1948" y="1639"/>
                </a:lnTo>
                <a:lnTo>
                  <a:pt x="1980" y="1609"/>
                </a:lnTo>
                <a:lnTo>
                  <a:pt x="2007" y="1585"/>
                </a:lnTo>
                <a:lnTo>
                  <a:pt x="2026" y="1566"/>
                </a:lnTo>
                <a:lnTo>
                  <a:pt x="2040" y="1551"/>
                </a:lnTo>
                <a:lnTo>
                  <a:pt x="2047" y="1542"/>
                </a:lnTo>
                <a:lnTo>
                  <a:pt x="2052" y="1527"/>
                </a:lnTo>
                <a:lnTo>
                  <a:pt x="2056" y="1510"/>
                </a:lnTo>
                <a:lnTo>
                  <a:pt x="2058" y="1492"/>
                </a:lnTo>
                <a:lnTo>
                  <a:pt x="2060" y="1470"/>
                </a:lnTo>
                <a:lnTo>
                  <a:pt x="2056" y="1455"/>
                </a:lnTo>
                <a:lnTo>
                  <a:pt x="2053" y="1438"/>
                </a:lnTo>
                <a:lnTo>
                  <a:pt x="2052" y="1420"/>
                </a:lnTo>
                <a:lnTo>
                  <a:pt x="2051" y="1398"/>
                </a:lnTo>
                <a:lnTo>
                  <a:pt x="2015" y="1236"/>
                </a:lnTo>
                <a:lnTo>
                  <a:pt x="2014" y="1236"/>
                </a:lnTo>
                <a:lnTo>
                  <a:pt x="2013" y="1234"/>
                </a:lnTo>
                <a:lnTo>
                  <a:pt x="2013" y="1232"/>
                </a:lnTo>
                <a:lnTo>
                  <a:pt x="2012" y="1227"/>
                </a:lnTo>
                <a:lnTo>
                  <a:pt x="2012" y="1218"/>
                </a:lnTo>
                <a:lnTo>
                  <a:pt x="2013" y="1203"/>
                </a:lnTo>
                <a:lnTo>
                  <a:pt x="2017" y="1161"/>
                </a:lnTo>
                <a:lnTo>
                  <a:pt x="2024" y="1102"/>
                </a:lnTo>
                <a:lnTo>
                  <a:pt x="2069" y="491"/>
                </a:lnTo>
                <a:lnTo>
                  <a:pt x="2096" y="365"/>
                </a:lnTo>
                <a:lnTo>
                  <a:pt x="2095" y="355"/>
                </a:lnTo>
                <a:lnTo>
                  <a:pt x="2094" y="346"/>
                </a:lnTo>
                <a:lnTo>
                  <a:pt x="2092" y="337"/>
                </a:lnTo>
                <a:lnTo>
                  <a:pt x="2089" y="327"/>
                </a:lnTo>
                <a:lnTo>
                  <a:pt x="2084" y="316"/>
                </a:lnTo>
                <a:lnTo>
                  <a:pt x="2079" y="306"/>
                </a:lnTo>
                <a:lnTo>
                  <a:pt x="2072" y="295"/>
                </a:lnTo>
                <a:lnTo>
                  <a:pt x="2065" y="284"/>
                </a:lnTo>
                <a:lnTo>
                  <a:pt x="2060" y="279"/>
                </a:lnTo>
                <a:lnTo>
                  <a:pt x="2053" y="273"/>
                </a:lnTo>
                <a:lnTo>
                  <a:pt x="2046" y="269"/>
                </a:lnTo>
                <a:lnTo>
                  <a:pt x="2036" y="265"/>
                </a:lnTo>
                <a:lnTo>
                  <a:pt x="2024" y="262"/>
                </a:lnTo>
                <a:lnTo>
                  <a:pt x="2011" y="258"/>
                </a:lnTo>
                <a:lnTo>
                  <a:pt x="1997" y="255"/>
                </a:lnTo>
                <a:lnTo>
                  <a:pt x="1980" y="253"/>
                </a:lnTo>
                <a:lnTo>
                  <a:pt x="1942" y="249"/>
                </a:lnTo>
                <a:lnTo>
                  <a:pt x="1898" y="246"/>
                </a:lnTo>
                <a:lnTo>
                  <a:pt x="1848" y="246"/>
                </a:lnTo>
                <a:lnTo>
                  <a:pt x="1791" y="248"/>
                </a:lnTo>
                <a:lnTo>
                  <a:pt x="1403" y="248"/>
                </a:lnTo>
                <a:lnTo>
                  <a:pt x="1364" y="252"/>
                </a:lnTo>
                <a:lnTo>
                  <a:pt x="1328" y="255"/>
                </a:lnTo>
                <a:lnTo>
                  <a:pt x="1293" y="259"/>
                </a:lnTo>
                <a:lnTo>
                  <a:pt x="1261" y="265"/>
                </a:lnTo>
                <a:lnTo>
                  <a:pt x="1231" y="269"/>
                </a:lnTo>
                <a:lnTo>
                  <a:pt x="1202" y="274"/>
                </a:lnTo>
                <a:lnTo>
                  <a:pt x="1175" y="281"/>
                </a:lnTo>
                <a:lnTo>
                  <a:pt x="1151" y="286"/>
                </a:lnTo>
                <a:lnTo>
                  <a:pt x="1129" y="293"/>
                </a:lnTo>
                <a:lnTo>
                  <a:pt x="1107" y="299"/>
                </a:lnTo>
                <a:lnTo>
                  <a:pt x="1089" y="307"/>
                </a:lnTo>
                <a:lnTo>
                  <a:pt x="1073" y="314"/>
                </a:lnTo>
                <a:lnTo>
                  <a:pt x="1058" y="322"/>
                </a:lnTo>
                <a:lnTo>
                  <a:pt x="1045" y="330"/>
                </a:lnTo>
                <a:lnTo>
                  <a:pt x="1034" y="338"/>
                </a:lnTo>
                <a:lnTo>
                  <a:pt x="1026" y="346"/>
                </a:lnTo>
                <a:lnTo>
                  <a:pt x="1017" y="342"/>
                </a:lnTo>
                <a:lnTo>
                  <a:pt x="1012" y="338"/>
                </a:lnTo>
                <a:lnTo>
                  <a:pt x="1008" y="333"/>
                </a:lnTo>
                <a:lnTo>
                  <a:pt x="1007" y="329"/>
                </a:lnTo>
                <a:lnTo>
                  <a:pt x="953" y="365"/>
                </a:lnTo>
                <a:lnTo>
                  <a:pt x="949" y="367"/>
                </a:lnTo>
                <a:lnTo>
                  <a:pt x="945" y="368"/>
                </a:lnTo>
                <a:lnTo>
                  <a:pt x="941" y="368"/>
                </a:lnTo>
                <a:lnTo>
                  <a:pt x="937" y="367"/>
                </a:lnTo>
                <a:lnTo>
                  <a:pt x="934" y="366"/>
                </a:lnTo>
                <a:lnTo>
                  <a:pt x="932" y="364"/>
                </a:lnTo>
                <a:lnTo>
                  <a:pt x="929" y="360"/>
                </a:lnTo>
                <a:lnTo>
                  <a:pt x="927" y="356"/>
                </a:lnTo>
                <a:lnTo>
                  <a:pt x="863" y="230"/>
                </a:lnTo>
                <a:lnTo>
                  <a:pt x="828" y="158"/>
                </a:lnTo>
                <a:close/>
                <a:moveTo>
                  <a:pt x="1125" y="2117"/>
                </a:moveTo>
                <a:lnTo>
                  <a:pt x="1133" y="2081"/>
                </a:lnTo>
                <a:lnTo>
                  <a:pt x="1154" y="2054"/>
                </a:lnTo>
                <a:lnTo>
                  <a:pt x="1170" y="2030"/>
                </a:lnTo>
                <a:lnTo>
                  <a:pt x="1177" y="2019"/>
                </a:lnTo>
                <a:lnTo>
                  <a:pt x="1183" y="2007"/>
                </a:lnTo>
                <a:lnTo>
                  <a:pt x="1188" y="1996"/>
                </a:lnTo>
                <a:lnTo>
                  <a:pt x="1191" y="1987"/>
                </a:lnTo>
                <a:lnTo>
                  <a:pt x="1198" y="1969"/>
                </a:lnTo>
                <a:lnTo>
                  <a:pt x="1203" y="1953"/>
                </a:lnTo>
                <a:lnTo>
                  <a:pt x="1207" y="1944"/>
                </a:lnTo>
                <a:lnTo>
                  <a:pt x="1210" y="1936"/>
                </a:lnTo>
                <a:lnTo>
                  <a:pt x="1212" y="1934"/>
                </a:lnTo>
                <a:lnTo>
                  <a:pt x="1214" y="1932"/>
                </a:lnTo>
                <a:lnTo>
                  <a:pt x="1218" y="1930"/>
                </a:lnTo>
                <a:lnTo>
                  <a:pt x="1223" y="1928"/>
                </a:lnTo>
                <a:lnTo>
                  <a:pt x="1236" y="1923"/>
                </a:lnTo>
                <a:lnTo>
                  <a:pt x="1255" y="1919"/>
                </a:lnTo>
                <a:lnTo>
                  <a:pt x="1273" y="1916"/>
                </a:lnTo>
                <a:lnTo>
                  <a:pt x="1287" y="1915"/>
                </a:lnTo>
                <a:lnTo>
                  <a:pt x="1293" y="1915"/>
                </a:lnTo>
                <a:lnTo>
                  <a:pt x="1298" y="1916"/>
                </a:lnTo>
                <a:lnTo>
                  <a:pt x="1301" y="1917"/>
                </a:lnTo>
                <a:lnTo>
                  <a:pt x="1304" y="1919"/>
                </a:lnTo>
                <a:lnTo>
                  <a:pt x="1314" y="1946"/>
                </a:lnTo>
                <a:lnTo>
                  <a:pt x="1403" y="1973"/>
                </a:lnTo>
                <a:lnTo>
                  <a:pt x="1404" y="1976"/>
                </a:lnTo>
                <a:lnTo>
                  <a:pt x="1407" y="1982"/>
                </a:lnTo>
                <a:lnTo>
                  <a:pt x="1412" y="1990"/>
                </a:lnTo>
                <a:lnTo>
                  <a:pt x="1419" y="2001"/>
                </a:lnTo>
                <a:lnTo>
                  <a:pt x="1439" y="2030"/>
                </a:lnTo>
                <a:lnTo>
                  <a:pt x="1467" y="2067"/>
                </a:lnTo>
                <a:lnTo>
                  <a:pt x="1481" y="2088"/>
                </a:lnTo>
                <a:lnTo>
                  <a:pt x="1494" y="2107"/>
                </a:lnTo>
                <a:lnTo>
                  <a:pt x="1504" y="2124"/>
                </a:lnTo>
                <a:lnTo>
                  <a:pt x="1514" y="2140"/>
                </a:lnTo>
                <a:lnTo>
                  <a:pt x="1520" y="2154"/>
                </a:lnTo>
                <a:lnTo>
                  <a:pt x="1525" y="2167"/>
                </a:lnTo>
                <a:lnTo>
                  <a:pt x="1528" y="2178"/>
                </a:lnTo>
                <a:lnTo>
                  <a:pt x="1529" y="2188"/>
                </a:lnTo>
                <a:lnTo>
                  <a:pt x="1528" y="2201"/>
                </a:lnTo>
                <a:lnTo>
                  <a:pt x="1525" y="2211"/>
                </a:lnTo>
                <a:lnTo>
                  <a:pt x="1520" y="2222"/>
                </a:lnTo>
                <a:lnTo>
                  <a:pt x="1516" y="2232"/>
                </a:lnTo>
                <a:lnTo>
                  <a:pt x="1510" y="2240"/>
                </a:lnTo>
                <a:lnTo>
                  <a:pt x="1502" y="2249"/>
                </a:lnTo>
                <a:lnTo>
                  <a:pt x="1494" y="2255"/>
                </a:lnTo>
                <a:lnTo>
                  <a:pt x="1484" y="2263"/>
                </a:lnTo>
                <a:lnTo>
                  <a:pt x="1473" y="2268"/>
                </a:lnTo>
                <a:lnTo>
                  <a:pt x="1461" y="2274"/>
                </a:lnTo>
                <a:lnTo>
                  <a:pt x="1448" y="2278"/>
                </a:lnTo>
                <a:lnTo>
                  <a:pt x="1434" y="2281"/>
                </a:lnTo>
                <a:lnTo>
                  <a:pt x="1419" y="2283"/>
                </a:lnTo>
                <a:lnTo>
                  <a:pt x="1403" y="2285"/>
                </a:lnTo>
                <a:lnTo>
                  <a:pt x="1386" y="2287"/>
                </a:lnTo>
                <a:lnTo>
                  <a:pt x="1368" y="2288"/>
                </a:lnTo>
                <a:lnTo>
                  <a:pt x="1348" y="2276"/>
                </a:lnTo>
                <a:lnTo>
                  <a:pt x="1319" y="2258"/>
                </a:lnTo>
                <a:lnTo>
                  <a:pt x="1278" y="2233"/>
                </a:lnTo>
                <a:lnTo>
                  <a:pt x="1228" y="2202"/>
                </a:lnTo>
                <a:lnTo>
                  <a:pt x="1202" y="2186"/>
                </a:lnTo>
                <a:lnTo>
                  <a:pt x="1183" y="2172"/>
                </a:lnTo>
                <a:lnTo>
                  <a:pt x="1174" y="2165"/>
                </a:lnTo>
                <a:lnTo>
                  <a:pt x="1168" y="2160"/>
                </a:lnTo>
                <a:lnTo>
                  <a:pt x="1163" y="2154"/>
                </a:lnTo>
                <a:lnTo>
                  <a:pt x="1159" y="2149"/>
                </a:lnTo>
                <a:lnTo>
                  <a:pt x="1157" y="2145"/>
                </a:lnTo>
                <a:lnTo>
                  <a:pt x="1156" y="2140"/>
                </a:lnTo>
                <a:lnTo>
                  <a:pt x="1156" y="2137"/>
                </a:lnTo>
                <a:lnTo>
                  <a:pt x="1158" y="2134"/>
                </a:lnTo>
                <a:lnTo>
                  <a:pt x="1161" y="2131"/>
                </a:lnTo>
                <a:lnTo>
                  <a:pt x="1165" y="2129"/>
                </a:lnTo>
                <a:lnTo>
                  <a:pt x="1171" y="2126"/>
                </a:lnTo>
                <a:lnTo>
                  <a:pt x="1178" y="2125"/>
                </a:lnTo>
                <a:lnTo>
                  <a:pt x="1125" y="2117"/>
                </a:lnTo>
                <a:close/>
                <a:moveTo>
                  <a:pt x="1890" y="2341"/>
                </a:moveTo>
                <a:lnTo>
                  <a:pt x="1900" y="2320"/>
                </a:lnTo>
                <a:lnTo>
                  <a:pt x="1909" y="2299"/>
                </a:lnTo>
                <a:lnTo>
                  <a:pt x="1916" y="2280"/>
                </a:lnTo>
                <a:lnTo>
                  <a:pt x="1923" y="2263"/>
                </a:lnTo>
                <a:lnTo>
                  <a:pt x="1927" y="2247"/>
                </a:lnTo>
                <a:lnTo>
                  <a:pt x="1932" y="2232"/>
                </a:lnTo>
                <a:lnTo>
                  <a:pt x="1934" y="2219"/>
                </a:lnTo>
                <a:lnTo>
                  <a:pt x="1934" y="2207"/>
                </a:lnTo>
                <a:lnTo>
                  <a:pt x="1934" y="2162"/>
                </a:lnTo>
                <a:lnTo>
                  <a:pt x="2051" y="2152"/>
                </a:lnTo>
                <a:lnTo>
                  <a:pt x="2085" y="2178"/>
                </a:lnTo>
                <a:lnTo>
                  <a:pt x="2113" y="2202"/>
                </a:lnTo>
                <a:lnTo>
                  <a:pt x="2138" y="2222"/>
                </a:lnTo>
                <a:lnTo>
                  <a:pt x="2156" y="2240"/>
                </a:lnTo>
                <a:lnTo>
                  <a:pt x="2171" y="2255"/>
                </a:lnTo>
                <a:lnTo>
                  <a:pt x="2181" y="2268"/>
                </a:lnTo>
                <a:lnTo>
                  <a:pt x="2184" y="2275"/>
                </a:lnTo>
                <a:lnTo>
                  <a:pt x="2185" y="2279"/>
                </a:lnTo>
                <a:lnTo>
                  <a:pt x="2187" y="2283"/>
                </a:lnTo>
                <a:lnTo>
                  <a:pt x="2185" y="2288"/>
                </a:lnTo>
                <a:lnTo>
                  <a:pt x="2183" y="2295"/>
                </a:lnTo>
                <a:lnTo>
                  <a:pt x="2179" y="2304"/>
                </a:lnTo>
                <a:lnTo>
                  <a:pt x="2173" y="2313"/>
                </a:lnTo>
                <a:lnTo>
                  <a:pt x="2166" y="2324"/>
                </a:lnTo>
                <a:lnTo>
                  <a:pt x="2147" y="2351"/>
                </a:lnTo>
                <a:lnTo>
                  <a:pt x="2123" y="2381"/>
                </a:lnTo>
                <a:lnTo>
                  <a:pt x="2099" y="2410"/>
                </a:lnTo>
                <a:lnTo>
                  <a:pt x="2082" y="2429"/>
                </a:lnTo>
                <a:lnTo>
                  <a:pt x="2077" y="2436"/>
                </a:lnTo>
                <a:lnTo>
                  <a:pt x="2072" y="2439"/>
                </a:lnTo>
                <a:lnTo>
                  <a:pt x="2071" y="2440"/>
                </a:lnTo>
                <a:lnTo>
                  <a:pt x="2070" y="2441"/>
                </a:lnTo>
                <a:lnTo>
                  <a:pt x="2069" y="2440"/>
                </a:lnTo>
                <a:lnTo>
                  <a:pt x="2069" y="2440"/>
                </a:lnTo>
                <a:lnTo>
                  <a:pt x="2015" y="2405"/>
                </a:lnTo>
                <a:lnTo>
                  <a:pt x="1943" y="2413"/>
                </a:lnTo>
                <a:lnTo>
                  <a:pt x="1916" y="2360"/>
                </a:lnTo>
                <a:lnTo>
                  <a:pt x="1890" y="2341"/>
                </a:lnTo>
                <a:close/>
              </a:path>
            </a:pathLst>
          </a:custGeom>
          <a:gradFill flip="none" rotWithShape="1">
            <a:gsLst>
              <a:gs pos="100000">
                <a:schemeClr val="accent1"/>
              </a:gs>
              <a:gs pos="56000">
                <a:schemeClr val="tx2"/>
              </a:gs>
            </a:gsLst>
            <a:lin ang="16200000" scaled="1"/>
            <a:tileRect/>
          </a:gradFill>
          <a:ln>
            <a:noFill/>
          </a:ln>
          <a:effectLst>
            <a:glow rad="457200">
              <a:schemeClr val="accent1">
                <a:satMod val="175000"/>
                <a:alpha val="12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76" name="椭圆 75"/>
          <p:cNvSpPr/>
          <p:nvPr/>
        </p:nvSpPr>
        <p:spPr>
          <a:xfrm>
            <a:off x="3487898" y="2497460"/>
            <a:ext cx="360040" cy="360040"/>
          </a:xfrm>
          <a:prstGeom prst="ellipse">
            <a:avLst/>
          </a:prstGeom>
          <a:noFill/>
          <a:ln w="19050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恭</a:t>
            </a:r>
          </a:p>
        </p:txBody>
      </p:sp>
      <p:sp>
        <p:nvSpPr>
          <p:cNvPr id="77" name="椭圆 76"/>
          <p:cNvSpPr/>
          <p:nvPr/>
        </p:nvSpPr>
        <p:spPr>
          <a:xfrm>
            <a:off x="3919946" y="2497460"/>
            <a:ext cx="360040" cy="360040"/>
          </a:xfrm>
          <a:prstGeom prst="ellipse">
            <a:avLst/>
          </a:prstGeom>
          <a:noFill/>
          <a:ln w="19050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smtClean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贺</a:t>
            </a:r>
            <a:endParaRPr lang="zh-CN" altLang="en-US" sz="2400">
              <a:solidFill>
                <a:schemeClr val="tx2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8" name="椭圆 77"/>
          <p:cNvSpPr/>
          <p:nvPr/>
        </p:nvSpPr>
        <p:spPr>
          <a:xfrm>
            <a:off x="4351994" y="2497460"/>
            <a:ext cx="360040" cy="360040"/>
          </a:xfrm>
          <a:prstGeom prst="ellipse">
            <a:avLst/>
          </a:prstGeom>
          <a:noFill/>
          <a:ln w="19050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smtClean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中</a:t>
            </a:r>
            <a:endParaRPr lang="zh-CN" altLang="en-US" sz="2400">
              <a:solidFill>
                <a:schemeClr val="tx2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9" name="椭圆 78"/>
          <p:cNvSpPr/>
          <p:nvPr/>
        </p:nvSpPr>
        <p:spPr>
          <a:xfrm>
            <a:off x="4784042" y="2497460"/>
            <a:ext cx="360040" cy="360040"/>
          </a:xfrm>
          <a:prstGeom prst="ellipse">
            <a:avLst/>
          </a:prstGeom>
          <a:noFill/>
          <a:ln w="19050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smtClean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秋</a:t>
            </a:r>
            <a:endParaRPr lang="zh-CN" altLang="en-US" sz="2400">
              <a:solidFill>
                <a:schemeClr val="tx2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80" name="矩形 79"/>
          <p:cNvSpPr/>
          <p:nvPr/>
        </p:nvSpPr>
        <p:spPr>
          <a:xfrm>
            <a:off x="5225615" y="2532876"/>
            <a:ext cx="186666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smtClean="0">
                <a:solidFill>
                  <a:schemeClr val="tx2"/>
                </a:solidFill>
                <a:latin typeface="Tahoma" pitchFamily="34" charset="0"/>
                <a:cs typeface="Tahoma" pitchFamily="34" charset="0"/>
              </a:rPr>
              <a:t>The Mid-Autumn Festival</a:t>
            </a:r>
            <a:endParaRPr lang="zh-CN" altLang="en-US" sz="1200">
              <a:solidFill>
                <a:schemeClr val="tx2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81" name="标题 80"/>
          <p:cNvSpPr>
            <a:spLocks noGrp="1"/>
          </p:cNvSpPr>
          <p:nvPr>
            <p:ph type="ctrTitle"/>
          </p:nvPr>
        </p:nvSpPr>
        <p:spPr>
          <a:xfrm>
            <a:off x="645840" y="3288663"/>
            <a:ext cx="7772400" cy="1225021"/>
          </a:xfrm>
        </p:spPr>
        <p:txBody>
          <a:bodyPr>
            <a:normAutofit/>
          </a:bodyPr>
          <a:lstStyle/>
          <a:p>
            <a:r>
              <a:rPr lang="zh-CN" altLang="en-US" sz="3600" dirty="0" smtClean="0"/>
              <a:t>今年中秋不一样，送礼更要送健康</a:t>
            </a:r>
            <a:endParaRPr lang="zh-CN" altLang="en-US" sz="3600" dirty="0"/>
          </a:p>
        </p:txBody>
      </p:sp>
      <p:sp>
        <p:nvSpPr>
          <p:cNvPr id="82" name="副标题 81"/>
          <p:cNvSpPr>
            <a:spLocks noGrp="1"/>
          </p:cNvSpPr>
          <p:nvPr>
            <p:ph type="subTitle" idx="1"/>
          </p:nvPr>
        </p:nvSpPr>
        <p:spPr>
          <a:xfrm>
            <a:off x="1331640" y="4297660"/>
            <a:ext cx="6400800" cy="648072"/>
          </a:xfrm>
        </p:spPr>
        <p:txBody>
          <a:bodyPr/>
          <a:lstStyle/>
          <a:p>
            <a:r>
              <a:rPr lang="zh-CN" altLang="en-US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博野有机中秋健康礼盒方案</a:t>
            </a:r>
            <a:endParaRPr lang="zh-CN" altLang="en-US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9282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送礼送有机食品</a:t>
            </a:r>
            <a:endParaRPr lang="zh-CN" altLang="en-US"/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683568" y="2209428"/>
            <a:ext cx="6408712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indent="381000">
              <a:lnSpc>
                <a:spcPct val="150000"/>
              </a:lnSpc>
            </a:pPr>
            <a:r>
              <a:rPr lang="zh-CN" altLang="en-US" sz="140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无论是谁</a:t>
            </a:r>
            <a:r>
              <a:rPr lang="en-US" altLang="zh-CN" sz="140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，</a:t>
            </a:r>
            <a:r>
              <a:rPr lang="zh-CN" altLang="en-US" sz="140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每天都要吃东西</a:t>
            </a:r>
            <a:r>
              <a:rPr lang="en-US" altLang="zh-CN" sz="140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。</a:t>
            </a:r>
            <a:r>
              <a:rPr lang="zh-CN" altLang="en-US" sz="140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无论是谁，身体健康才是革命的本钱。</a:t>
            </a:r>
            <a:r>
              <a:rPr lang="zh-CN" altLang="en-US" sz="1400">
                <a:solidFill>
                  <a:srgbClr val="008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有些礼品客户会拒绝，但食品，没有人会拒绝，客户自己应酬多，在家吃饭少，但家人是必然要吃的，尤其是孩子。家人说好，客户自然就满意了。</a:t>
            </a:r>
            <a:r>
              <a:rPr lang="zh-CN" altLang="en-US" sz="140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因此送给客户新鲜、美味、健康的有机食品，会让客户觉得</a:t>
            </a:r>
            <a:r>
              <a:rPr lang="en-US" altLang="zh-CN" sz="140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“</a:t>
            </a:r>
            <a:r>
              <a:rPr lang="zh-CN" altLang="en-US" sz="140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这个企业，不错，有心！</a:t>
            </a:r>
            <a:r>
              <a:rPr lang="en-US" altLang="zh-CN" sz="140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”</a:t>
            </a:r>
            <a:endParaRPr lang="zh-CN" altLang="en-US" sz="1400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</p:txBody>
      </p:sp>
      <p:pic>
        <p:nvPicPr>
          <p:cNvPr id="5" name="图片 5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8024" y="3721596"/>
            <a:ext cx="1849371" cy="1152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6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3721596"/>
            <a:ext cx="1875471" cy="11881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71800" y="3721596"/>
            <a:ext cx="1876714" cy="11807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611560" y="1542192"/>
            <a:ext cx="655272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zh-CN" altLang="en-US" sz="2800" b="1" smtClean="0">
                <a:solidFill>
                  <a:srgbClr val="008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有</a:t>
            </a:r>
            <a:r>
              <a:rPr lang="zh-CN" altLang="en-US" sz="2800" b="1">
                <a:solidFill>
                  <a:srgbClr val="008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新意、健康环保、关爱到家</a:t>
            </a:r>
            <a:endParaRPr lang="zh-CN" altLang="en-US" sz="2800">
              <a:solidFill>
                <a:srgbClr val="008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>
                <a:latin typeface="微软雅黑" pitchFamily="34" charset="-122"/>
                <a:ea typeface="微软雅黑" pitchFamily="34" charset="-122"/>
              </a:rPr>
              <a:t>选择博野有机的理由</a:t>
            </a:r>
            <a:endParaRPr lang="zh-CN" altLang="en-US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395536" y="1373783"/>
            <a:ext cx="6552728" cy="29238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indent="266700"/>
            <a:r>
              <a:rPr lang="zh-CN" altLang="zh-CN" b="1">
                <a:solidFill>
                  <a:srgbClr val="008000"/>
                </a:solidFill>
                <a:latin typeface="微软雅黑" pitchFamily="34" charset="-122"/>
                <a:ea typeface="微软雅黑" pitchFamily="34" charset="-122"/>
              </a:rPr>
              <a:t>自有农庄 安全放心</a:t>
            </a:r>
          </a:p>
          <a:p>
            <a:pPr indent="266700"/>
            <a:r>
              <a:rPr lang="zh-CN" altLang="zh-CN" sz="1400">
                <a:latin typeface="微软雅黑" pitchFamily="34" charset="-122"/>
                <a:ea typeface="微软雅黑" pitchFamily="34" charset="-122"/>
              </a:rPr>
              <a:t>农庄自产，土壤、水、空气经过严格检测，按照国际有机生产标准生产，</a:t>
            </a:r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  </a:t>
            </a:r>
          </a:p>
          <a:p>
            <a:pPr indent="266700"/>
            <a:r>
              <a:rPr lang="zh-CN" altLang="zh-CN" sz="1400">
                <a:latin typeface="微软雅黑" pitchFamily="34" charset="-122"/>
                <a:ea typeface="微软雅黑" pitchFamily="34" charset="-122"/>
              </a:rPr>
              <a:t>更加安全放心</a:t>
            </a:r>
            <a:r>
              <a:rPr lang="zh-CN" altLang="zh-CN" sz="1400" smtClean="0"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en-US" altLang="zh-CN" sz="1400" smtClean="0"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sz="1400" smtClean="0">
                <a:latin typeface="微软雅黑" pitchFamily="34" charset="-122"/>
                <a:ea typeface="微软雅黑" pitchFamily="34" charset="-122"/>
              </a:rPr>
            </a:br>
            <a:endParaRPr lang="zh-CN" altLang="zh-CN" sz="1400">
              <a:latin typeface="微软雅黑" pitchFamily="34" charset="-122"/>
              <a:ea typeface="微软雅黑" pitchFamily="34" charset="-122"/>
            </a:endParaRPr>
          </a:p>
          <a:p>
            <a:pPr indent="266700"/>
            <a:r>
              <a:rPr lang="zh-CN" altLang="zh-CN" b="1">
                <a:solidFill>
                  <a:srgbClr val="008000"/>
                </a:solidFill>
                <a:latin typeface="微软雅黑" pitchFamily="34" charset="-122"/>
                <a:ea typeface="微软雅黑" pitchFamily="34" charset="-122"/>
              </a:rPr>
              <a:t>绝无药残 营养健康</a:t>
            </a:r>
          </a:p>
          <a:p>
            <a:pPr indent="266700"/>
            <a:r>
              <a:rPr lang="zh-CN" altLang="zh-CN" sz="1400">
                <a:latin typeface="微软雅黑" pitchFamily="34" charset="-122"/>
                <a:ea typeface="微软雅黑" pitchFamily="34" charset="-122"/>
              </a:rPr>
              <a:t>杜绝一切转基因物质，不使用任何化学合成的肥料、农药和生长调节剂等</a:t>
            </a: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  <a:p>
            <a:pPr indent="266700"/>
            <a:r>
              <a:rPr lang="zh-CN" altLang="zh-CN" sz="1400">
                <a:latin typeface="微软雅黑" pitchFamily="34" charset="-122"/>
                <a:ea typeface="微软雅黑" pitchFamily="34" charset="-122"/>
              </a:rPr>
              <a:t>物质，更好的保持了蔬菜原始的营养成分，口感更好，味道纯正</a:t>
            </a:r>
            <a:r>
              <a:rPr lang="zh-CN" altLang="zh-CN" sz="1400" smtClean="0"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en-US" altLang="zh-CN" sz="1400" smtClean="0"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sz="1400" smtClean="0">
                <a:latin typeface="微软雅黑" pitchFamily="34" charset="-122"/>
                <a:ea typeface="微软雅黑" pitchFamily="34" charset="-122"/>
              </a:rPr>
            </a:br>
            <a:endParaRPr lang="zh-CN" altLang="zh-CN" sz="1400">
              <a:latin typeface="微软雅黑" pitchFamily="34" charset="-122"/>
              <a:ea typeface="微软雅黑" pitchFamily="34" charset="-122"/>
            </a:endParaRPr>
          </a:p>
          <a:p>
            <a:pPr indent="266700"/>
            <a:r>
              <a:rPr lang="zh-CN" altLang="zh-CN" b="1">
                <a:solidFill>
                  <a:srgbClr val="008000"/>
                </a:solidFill>
                <a:latin typeface="微软雅黑" pitchFamily="34" charset="-122"/>
                <a:ea typeface="微软雅黑" pitchFamily="34" charset="-122"/>
              </a:rPr>
              <a:t>遵循自然 快速直达</a:t>
            </a:r>
          </a:p>
          <a:p>
            <a:pPr indent="266700"/>
            <a:r>
              <a:rPr lang="zh-CN" altLang="zh-CN" sz="1400">
                <a:latin typeface="微软雅黑" pitchFamily="34" charset="-122"/>
                <a:ea typeface="微软雅黑" pitchFamily="34" charset="-122"/>
              </a:rPr>
              <a:t>我们只种植当季蔬菜，遵循自然规律，您只要加入博野有机会，就能享受</a:t>
            </a: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  <a:p>
            <a:pPr indent="266700"/>
            <a:r>
              <a:rPr lang="zh-CN" altLang="zh-CN" sz="1400">
                <a:latin typeface="微软雅黑" pitchFamily="34" charset="-122"/>
                <a:ea typeface="微软雅黑" pitchFamily="34" charset="-122"/>
              </a:rPr>
              <a:t>每周有机蔬菜直送到家的服务。</a:t>
            </a:r>
            <a:r>
              <a:rPr lang="zh-CN" altLang="zh-CN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mtClean="0"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smtClean="0">
                <a:latin typeface="微软雅黑" pitchFamily="34" charset="-122"/>
                <a:ea typeface="微软雅黑" pitchFamily="34" charset="-122"/>
              </a:rPr>
            </a:b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5" name="Picture 5" descr="QQ截图未命名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4088474"/>
            <a:ext cx="5760640" cy="11452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有机更食品安全</a:t>
            </a:r>
            <a:endParaRPr lang="zh-CN" altLang="en-US"/>
          </a:p>
        </p:txBody>
      </p:sp>
      <p:sp>
        <p:nvSpPr>
          <p:cNvPr id="4" name="矩形​​ 3"/>
          <p:cNvSpPr>
            <a:spLocks noChangeArrowheads="1"/>
          </p:cNvSpPr>
          <p:nvPr/>
        </p:nvSpPr>
        <p:spPr bwMode="auto">
          <a:xfrm>
            <a:off x="467544" y="1578644"/>
            <a:ext cx="3672408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>
                <a:solidFill>
                  <a:schemeClr val="bg2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更加安全</a:t>
            </a:r>
            <a:r>
              <a:rPr lang="zh-CN" altLang="en-US" sz="1600">
                <a:solidFill>
                  <a:schemeClr val="bg2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endParaRPr lang="en-US" altLang="zh-CN" sz="1600">
              <a:solidFill>
                <a:schemeClr val="bg2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>
                <a:latin typeface="微软雅黑" pitchFamily="34" charset="-122"/>
                <a:ea typeface="微软雅黑" pitchFamily="34" charset="-122"/>
              </a:rPr>
              <a:t>让农药、化肥、重金属远离我们的身体。</a:t>
            </a:r>
          </a:p>
          <a:p>
            <a:pPr>
              <a:lnSpc>
                <a:spcPct val="150000"/>
              </a:lnSpc>
            </a:pPr>
            <a:r>
              <a:rPr lang="zh-CN" altLang="en-US" sz="1600" b="1">
                <a:solidFill>
                  <a:schemeClr val="bg2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更加美味</a:t>
            </a:r>
            <a:r>
              <a:rPr lang="zh-CN" altLang="en-US" sz="1600">
                <a:solidFill>
                  <a:schemeClr val="bg2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endParaRPr lang="en-US" altLang="zh-CN" sz="1600">
              <a:solidFill>
                <a:schemeClr val="bg2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>
                <a:latin typeface="微软雅黑" pitchFamily="34" charset="-122"/>
                <a:ea typeface="微软雅黑" pitchFamily="34" charset="-122"/>
              </a:rPr>
              <a:t>能让我们吃到更加多汁与可口的蔬果。</a:t>
            </a:r>
          </a:p>
          <a:p>
            <a:pPr>
              <a:lnSpc>
                <a:spcPct val="150000"/>
              </a:lnSpc>
            </a:pPr>
            <a:r>
              <a:rPr lang="zh-CN" altLang="en-US" sz="1600" b="1">
                <a:solidFill>
                  <a:schemeClr val="bg2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更加营养</a:t>
            </a:r>
            <a:r>
              <a:rPr lang="zh-CN" altLang="en-US" sz="1600">
                <a:solidFill>
                  <a:schemeClr val="bg2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endParaRPr lang="en-US" altLang="zh-CN" sz="1600">
              <a:solidFill>
                <a:schemeClr val="bg2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>
                <a:latin typeface="微软雅黑" pitchFamily="34" charset="-122"/>
                <a:ea typeface="微软雅黑" pitchFamily="34" charset="-122"/>
              </a:rPr>
              <a:t>帮助预防癌症、慢性疾病和心血管疾病。</a:t>
            </a:r>
          </a:p>
          <a:p>
            <a:pPr>
              <a:lnSpc>
                <a:spcPct val="150000"/>
              </a:lnSpc>
            </a:pPr>
            <a:r>
              <a:rPr lang="zh-CN" altLang="en-US" sz="1600" b="1">
                <a:solidFill>
                  <a:schemeClr val="bg2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更加环保</a:t>
            </a:r>
            <a:r>
              <a:rPr lang="zh-CN" altLang="en-US" sz="1600">
                <a:solidFill>
                  <a:schemeClr val="bg2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endParaRPr lang="en-US" altLang="zh-CN" sz="1600">
              <a:solidFill>
                <a:schemeClr val="bg2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>
                <a:latin typeface="微软雅黑" pitchFamily="34" charset="-122"/>
                <a:ea typeface="微软雅黑" pitchFamily="34" charset="-122"/>
              </a:rPr>
              <a:t>使得我们的世界更加可持续发展。</a:t>
            </a:r>
          </a:p>
        </p:txBody>
      </p:sp>
      <p:pic>
        <p:nvPicPr>
          <p:cNvPr id="5" name="图片 4" descr="折页2011.01.142.jpg"/>
          <p:cNvPicPr>
            <a:picLocks noChangeAspect="1"/>
          </p:cNvPicPr>
          <p:nvPr/>
        </p:nvPicPr>
        <p:blipFill>
          <a:blip r:embed="rId2" cstate="print"/>
          <a:srcRect l="69617" t="43585" r="15929" b="33965"/>
          <a:stretch>
            <a:fillRect/>
          </a:stretch>
        </p:blipFill>
        <p:spPr bwMode="auto">
          <a:xfrm>
            <a:off x="4211960" y="2209428"/>
            <a:ext cx="2926827" cy="2232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矩形 2"/>
          <p:cNvSpPr/>
          <p:nvPr/>
        </p:nvSpPr>
        <p:spPr>
          <a:xfrm>
            <a:off x="520689" y="4599116"/>
            <a:ext cx="347524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www.1ppt.com/jieri/</a:t>
            </a:r>
            <a:r>
              <a:rPr lang="en-US" altLang="zh-CN" sz="1600" dirty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中秋特惠礼盒</a:t>
            </a:r>
            <a:endParaRPr lang="zh-CN" altLang="en-US"/>
          </a:p>
        </p:txBody>
      </p:sp>
      <p:pic>
        <p:nvPicPr>
          <p:cNvPr id="4" name="内容占位符 3" descr="00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995936" y="3505572"/>
            <a:ext cx="3190875" cy="1524000"/>
          </a:xfrm>
        </p:spPr>
      </p:pic>
      <p:sp>
        <p:nvSpPr>
          <p:cNvPr id="5" name="矩形 4"/>
          <p:cNvSpPr/>
          <p:nvPr/>
        </p:nvSpPr>
        <p:spPr>
          <a:xfrm>
            <a:off x="539552" y="2065412"/>
            <a:ext cx="6480720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smtClean="0">
                <a:solidFill>
                  <a:schemeClr val="bg2">
                    <a:lumMod val="75000"/>
                  </a:schemeClr>
                </a:solidFill>
              </a:rPr>
              <a:t>产品组合：</a:t>
            </a:r>
          </a:p>
          <a:p>
            <a:r>
              <a:rPr lang="en-US" altLang="zh-CN" sz="1600" smtClean="0"/>
              <a:t>6</a:t>
            </a:r>
            <a:r>
              <a:rPr lang="zh-CN" altLang="en-US" sz="1600" smtClean="0"/>
              <a:t>份新鲜采摘的应季有机蔬菜和瓜果，全部由回龙湖有机农业示范基地自产，加上两袋五谷杂粮（有机黑米</a:t>
            </a:r>
            <a:r>
              <a:rPr lang="en-US" altLang="zh-CN" sz="1600" smtClean="0"/>
              <a:t>400g +</a:t>
            </a:r>
            <a:r>
              <a:rPr lang="zh-CN" altLang="en-US" sz="1600" smtClean="0"/>
              <a:t>有机小米</a:t>
            </a:r>
            <a:r>
              <a:rPr lang="en-US" altLang="zh-CN" sz="1600" smtClean="0"/>
              <a:t>400g</a:t>
            </a:r>
            <a:r>
              <a:rPr lang="zh-CN" altLang="en-US" sz="1600" smtClean="0"/>
              <a:t>）让您的团圆餐桌尽享新鲜、营养、美味！</a:t>
            </a:r>
            <a:endParaRPr lang="en-US" altLang="zh-CN" sz="1600" smtClean="0"/>
          </a:p>
          <a:p>
            <a:endParaRPr lang="zh-CN" altLang="en-US" sz="1600" smtClean="0">
              <a:solidFill>
                <a:schemeClr val="bg2">
                  <a:lumMod val="75000"/>
                </a:schemeClr>
              </a:solidFill>
            </a:endParaRPr>
          </a:p>
          <a:p>
            <a:r>
              <a:rPr lang="zh-CN" altLang="en-US" b="1" smtClean="0">
                <a:solidFill>
                  <a:schemeClr val="bg2">
                    <a:lumMod val="75000"/>
                  </a:schemeClr>
                </a:solidFill>
              </a:rPr>
              <a:t>中秋礼品特惠价</a:t>
            </a:r>
            <a:r>
              <a:rPr lang="zh-CN" altLang="en-US" b="1" smtClean="0">
                <a:solidFill>
                  <a:schemeClr val="accent5"/>
                </a:solidFill>
              </a:rPr>
              <a:t>：</a:t>
            </a:r>
            <a:r>
              <a:rPr lang="zh-CN" altLang="en-US" sz="2800" b="1" smtClean="0">
                <a:solidFill>
                  <a:schemeClr val="accent6"/>
                </a:solidFill>
              </a:rPr>
              <a:t>￥</a:t>
            </a:r>
            <a:r>
              <a:rPr lang="en-US" altLang="zh-CN" sz="2800" b="1" smtClean="0">
                <a:solidFill>
                  <a:schemeClr val="accent6"/>
                </a:solidFill>
              </a:rPr>
              <a:t>128 </a:t>
            </a:r>
            <a:r>
              <a:rPr lang="zh-CN" altLang="en-US" sz="2800" b="1" smtClean="0">
                <a:solidFill>
                  <a:schemeClr val="accent6"/>
                </a:solidFill>
              </a:rPr>
              <a:t>元</a:t>
            </a:r>
            <a:endParaRPr lang="en-US" altLang="zh-CN" sz="2800" b="1" smtClean="0">
              <a:solidFill>
                <a:schemeClr val="accent6"/>
              </a:solidFill>
            </a:endParaRPr>
          </a:p>
          <a:p>
            <a:endParaRPr lang="en-US" altLang="zh-CN" smtClean="0"/>
          </a:p>
          <a:p>
            <a:endParaRPr lang="zh-CN" altLang="en-US" smtClean="0"/>
          </a:p>
          <a:p>
            <a:r>
              <a:rPr lang="zh-CN" altLang="en-US" smtClean="0"/>
              <a:t>中秋礼品团购更有优惠，</a:t>
            </a:r>
          </a:p>
          <a:p>
            <a:r>
              <a:rPr lang="zh-CN" altLang="en-US" smtClean="0"/>
              <a:t>敬请来电垂询：</a:t>
            </a:r>
            <a:r>
              <a:rPr lang="en-US" altLang="zh-CN" smtClean="0"/>
              <a:t>0731-82839071</a:t>
            </a:r>
            <a:endParaRPr lang="en-US" altLang="zh-CN"/>
          </a:p>
        </p:txBody>
      </p:sp>
      <p:sp>
        <p:nvSpPr>
          <p:cNvPr id="6" name="矩形 5"/>
          <p:cNvSpPr/>
          <p:nvPr/>
        </p:nvSpPr>
        <p:spPr>
          <a:xfrm>
            <a:off x="504706" y="1345332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smtClean="0">
                <a:solidFill>
                  <a:schemeClr val="accent6"/>
                </a:solidFill>
              </a:rPr>
              <a:t>良辰美味神盒</a:t>
            </a:r>
            <a:endParaRPr lang="zh-CN" altLang="en-US" sz="2800" b="1">
              <a:solidFill>
                <a:schemeClr val="accent6"/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1"/>
          <p:cNvPicPr>
            <a:picLocks noChangeAspect="1"/>
          </p:cNvPicPr>
          <p:nvPr/>
        </p:nvPicPr>
        <p:blipFill>
          <a:blip r:embed="rId2" cstate="print"/>
          <a:srcRect l="18906" t="23763" r="16497" b="13184"/>
          <a:stretch>
            <a:fillRect/>
          </a:stretch>
        </p:blipFill>
        <p:spPr bwMode="auto">
          <a:xfrm>
            <a:off x="395536" y="1201316"/>
            <a:ext cx="5544616" cy="4060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​​ 3"/>
          <p:cNvSpPr>
            <a:spLocks noChangeArrowheads="1"/>
          </p:cNvSpPr>
          <p:nvPr/>
        </p:nvSpPr>
        <p:spPr bwMode="auto">
          <a:xfrm>
            <a:off x="1259632" y="3847609"/>
            <a:ext cx="5544616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公司地址：</a:t>
            </a:r>
            <a:r>
              <a:rPr lang="zh-CN" altLang="en-US" sz="1400" dirty="0"/>
              <a:t>长沙市芙蓉中路二段</a:t>
            </a:r>
            <a:r>
              <a:rPr lang="en-US" altLang="zh-CN" sz="1400" dirty="0"/>
              <a:t>198</a:t>
            </a:r>
            <a:r>
              <a:rPr lang="zh-CN" altLang="en-US" sz="1400" dirty="0"/>
              <a:t>号新世界大厦</a:t>
            </a:r>
            <a:r>
              <a:rPr lang="en-US" altLang="zh-CN" sz="1400" dirty="0"/>
              <a:t>17</a:t>
            </a:r>
            <a:r>
              <a:rPr lang="zh-CN" altLang="en-US" sz="1400" dirty="0"/>
              <a:t>楼</a:t>
            </a:r>
          </a:p>
          <a:p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联系电 话：</a:t>
            </a:r>
            <a:r>
              <a:rPr lang="en-US" altLang="zh-CN" sz="1400" dirty="0">
                <a:solidFill>
                  <a:srgbClr val="006600"/>
                </a:solidFill>
                <a:latin typeface="微软雅黑" pitchFamily="34" charset="-122"/>
                <a:ea typeface="微软雅黑" pitchFamily="34" charset="-122"/>
              </a:rPr>
              <a:t>0731-82817178</a:t>
            </a:r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sz="1400" dirty="0">
                <a:latin typeface="微软雅黑" pitchFamily="34" charset="-122"/>
                <a:ea typeface="微软雅黑" pitchFamily="34" charset="-122"/>
              </a:rPr>
            </a:b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公司网站：</a:t>
            </a:r>
            <a:r>
              <a:rPr lang="en-US" altLang="zh-CN" sz="1400" u="sng" dirty="0">
                <a:solidFill>
                  <a:srgbClr val="006600"/>
                </a:solidFill>
                <a:latin typeface="微软雅黑" pitchFamily="34" charset="-122"/>
                <a:ea typeface="微软雅黑" pitchFamily="34" charset="-122"/>
              </a:rPr>
              <a:t>www.boyeyouji.com</a:t>
            </a:r>
            <a:r>
              <a:rPr lang="en-US" altLang="zh-CN" sz="1400" dirty="0">
                <a:solidFill>
                  <a:srgbClr val="006600"/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sz="1400" dirty="0">
                <a:solidFill>
                  <a:srgbClr val="006600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zh-CN" altLang="en-US" sz="1400" dirty="0"/>
              <a:t>微博：</a:t>
            </a:r>
            <a:r>
              <a:rPr lang="en-US" altLang="zh-CN" sz="1400" dirty="0">
                <a:solidFill>
                  <a:srgbClr val="008000"/>
                </a:solidFill>
                <a:latin typeface="微软雅黑" pitchFamily="34" charset="-122"/>
                <a:ea typeface="微软雅黑" pitchFamily="34" charset="-122"/>
              </a:rPr>
              <a:t>http://weibo.com/boyeyouji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3337553"/>
            <a:ext cx="7960398" cy="222024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904993"/>
            <a:ext cx="9144000" cy="1852090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8" y="595680"/>
            <a:ext cx="5790477" cy="1121693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4" y="1988654"/>
            <a:ext cx="4103687" cy="1648933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1988654"/>
            <a:ext cx="4103688" cy="1648933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073321"/>
            <a:ext cx="393700" cy="3280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073321"/>
            <a:ext cx="393700" cy="3280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996127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标题 1"/>
          <p:cNvSpPr txBox="1">
            <a:spLocks/>
          </p:cNvSpPr>
          <p:nvPr/>
        </p:nvSpPr>
        <p:spPr>
          <a:xfrm>
            <a:off x="827584" y="2425452"/>
            <a:ext cx="612068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000" b="1" i="0" u="none" strike="noStrike" kern="1200" cap="none" spc="0" normalizeH="0" baseline="0" noProof="0" smtClean="0">
                <a:ln>
                  <a:noFill/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itchFamily="34" charset="-122"/>
                <a:ea typeface="微软雅黑" pitchFamily="34" charset="-122"/>
                <a:cs typeface="+mj-cs"/>
              </a:rPr>
              <a:t>中国人最讲“</a:t>
            </a:r>
            <a:r>
              <a:rPr kumimoji="0" lang="zh-CN" altLang="en-US" sz="8800" b="1" i="0" u="none" strike="noStrike" kern="1200" cap="none" spc="0" normalizeH="0" baseline="0" noProof="0" smtClean="0">
                <a:ln>
                  <a:noFill/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itchFamily="34" charset="-122"/>
                <a:ea typeface="微软雅黑" pitchFamily="34" charset="-122"/>
                <a:cs typeface="+mj-cs"/>
              </a:rPr>
              <a:t>礼</a:t>
            </a:r>
            <a:r>
              <a:rPr kumimoji="0" lang="zh-CN" altLang="en-US" sz="6000" b="1" i="0" u="none" strike="noStrike" kern="1200" cap="none" spc="0" normalizeH="0" baseline="0" noProof="0" smtClean="0">
                <a:ln>
                  <a:noFill/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itchFamily="34" charset="-122"/>
                <a:ea typeface="微软雅黑" pitchFamily="34" charset="-122"/>
                <a:cs typeface="+mj-cs"/>
              </a:rPr>
              <a:t>”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251520" y="1489348"/>
            <a:ext cx="6934200" cy="3647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381000" algn="ctr">
              <a:lnSpc>
                <a:spcPct val="150000"/>
              </a:lnSpc>
            </a:pPr>
            <a:r>
              <a:rPr lang="zh-CN" altLang="en-US" sz="140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逢年过节、客户生日</a:t>
            </a:r>
            <a:endParaRPr lang="en-US" altLang="zh-CN" sz="1400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indent="381000" algn="ctr">
              <a:lnSpc>
                <a:spcPct val="150000"/>
              </a:lnSpc>
            </a:pPr>
            <a:r>
              <a:rPr lang="zh-CN" altLang="en-US" sz="140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都要用礼表达心意</a:t>
            </a:r>
            <a:endParaRPr lang="en-US" altLang="zh-CN" sz="1400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indent="381000" algn="ctr">
              <a:lnSpc>
                <a:spcPct val="150000"/>
              </a:lnSpc>
            </a:pPr>
            <a:r>
              <a:rPr lang="zh-CN" altLang="en-US" sz="140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送粽子、送月饼、送土特产</a:t>
            </a:r>
            <a:r>
              <a:rPr lang="zh-CN" altLang="zh-CN" sz="140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…… </a:t>
            </a:r>
            <a:endParaRPr lang="en-US" altLang="zh-CN" sz="1400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indent="381000" algn="ctr">
              <a:lnSpc>
                <a:spcPct val="150000"/>
              </a:lnSpc>
            </a:pPr>
            <a:r>
              <a:rPr lang="zh-CN" altLang="en-US" sz="140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送酒，送茶、送烟</a:t>
            </a:r>
            <a:r>
              <a:rPr lang="zh-CN" altLang="zh-CN" sz="140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……</a:t>
            </a:r>
            <a:endParaRPr lang="en-US" altLang="zh-CN" sz="1400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indent="381000" algn="ctr">
              <a:lnSpc>
                <a:spcPct val="150000"/>
              </a:lnSpc>
            </a:pPr>
            <a:r>
              <a:rPr lang="zh-CN" altLang="en-US" sz="140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送水晶、送红包</a:t>
            </a:r>
            <a:r>
              <a:rPr lang="zh-CN" altLang="zh-CN" sz="140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……</a:t>
            </a:r>
            <a:endParaRPr lang="en-US" altLang="zh-CN" sz="1400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indent="381000" algn="ctr">
              <a:lnSpc>
                <a:spcPct val="150000"/>
              </a:lnSpc>
            </a:pPr>
            <a:r>
              <a:rPr lang="zh-CN" altLang="en-US" sz="140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市面上礼品很多</a:t>
            </a:r>
            <a:endParaRPr lang="en-US" altLang="zh-CN" sz="1400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indent="381000" algn="ctr" eaLnBrk="0" hangingPunct="0">
              <a:lnSpc>
                <a:spcPct val="150000"/>
              </a:lnSpc>
            </a:pPr>
            <a:r>
              <a:rPr lang="zh-CN" altLang="en-US" sz="140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如何送出既实用又有新意，让客户不会产生拒绝并且感到满意的礼物</a:t>
            </a:r>
            <a:endParaRPr lang="en-US" altLang="zh-CN" sz="1400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indent="381000" algn="ctr" eaLnBrk="0" hangingPunct="0">
              <a:lnSpc>
                <a:spcPct val="150000"/>
              </a:lnSpc>
            </a:pPr>
            <a:r>
              <a:rPr lang="zh-CN" altLang="en-US" sz="40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我们常常绞尽了脑汁</a:t>
            </a:r>
            <a:endParaRPr lang="en-US" altLang="zh-CN" sz="4000">
              <a:solidFill>
                <a:srgbClr val="FF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indent="381000" eaLnBrk="0" hangingPunct="0">
              <a:lnSpc>
                <a:spcPct val="150000"/>
              </a:lnSpc>
            </a:pPr>
            <a:endParaRPr lang="zh-CN" altLang="en-US" sz="1600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标题 1"/>
          <p:cNvSpPr txBox="1">
            <a:spLocks/>
          </p:cNvSpPr>
          <p:nvPr/>
        </p:nvSpPr>
        <p:spPr>
          <a:xfrm>
            <a:off x="971600" y="1774676"/>
            <a:ext cx="6858000" cy="2667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600" b="1" i="0" u="none" strike="noStrike" kern="1200" cap="none" spc="0" normalizeH="0" baseline="0" noProof="0" smtClean="0">
                <a:ln>
                  <a:noFill/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itchFamily="34" charset="-122"/>
                <a:ea typeface="微软雅黑" pitchFamily="34" charset="-122"/>
                <a:cs typeface="+mj-cs"/>
              </a:rPr>
              <a:t>送礼送</a:t>
            </a:r>
            <a:r>
              <a:rPr kumimoji="0" lang="zh-CN" altLang="en-US" sz="8800" b="1" i="0" u="none" strike="noStrike" kern="1200" cap="none" spc="0" normalizeH="0" baseline="0" noProof="0" smtClean="0">
                <a:ln>
                  <a:noFill/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itchFamily="34" charset="-122"/>
                <a:ea typeface="微软雅黑" pitchFamily="34" charset="-122"/>
                <a:cs typeface="+mj-cs"/>
              </a:rPr>
              <a:t>健康</a:t>
            </a:r>
            <a:r>
              <a:rPr kumimoji="0" lang="zh-CN" altLang="en-US" sz="6600" b="1" i="0" u="none" strike="noStrike" kern="1200" cap="none" spc="0" normalizeH="0" baseline="0" noProof="0" smtClean="0">
                <a:ln>
                  <a:noFill/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itchFamily="34" charset="-122"/>
                <a:ea typeface="微软雅黑" pitchFamily="34" charset="-122"/>
                <a:cs typeface="+mj-cs"/>
              </a:rPr>
              <a:t>！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标题 1"/>
          <p:cNvSpPr txBox="1">
            <a:spLocks/>
          </p:cNvSpPr>
          <p:nvPr/>
        </p:nvSpPr>
        <p:spPr>
          <a:xfrm>
            <a:off x="899592" y="1777380"/>
            <a:ext cx="6192688" cy="2667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smtClean="0">
                <a:ln>
                  <a:noFill/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itchFamily="34" charset="-122"/>
                <a:ea typeface="微软雅黑" pitchFamily="34" charset="-122"/>
                <a:cs typeface="+mj-cs"/>
              </a:rPr>
              <a:t>为什么要送</a:t>
            </a:r>
            <a:r>
              <a:rPr kumimoji="0" lang="zh-CN" altLang="en-US" sz="6600" b="1" i="0" u="none" strike="noStrike" kern="1200" cap="none" spc="0" normalizeH="0" baseline="0" noProof="0" smtClean="0">
                <a:ln>
                  <a:noFill/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itchFamily="34" charset="-122"/>
                <a:ea typeface="微软雅黑" pitchFamily="34" charset="-122"/>
                <a:cs typeface="+mj-cs"/>
              </a:rPr>
              <a:t>有机</a:t>
            </a:r>
            <a:r>
              <a:rPr kumimoji="0" lang="en-US" altLang="zh-CN" sz="6600" b="1" i="0" u="none" strike="noStrike" kern="1200" cap="none" spc="0" normalizeH="0" baseline="0" noProof="0" smtClean="0">
                <a:ln>
                  <a:noFill/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itchFamily="34" charset="-122"/>
                <a:ea typeface="微软雅黑" pitchFamily="34" charset="-122"/>
                <a:cs typeface="+mj-cs"/>
              </a:rPr>
              <a:t>?</a:t>
            </a:r>
            <a:endParaRPr kumimoji="0" lang="zh-CN" altLang="en-US" sz="6600" b="1" i="0" u="none" strike="noStrike" kern="1200" cap="none" spc="0" normalizeH="0" baseline="0" noProof="0" smtClean="0">
              <a:ln>
                <a:noFill/>
              </a:ln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 descr="图片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27584" y="1216985"/>
            <a:ext cx="5832648" cy="4037987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图片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056481" y="1317848"/>
            <a:ext cx="5448300" cy="3771900"/>
          </a:xfr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今年中秋不一样，送礼更要送健康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417340"/>
            <a:ext cx="6624736" cy="3816424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600" b="1" smtClean="0">
                <a:solidFill>
                  <a:schemeClr val="bg2">
                    <a:lumMod val="75000"/>
                  </a:schemeClr>
                </a:solidFill>
                <a:latin typeface="+mn-ea"/>
              </a:rPr>
              <a:t>年年中秋送月饼，太没新意</a:t>
            </a:r>
            <a:endParaRPr lang="en-US" altLang="zh-CN" sz="1600" b="1" smtClean="0">
              <a:solidFill>
                <a:schemeClr val="bg2">
                  <a:lumMod val="75000"/>
                </a:schemeClr>
              </a:solidFill>
              <a:latin typeface="+mn-ea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600" smtClean="0">
                <a:latin typeface="+mn-ea"/>
              </a:rPr>
              <a:t>今年团圆中秋季，在长沙，不送月饼，改送健康送有机。送出节日的新意。健康的传递，时尚的风气。今年中秋，博野有机礼盒，更新您的送礼抉择，升华您的团圆情结！</a:t>
            </a:r>
            <a:endParaRPr lang="en-US" altLang="zh-CN" sz="1600" smtClean="0">
              <a:latin typeface="+mn-ea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sz="1600" smtClean="0">
              <a:latin typeface="+mn-ea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600" b="1" smtClean="0">
                <a:solidFill>
                  <a:schemeClr val="bg2">
                    <a:lumMod val="75000"/>
                  </a:schemeClr>
                </a:solidFill>
                <a:latin typeface="+mn-ea"/>
              </a:rPr>
              <a:t>送礼更要送健康</a:t>
            </a:r>
            <a:endParaRPr lang="en-US" altLang="zh-CN" sz="1600" b="1" smtClean="0">
              <a:solidFill>
                <a:schemeClr val="bg2">
                  <a:lumMod val="75000"/>
                </a:schemeClr>
              </a:solidFill>
              <a:latin typeface="+mn-ea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600" smtClean="0">
                <a:latin typeface="+mn-ea"/>
              </a:rPr>
              <a:t>今年中秋佳节，博野有机为您及您的家人、朋友、领导、员工，精心配置了采撷于自然的有机健康礼盒。当季新鲜的有机蔬果，加上有机核桃、有机谷物、有机鲍鱼菇、有机鸡蛋、有机花生油、有机红枣的完美组合，让团圆的时刻增添健康浓情美味！</a:t>
            </a:r>
          </a:p>
          <a:p>
            <a:pPr>
              <a:lnSpc>
                <a:spcPct val="150000"/>
              </a:lnSpc>
              <a:buNone/>
            </a:pPr>
            <a:endParaRPr lang="zh-CN" altLang="en-US" sz="160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74629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>
                <a:latin typeface="微软雅黑" pitchFamily="34" charset="-122"/>
                <a:ea typeface="微软雅黑" pitchFamily="34" charset="-122"/>
              </a:rPr>
              <a:t>有机农业是解决食品安全的根本之路</a:t>
            </a:r>
            <a:endParaRPr lang="zh-CN" altLang="en-US"/>
          </a:p>
        </p:txBody>
      </p:sp>
      <p:pic>
        <p:nvPicPr>
          <p:cNvPr id="4" name="Picture 7" descr="91KUN([@WUQMS3FH3{{E7Q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777380"/>
            <a:ext cx="6238875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新思境PPT设计 QQ:43618906​">
  <a:themeElements>
    <a:clrScheme name="新思境专用配色">
      <a:dk1>
        <a:srgbClr val="000000"/>
      </a:dk1>
      <a:lt1>
        <a:srgbClr val="FFFFFF"/>
      </a:lt1>
      <a:dk2>
        <a:srgbClr val="004C55"/>
      </a:dk2>
      <a:lt2>
        <a:srgbClr val="7CC623"/>
      </a:lt2>
      <a:accent1>
        <a:srgbClr val="008594"/>
      </a:accent1>
      <a:accent2>
        <a:srgbClr val="C00000"/>
      </a:accent2>
      <a:accent3>
        <a:srgbClr val="FF0000"/>
      </a:accent3>
      <a:accent4>
        <a:srgbClr val="FFC000"/>
      </a:accent4>
      <a:accent5>
        <a:srgbClr val="FFFF00"/>
      </a:accent5>
      <a:accent6>
        <a:srgbClr val="F79646"/>
      </a:accent6>
      <a:hlink>
        <a:srgbClr val="FFC000"/>
      </a:hlink>
      <a:folHlink>
        <a:srgbClr val="008594"/>
      </a:folHlink>
    </a:clrScheme>
    <a:fontScheme name="新思境专用字体">
      <a:majorFont>
        <a:latin typeface="Tahoma"/>
        <a:ea typeface="微软雅黑"/>
        <a:cs typeface=""/>
      </a:majorFont>
      <a:minorFont>
        <a:latin typeface="Tahoma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108</TotalTime>
  <Words>698</Words>
  <Application>Microsoft Office PowerPoint</Application>
  <PresentationFormat>全屏显示(16:10)</PresentationFormat>
  <Paragraphs>76</Paragraphs>
  <Slides>15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6" baseType="lpstr">
      <vt:lpstr>新思境PPT设计 QQ:43618906​</vt:lpstr>
      <vt:lpstr>今年中秋不一样，送礼更要送健康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今年中秋不一样，送礼更要送健康</vt:lpstr>
      <vt:lpstr>有机农业是解决食品安全的根本之路</vt:lpstr>
      <vt:lpstr>送礼送有机食品</vt:lpstr>
      <vt:lpstr>选择博野有机的理由</vt:lpstr>
      <vt:lpstr>有机更食品安全</vt:lpstr>
      <vt:lpstr>中秋特惠礼盒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PX</dc:creator>
  <cp:lastModifiedBy>jccook</cp:lastModifiedBy>
  <cp:revision>45</cp:revision>
  <dcterms:created xsi:type="dcterms:W3CDTF">2011-08-28T12:26:35Z</dcterms:created>
  <dcterms:modified xsi:type="dcterms:W3CDTF">2013-01-12T00:03:18Z</dcterms:modified>
</cp:coreProperties>
</file>