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  <p:sldMasterId id="2147483821" r:id="rId2"/>
  </p:sldMasterIdLst>
  <p:notesMasterIdLst>
    <p:notesMasterId r:id="rId28"/>
  </p:notesMasterIdLst>
  <p:sldIdLst>
    <p:sldId id="276" r:id="rId3"/>
    <p:sldId id="303" r:id="rId4"/>
    <p:sldId id="269" r:id="rId5"/>
    <p:sldId id="277" r:id="rId6"/>
    <p:sldId id="262" r:id="rId7"/>
    <p:sldId id="279" r:id="rId8"/>
    <p:sldId id="280" r:id="rId9"/>
    <p:sldId id="301" r:id="rId10"/>
    <p:sldId id="302" r:id="rId11"/>
    <p:sldId id="289" r:id="rId12"/>
    <p:sldId id="281" r:id="rId13"/>
    <p:sldId id="300" r:id="rId14"/>
    <p:sldId id="283" r:id="rId15"/>
    <p:sldId id="291" r:id="rId16"/>
    <p:sldId id="299" r:id="rId17"/>
    <p:sldId id="292" r:id="rId18"/>
    <p:sldId id="265" r:id="rId19"/>
    <p:sldId id="264" r:id="rId20"/>
    <p:sldId id="270" r:id="rId21"/>
    <p:sldId id="271" r:id="rId22"/>
    <p:sldId id="272" r:id="rId23"/>
    <p:sldId id="273" r:id="rId24"/>
    <p:sldId id="275" r:id="rId25"/>
    <p:sldId id="267" r:id="rId26"/>
    <p:sldId id="304" r:id="rId27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2F014"/>
    <a:srgbClr val="0000FF"/>
    <a:srgbClr val="FF99FF"/>
    <a:srgbClr val="FF0000"/>
    <a:srgbClr val="A2DB57"/>
    <a:srgbClr val="FF9933"/>
    <a:srgbClr val="FFCC99"/>
    <a:srgbClr val="CCFFCC"/>
    <a:srgbClr val="7ED959"/>
    <a:srgbClr val="7CF14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horzBarState="maximized">
    <p:restoredLeft sz="15521" autoAdjust="0"/>
    <p:restoredTop sz="94660"/>
  </p:normalViewPr>
  <p:slideViewPr>
    <p:cSldViewPr snapToGrid="0" showGuides="1">
      <p:cViewPr varScale="1">
        <p:scale>
          <a:sx n="85" d="100"/>
          <a:sy n="85" d="100"/>
        </p:scale>
        <p:origin x="-936" y="-96"/>
      </p:cViewPr>
      <p:guideLst>
        <p:guide orient="horz" pos="3801"/>
        <p:guide orient="horz" pos="2003"/>
        <p:guide orient="horz" pos="2007"/>
        <p:guide orient="horz" pos="2882"/>
        <p:guide orient="horz" pos="288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70" d="100"/>
        <a:sy n="7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ea typeface="宋体" pitchFamily="2" charset="-122"/>
              </a:defRPr>
            </a:lvl1pPr>
          </a:lstStyle>
          <a:p>
            <a:pPr>
              <a:defRPr/>
            </a:pPr>
            <a:fld id="{D8C81D98-5614-44D3-99ED-5D1251B01532}" type="datetimeFigureOut">
              <a:rPr lang="zh-CN" altLang="en-US"/>
              <a:pPr>
                <a:defRPr/>
              </a:pPr>
              <a:t>2013/1/11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ea typeface="宋体" pitchFamily="2" charset="-122"/>
              </a:defRPr>
            </a:lvl1pPr>
          </a:lstStyle>
          <a:p>
            <a:pPr>
              <a:defRPr/>
            </a:pPr>
            <a:fld id="{EC2AC1EB-528E-428F-B469-A567AA230BD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560009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379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3379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fld id="{8E8E2276-2AA8-4010-B103-F0D5AFBAACE7}" type="slidenum">
              <a:rPr lang="zh-CN" altLang="en-US" smtClean="0"/>
              <a:pPr eaLnBrk="1" hangingPunct="1"/>
              <a:t>3</a:t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481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mtClean="0"/>
          </a:p>
        </p:txBody>
      </p:sp>
      <p:sp>
        <p:nvSpPr>
          <p:cNvPr id="3482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fld id="{D8E41172-5628-4710-8674-8E891AE7BFA3}" type="slidenum">
              <a:rPr lang="zh-CN" altLang="en-US" smtClean="0"/>
              <a:pPr eaLnBrk="1" hangingPunct="1"/>
              <a:t>17</a:t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584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zh-CN" altLang="en-US" smtClean="0"/>
          </a:p>
        </p:txBody>
      </p:sp>
      <p:sp>
        <p:nvSpPr>
          <p:cNvPr id="3584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fld id="{BCC280EA-68B3-40ED-B86A-1DBF21788FEC}" type="slidenum">
              <a:rPr lang="zh-CN" altLang="en-US" smtClean="0"/>
              <a:pPr eaLnBrk="1" hangingPunct="1"/>
              <a:t>19</a:t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686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zh-CN" altLang="en-US" smtClean="0"/>
          </a:p>
        </p:txBody>
      </p:sp>
      <p:sp>
        <p:nvSpPr>
          <p:cNvPr id="3686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fld id="{0DA71DC7-9C8A-4E31-AC9D-53C5FB229040}" type="slidenum">
              <a:rPr lang="zh-CN" altLang="en-US" smtClean="0"/>
              <a:pPr eaLnBrk="1" hangingPunct="1"/>
              <a:t>20</a:t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789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zh-CN" altLang="en-US" smtClean="0"/>
          </a:p>
        </p:txBody>
      </p:sp>
      <p:sp>
        <p:nvSpPr>
          <p:cNvPr id="3789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fld id="{48764E71-12B8-44CF-9FD7-2CC5143385FC}" type="slidenum">
              <a:rPr lang="zh-CN" altLang="en-US" smtClean="0"/>
              <a:pPr eaLnBrk="1" hangingPunct="1"/>
              <a:t>21</a:t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891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mtClean="0"/>
          </a:p>
        </p:txBody>
      </p:sp>
      <p:sp>
        <p:nvSpPr>
          <p:cNvPr id="3891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fld id="{3C00D08F-9A75-4D35-B21A-C75530568D6C}" type="slidenum">
              <a:rPr lang="zh-CN" altLang="en-US" smtClean="0"/>
              <a:pPr eaLnBrk="1" hangingPunct="1"/>
              <a:t>23</a:t>
            </a:fld>
            <a:endParaRPr lang="zh-CN" alt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539750" y="2276475"/>
            <a:ext cx="5327650" cy="1470025"/>
          </a:xfrm>
        </p:spPr>
        <p:txBody>
          <a:bodyPr/>
          <a:lstStyle>
            <a:lvl1pPr algn="ctr">
              <a:defRPr/>
            </a:lvl1pPr>
          </a:lstStyle>
          <a:p>
            <a:pPr lvl="0"/>
            <a:r>
              <a:rPr lang="zh-CN" noProof="0" smtClean="0"/>
              <a:t>单击此处编辑母版标题样式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539750" y="3789363"/>
            <a:ext cx="5327650" cy="792162"/>
          </a:xfrm>
        </p:spPr>
        <p:txBody>
          <a:bodyPr anchor="ctr"/>
          <a:lstStyle>
            <a:lvl1pPr marL="0" indent="0" algn="ctr">
              <a:buFont typeface="Arial" pitchFamily="34" charset="0"/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zh-CN" noProof="0" smtClean="0"/>
              <a:t>单击此处编辑母版副标题样式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 eaLnBrk="0" hangingPunct="0">
              <a:defRPr sz="14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 eaLnBrk="0" hangingPunct="0">
              <a:defRPr sz="14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C1B9996-4ACD-4ED7-BE05-378F9F642315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285821506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A96604A-4CF6-42B4-BCB9-CCAE46F5A79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51202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3050" y="188913"/>
            <a:ext cx="2063750" cy="593725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28625" y="188913"/>
            <a:ext cx="6042025" cy="593725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9B5DB1E-E7E7-4DEB-9F9B-CC5025E36A1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948999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28625" y="188913"/>
            <a:ext cx="8229600" cy="65405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457200" y="1357313"/>
            <a:ext cx="8229600" cy="4768850"/>
          </a:xfrm>
        </p:spPr>
        <p:txBody>
          <a:bodyPr/>
          <a:lstStyle/>
          <a:p>
            <a:pPr lvl="0"/>
            <a:endParaRPr lang="zh-CN" altLang="en-US" noProof="0" smtClean="0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C7C4428-F7A0-4C49-AAAD-3E9FB9504A4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369856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89195516"/>
      </p:ext>
    </p:extLst>
  </p:cSld>
  <p:clrMapOvr>
    <a:masterClrMapping/>
  </p:clrMapOvr>
  <p:transition advClick="0" advTm="8000"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04536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015239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37156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098032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725186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54853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B02C219-0E12-4AD8-8360-5B0432E8DA3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442664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835923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311740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524884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276329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65006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AB71DA8-5CD8-4ACA-B195-87A5CF83DBC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3810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357313"/>
            <a:ext cx="4038600" cy="47688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357313"/>
            <a:ext cx="4038600" cy="47688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29C09A4-5CBF-4C79-8A33-23673F4AED1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1611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4EA80E9-E8A1-4657-9310-5BF3930AB10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9529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AB8C68E-BA9A-4D4A-A1F5-3EDFB0B154F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25374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F088AD4-D17B-4437-9ECF-FEAE5B67927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80641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CA33BF4-16E7-4C4D-AB29-5468A28465C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59433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2D8D77D-580C-4721-B985-AF4DB387A0F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52566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dpi="0" rotWithShape="0">
          <a:blip r:embed="rId15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428625" y="188913"/>
            <a:ext cx="8229600" cy="654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357313"/>
            <a:ext cx="8229600" cy="4768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单击此处编辑母版文本样式</a:t>
            </a:r>
          </a:p>
          <a:p>
            <a:pPr lvl="1"/>
            <a:r>
              <a:rPr lang="zh-CN" smtClean="0"/>
              <a:t>第二级</a:t>
            </a:r>
          </a:p>
          <a:p>
            <a:pPr lvl="2"/>
            <a:r>
              <a:rPr lang="zh-CN" smtClean="0"/>
              <a:t>第三级</a:t>
            </a:r>
          </a:p>
          <a:p>
            <a:pPr lvl="3"/>
            <a:r>
              <a:rPr lang="zh-CN" smtClean="0"/>
              <a:t>第四级</a:t>
            </a:r>
          </a:p>
          <a:p>
            <a:pPr lvl="4"/>
            <a:r>
              <a:rPr lang="zh-CN" smtClean="0"/>
              <a:t>第五级</a:t>
            </a:r>
          </a:p>
        </p:txBody>
      </p:sp>
      <p:sp>
        <p:nvSpPr>
          <p:cNvPr id="1028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  <a:latin typeface="+mn-ea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29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  <a:latin typeface="+mn-ea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30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356350"/>
            <a:ext cx="2305050" cy="365125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+mn-ea"/>
                <a:ea typeface="+mn-ea"/>
              </a:defRPr>
            </a:lvl1pPr>
          </a:lstStyle>
          <a:p>
            <a:pPr>
              <a:defRPr/>
            </a:pPr>
            <a:fld id="{EE5A7B8E-90F3-4CFB-8DDC-43B9EAC517F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  <p:pic>
        <p:nvPicPr>
          <p:cNvPr id="1031" name="Picture 28"/>
          <p:cNvPicPr>
            <a:picLocks noChangeAspect="1" noChangeArrowheads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949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Rectangle 17"/>
          <p:cNvSpPr txBox="1">
            <a:spLocks noChangeArrowheads="1"/>
          </p:cNvSpPr>
          <p:nvPr userDrawn="1"/>
        </p:nvSpPr>
        <p:spPr>
          <a:xfrm>
            <a:off x="1979613" y="254000"/>
            <a:ext cx="5184775" cy="654050"/>
          </a:xfrm>
          <a:prstGeom prst="rect">
            <a:avLst/>
          </a:prstGeom>
          <a:noFill/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华文细黑" pitchFamily="2" charset="-122"/>
                <a:ea typeface="黑体" pitchFamily="2" charset="-122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华文细黑" pitchFamily="2" charset="-122"/>
                <a:ea typeface="黑体" pitchFamily="2" charset="-122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华文细黑" pitchFamily="2" charset="-122"/>
                <a:ea typeface="黑体" pitchFamily="2" charset="-122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华文细黑" pitchFamily="2" charset="-122"/>
                <a:ea typeface="黑体" pitchFamily="2" charset="-122"/>
              </a:defRPr>
            </a:lvl5pPr>
            <a:lvl6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华文细黑" pitchFamily="2" charset="-122"/>
                <a:ea typeface="黑体" pitchFamily="2" charset="-122"/>
              </a:defRPr>
            </a:lvl6pPr>
            <a:lvl7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华文细黑" pitchFamily="2" charset="-122"/>
                <a:ea typeface="黑体" pitchFamily="2" charset="-122"/>
              </a:defRPr>
            </a:lvl7pPr>
            <a:lvl8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华文细黑" pitchFamily="2" charset="-122"/>
                <a:ea typeface="黑体" pitchFamily="2" charset="-122"/>
              </a:defRPr>
            </a:lvl8pPr>
            <a:lvl9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bg1"/>
                </a:solidFill>
                <a:latin typeface="华文细黑" pitchFamily="2" charset="-122"/>
                <a:ea typeface="黑体" pitchFamily="2" charset="-122"/>
              </a:defRPr>
            </a:lvl9pPr>
          </a:lstStyle>
          <a:p>
            <a:pPr algn="ctr">
              <a:defRPr/>
            </a:pPr>
            <a:r>
              <a:rPr lang="en-US" altLang="zh-CN" b="1" dirty="0" smtClean="0">
                <a:latin typeface="微软雅黑" pitchFamily="34" charset="-122"/>
                <a:ea typeface="微软雅黑" pitchFamily="34" charset="-122"/>
              </a:rPr>
              <a:t>XX</a:t>
            </a:r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集团</a:t>
            </a:r>
            <a:r>
              <a:rPr lang="en-US" altLang="zh-CN" b="1" dirty="0" smtClean="0">
                <a:latin typeface="微软雅黑" pitchFamily="34" charset="-122"/>
                <a:ea typeface="微软雅黑" pitchFamily="34" charset="-122"/>
              </a:rPr>
              <a:t>XX</a:t>
            </a:r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培训系列课程</a:t>
            </a:r>
            <a:endParaRPr lang="zh-CN" dirty="0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19" r:id="rId1"/>
    <p:sldLayoutId id="2147483808" r:id="rId2"/>
    <p:sldLayoutId id="2147483809" r:id="rId3"/>
    <p:sldLayoutId id="2147483810" r:id="rId4"/>
    <p:sldLayoutId id="2147483811" r:id="rId5"/>
    <p:sldLayoutId id="2147483812" r:id="rId6"/>
    <p:sldLayoutId id="2147483813" r:id="rId7"/>
    <p:sldLayoutId id="2147483814" r:id="rId8"/>
    <p:sldLayoutId id="2147483815" r:id="rId9"/>
    <p:sldLayoutId id="2147483816" r:id="rId10"/>
    <p:sldLayoutId id="2147483817" r:id="rId11"/>
    <p:sldLayoutId id="2147483818" r:id="rId12"/>
    <p:sldLayoutId id="2147483820" r:id="rId13"/>
  </p:sldLayoutIdLst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华文细黑" pitchFamily="2" charset="-122"/>
          <a:ea typeface="黑体" pitchFamily="2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华文细黑" pitchFamily="2" charset="-122"/>
          <a:ea typeface="黑体" pitchFamily="2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华文细黑" pitchFamily="2" charset="-122"/>
          <a:ea typeface="黑体" pitchFamily="2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华文细黑" pitchFamily="2" charset="-122"/>
          <a:ea typeface="黑体" pitchFamily="2" charset="-122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华文细黑" pitchFamily="2" charset="-122"/>
          <a:ea typeface="黑体" pitchFamily="2" charset="-122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华文细黑" pitchFamily="2" charset="-122"/>
          <a:ea typeface="黑体" pitchFamily="2" charset="-122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华文细黑" pitchFamily="2" charset="-122"/>
          <a:ea typeface="黑体" pitchFamily="2" charset="-122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华文细黑" pitchFamily="2" charset="-122"/>
          <a:ea typeface="黑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16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2013/1/11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1499733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2" r:id="rId1"/>
    <p:sldLayoutId id="2147483823" r:id="rId2"/>
    <p:sldLayoutId id="2147483824" r:id="rId3"/>
    <p:sldLayoutId id="2147483825" r:id="rId4"/>
    <p:sldLayoutId id="2147483826" r:id="rId5"/>
    <p:sldLayoutId id="2147483827" r:id="rId6"/>
    <p:sldLayoutId id="2147483828" r:id="rId7"/>
    <p:sldLayoutId id="2147483829" r:id="rId8"/>
    <p:sldLayoutId id="2147483830" r:id="rId9"/>
    <p:sldLayoutId id="2147483831" r:id="rId10"/>
    <p:sldLayoutId id="2147483832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7.jp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0.jp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4.jpg"/><Relationship Id="rId4" Type="http://schemas.openxmlformats.org/officeDocument/2006/relationships/image" Target="../media/image17.jp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1ppt.com/xiazai/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2.jpe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24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image" Target="../media/image23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15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2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矩形 1"/>
          <p:cNvSpPr>
            <a:spLocks noChangeArrowheads="1"/>
          </p:cNvSpPr>
          <p:nvPr/>
        </p:nvSpPr>
        <p:spPr bwMode="auto">
          <a:xfrm>
            <a:off x="452433" y="2287588"/>
            <a:ext cx="4619625" cy="1862048"/>
          </a:xfrm>
          <a:prstGeom prst="rect">
            <a:avLst/>
          </a:prstGeom>
          <a:noFill/>
          <a:ln>
            <a:noFill/>
          </a:ln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  <a:scene3d>
            <a:camera prst="perspectiveAbove">
              <a:rot lat="599991" lon="0" rev="0"/>
            </a:camera>
            <a:lightRig rig="brightRoom" dir="t"/>
          </a:scene3d>
          <a:sp3d prstMaterial="matte">
            <a:bevelT w="127000" h="635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  <a:sp3d extrusionH="57150" contourW="12700" prstMaterial="powder">
              <a:bevelT w="31750" h="19050"/>
              <a:bevelB w="0" h="196850" prst="coolSlant"/>
              <a:extrusionClr>
                <a:schemeClr val="bg1"/>
              </a:extrusionClr>
              <a:contourClr>
                <a:schemeClr val="bg1"/>
              </a:contourClr>
            </a:sp3d>
          </a:bodyPr>
          <a:lstStyle/>
          <a:p>
            <a:r>
              <a:rPr lang="zh-CN" altLang="en-US" sz="11500" b="1" dirty="0">
                <a:ln w="900" cmpd="sng">
                  <a:solidFill>
                    <a:schemeClr val="bg1">
                      <a:alpha val="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  <a:latin typeface="微软雅黑" pitchFamily="34" charset="-122"/>
                <a:ea typeface="微软雅黑" pitchFamily="34" charset="-122"/>
              </a:rPr>
              <a:t>公开</a:t>
            </a:r>
            <a:r>
              <a:rPr lang="zh-CN" altLang="en-US" sz="11500" b="1" dirty="0" smtClean="0">
                <a:ln w="900" cmpd="sng">
                  <a:solidFill>
                    <a:schemeClr val="bg1">
                      <a:alpha val="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  <a:latin typeface="微软雅黑" pitchFamily="34" charset="-122"/>
                <a:ea typeface="微软雅黑" pitchFamily="34" charset="-122"/>
              </a:rPr>
              <a:t>课</a:t>
            </a:r>
            <a:endParaRPr lang="zh-CN" altLang="en-US" sz="11500" b="1" dirty="0">
              <a:ln w="900" cmpd="sng">
                <a:solidFill>
                  <a:schemeClr val="bg1">
                    <a:alpha val="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2267744" y="1052736"/>
            <a:ext cx="4572032" cy="642942"/>
          </a:xfrm>
          <a:prstGeom prst="roundRect">
            <a:avLst/>
          </a:prstGeom>
          <a:solidFill>
            <a:srgbClr val="92D050"/>
          </a:solidFill>
          <a:ln>
            <a:solidFill>
              <a:srgbClr val="92D050"/>
            </a:solidFill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3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五</a:t>
            </a:r>
            <a:r>
              <a:rPr lang="zh-CN" altLang="en-US" sz="32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、证件使用</a:t>
            </a:r>
            <a:r>
              <a:rPr lang="zh-CN" altLang="en-US" sz="3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说明</a:t>
            </a: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231231" y="1870075"/>
            <a:ext cx="4622800" cy="46228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" name="组合 4"/>
          <p:cNvGrpSpPr>
            <a:grpSpLocks/>
          </p:cNvGrpSpPr>
          <p:nvPr/>
        </p:nvGrpSpPr>
        <p:grpSpPr bwMode="auto">
          <a:xfrm>
            <a:off x="3995738" y="2924175"/>
            <a:ext cx="4824412" cy="457200"/>
            <a:chOff x="3995936" y="2924944"/>
            <a:chExt cx="4824536" cy="457200"/>
          </a:xfrm>
        </p:grpSpPr>
        <p:sp>
          <p:nvSpPr>
            <p:cNvPr id="13328" name="AutoShape 12"/>
            <p:cNvSpPr>
              <a:spLocks noChangeArrowheads="1"/>
            </p:cNvSpPr>
            <p:nvPr/>
          </p:nvSpPr>
          <p:spPr bwMode="gray">
            <a:xfrm>
              <a:off x="3995936" y="2924944"/>
              <a:ext cx="4824536" cy="457200"/>
            </a:xfrm>
            <a:prstGeom prst="roundRect">
              <a:avLst>
                <a:gd name="adj" fmla="val 16667"/>
              </a:avLst>
            </a:prstGeom>
            <a:solidFill>
              <a:srgbClr val="FEFFFF"/>
            </a:solidFill>
            <a:ln w="28575">
              <a:solidFill>
                <a:schemeClr val="accent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sz="2000" b="1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3329" name="Rectangle 18"/>
            <p:cNvSpPr>
              <a:spLocks noChangeArrowheads="1"/>
            </p:cNvSpPr>
            <p:nvPr/>
          </p:nvSpPr>
          <p:spPr bwMode="auto">
            <a:xfrm>
              <a:off x="4249742" y="2924944"/>
              <a:ext cx="4189729" cy="43037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080808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000" b="1">
                  <a:solidFill>
                    <a:schemeClr val="accent1"/>
                  </a:solidFill>
                  <a:latin typeface="微软雅黑" pitchFamily="34" charset="-122"/>
                  <a:ea typeface="微软雅黑" pitchFamily="34" charset="-122"/>
                </a:rPr>
                <a:t>在厂区内必须佩带厂证</a:t>
              </a:r>
              <a:endParaRPr lang="en-US" altLang="zh-CN" sz="2000" b="1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6" name="组合 5"/>
          <p:cNvGrpSpPr>
            <a:grpSpLocks/>
          </p:cNvGrpSpPr>
          <p:nvPr/>
        </p:nvGrpSpPr>
        <p:grpSpPr bwMode="auto">
          <a:xfrm>
            <a:off x="3995738" y="3613150"/>
            <a:ext cx="4824412" cy="457200"/>
            <a:chOff x="3995936" y="3613324"/>
            <a:chExt cx="4824536" cy="457200"/>
          </a:xfrm>
        </p:grpSpPr>
        <p:sp>
          <p:nvSpPr>
            <p:cNvPr id="13326" name="AutoShape 13"/>
            <p:cNvSpPr>
              <a:spLocks noChangeArrowheads="1"/>
            </p:cNvSpPr>
            <p:nvPr/>
          </p:nvSpPr>
          <p:spPr bwMode="gray">
            <a:xfrm>
              <a:off x="3995936" y="3613324"/>
              <a:ext cx="4824536" cy="457200"/>
            </a:xfrm>
            <a:prstGeom prst="roundRect">
              <a:avLst>
                <a:gd name="adj" fmla="val 16667"/>
              </a:avLst>
            </a:prstGeom>
            <a:solidFill>
              <a:srgbClr val="FEFFFF"/>
            </a:solidFill>
            <a:ln w="28575">
              <a:solidFill>
                <a:srgbClr val="00B05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sz="2000" b="1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3327" name="Rectangle 19"/>
            <p:cNvSpPr>
              <a:spLocks noChangeArrowheads="1"/>
            </p:cNvSpPr>
            <p:nvPr/>
          </p:nvSpPr>
          <p:spPr bwMode="auto">
            <a:xfrm>
              <a:off x="4249742" y="3622849"/>
              <a:ext cx="4189729" cy="43037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080808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000" b="1">
                  <a:solidFill>
                    <a:srgbClr val="00B050"/>
                  </a:solidFill>
                  <a:latin typeface="微软雅黑" pitchFamily="34" charset="-122"/>
                  <a:ea typeface="微软雅黑" pitchFamily="34" charset="-122"/>
                </a:rPr>
                <a:t>进出厂门时必须佩带厂证</a:t>
              </a:r>
              <a:endParaRPr lang="en-US" altLang="zh-CN" sz="2000" b="1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1" name="组合 20"/>
          <p:cNvGrpSpPr>
            <a:grpSpLocks/>
          </p:cNvGrpSpPr>
          <p:nvPr/>
        </p:nvGrpSpPr>
        <p:grpSpPr bwMode="auto">
          <a:xfrm>
            <a:off x="3995738" y="4340225"/>
            <a:ext cx="4824412" cy="457200"/>
            <a:chOff x="3995936" y="4339952"/>
            <a:chExt cx="4824536" cy="457200"/>
          </a:xfrm>
        </p:grpSpPr>
        <p:sp>
          <p:nvSpPr>
            <p:cNvPr id="13324" name="AutoShape 12"/>
            <p:cNvSpPr>
              <a:spLocks noChangeArrowheads="1"/>
            </p:cNvSpPr>
            <p:nvPr/>
          </p:nvSpPr>
          <p:spPr bwMode="gray">
            <a:xfrm>
              <a:off x="3995936" y="4339952"/>
              <a:ext cx="4824536" cy="457200"/>
            </a:xfrm>
            <a:prstGeom prst="roundRect">
              <a:avLst>
                <a:gd name="adj" fmla="val 16667"/>
              </a:avLst>
            </a:prstGeom>
            <a:solidFill>
              <a:srgbClr val="FEFFFF"/>
            </a:solidFill>
            <a:ln w="28575">
              <a:solidFill>
                <a:srgbClr val="3366FF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sz="2000" b="1">
                <a:solidFill>
                  <a:srgbClr val="3366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3325" name="Rectangle 18"/>
            <p:cNvSpPr>
              <a:spLocks noChangeArrowheads="1"/>
            </p:cNvSpPr>
            <p:nvPr/>
          </p:nvSpPr>
          <p:spPr bwMode="auto">
            <a:xfrm>
              <a:off x="4249742" y="4339952"/>
              <a:ext cx="4189729" cy="43037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080808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000" b="1">
                  <a:solidFill>
                    <a:srgbClr val="3366FF"/>
                  </a:solidFill>
                  <a:latin typeface="微软雅黑" pitchFamily="34" charset="-122"/>
                  <a:ea typeface="微软雅黑" pitchFamily="34" charset="-122"/>
                </a:rPr>
                <a:t>厂证必须佩带于左胸前</a:t>
              </a:r>
              <a:endParaRPr lang="en-US" altLang="zh-CN" sz="2000" b="1">
                <a:solidFill>
                  <a:srgbClr val="3366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2" name="组合 21"/>
          <p:cNvGrpSpPr>
            <a:grpSpLocks/>
          </p:cNvGrpSpPr>
          <p:nvPr/>
        </p:nvGrpSpPr>
        <p:grpSpPr bwMode="auto">
          <a:xfrm>
            <a:off x="3995738" y="4981575"/>
            <a:ext cx="4824412" cy="457200"/>
            <a:chOff x="3995936" y="4981476"/>
            <a:chExt cx="4824536" cy="457200"/>
          </a:xfrm>
        </p:grpSpPr>
        <p:sp>
          <p:nvSpPr>
            <p:cNvPr id="13322" name="AutoShape 13"/>
            <p:cNvSpPr>
              <a:spLocks noChangeArrowheads="1"/>
            </p:cNvSpPr>
            <p:nvPr/>
          </p:nvSpPr>
          <p:spPr bwMode="gray">
            <a:xfrm>
              <a:off x="3995936" y="4981476"/>
              <a:ext cx="4824536" cy="457200"/>
            </a:xfrm>
            <a:prstGeom prst="roundRect">
              <a:avLst>
                <a:gd name="adj" fmla="val 16667"/>
              </a:avLst>
            </a:prstGeom>
            <a:solidFill>
              <a:srgbClr val="FEFFFF"/>
            </a:solidFill>
            <a:ln w="28575">
              <a:solidFill>
                <a:srgbClr val="FF00FF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sz="2000" b="1">
                <a:solidFill>
                  <a:srgbClr val="FF00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3323" name="Rectangle 19"/>
            <p:cNvSpPr>
              <a:spLocks noChangeArrowheads="1"/>
            </p:cNvSpPr>
            <p:nvPr/>
          </p:nvSpPr>
          <p:spPr bwMode="auto">
            <a:xfrm>
              <a:off x="4249742" y="4991001"/>
              <a:ext cx="4189729" cy="43037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080808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000" b="1">
                  <a:solidFill>
                    <a:srgbClr val="FF00FF"/>
                  </a:solidFill>
                  <a:latin typeface="微软雅黑" pitchFamily="34" charset="-122"/>
                  <a:ea typeface="微软雅黑" pitchFamily="34" charset="-122"/>
                </a:rPr>
                <a:t>请妥善保管厂证以免遗失</a:t>
              </a:r>
              <a:endParaRPr lang="en-US" altLang="zh-CN" sz="2000" b="1">
                <a:solidFill>
                  <a:srgbClr val="FF00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2000" fill="hold"/>
                                        <p:tgtEl>
                                          <p:spTgt spid="3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12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25 0 E" pathEditMode="relative" ptsTypes="">
                                      <p:cBhvr>
                                        <p:cTn id="13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对角圆角矩形 3"/>
          <p:cNvSpPr/>
          <p:nvPr/>
        </p:nvSpPr>
        <p:spPr>
          <a:xfrm>
            <a:off x="500063" y="2024063"/>
            <a:ext cx="8215312" cy="4357687"/>
          </a:xfrm>
          <a:prstGeom prst="round2DiagRect">
            <a:avLst/>
          </a:prstGeom>
          <a:solidFill>
            <a:srgbClr val="92D050"/>
          </a:solidFill>
          <a:ln>
            <a:solidFill>
              <a:srgbClr val="92D050"/>
            </a:solidFill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cxnSp>
        <p:nvCxnSpPr>
          <p:cNvPr id="5" name="直接连接符 4"/>
          <p:cNvCxnSpPr/>
          <p:nvPr/>
        </p:nvCxnSpPr>
        <p:spPr>
          <a:xfrm rot="5400000">
            <a:off x="2643188" y="3987800"/>
            <a:ext cx="3500438" cy="1587"/>
          </a:xfrm>
          <a:prstGeom prst="line">
            <a:avLst/>
          </a:prstGeom>
          <a:ln w="38100">
            <a:solidFill>
              <a:schemeClr val="accent1">
                <a:lumMod val="60000"/>
                <a:lumOff val="40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rot="5400000">
            <a:off x="2643188" y="3987800"/>
            <a:ext cx="3500438" cy="1587"/>
          </a:xfrm>
          <a:prstGeom prst="line">
            <a:avLst/>
          </a:prstGeom>
          <a:ln w="38100">
            <a:solidFill>
              <a:schemeClr val="accent1">
                <a:lumMod val="60000"/>
                <a:lumOff val="40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椭圆 6"/>
          <p:cNvSpPr/>
          <p:nvPr/>
        </p:nvSpPr>
        <p:spPr>
          <a:xfrm>
            <a:off x="2714625" y="5310188"/>
            <a:ext cx="3429000" cy="1143000"/>
          </a:xfrm>
          <a:prstGeom prst="ellipse">
            <a:avLst/>
          </a:prstGeom>
          <a:gradFill flip="none" rotWithShape="1">
            <a:gsLst>
              <a:gs pos="0">
                <a:schemeClr val="accent3">
                  <a:lumMod val="20000"/>
                  <a:lumOff val="80000"/>
                </a:schemeClr>
              </a:gs>
              <a:gs pos="95000">
                <a:schemeClr val="accent1">
                  <a:tint val="44500"/>
                  <a:satMod val="160000"/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cxnSp>
        <p:nvCxnSpPr>
          <p:cNvPr id="8" name="直接连接符 7"/>
          <p:cNvCxnSpPr/>
          <p:nvPr/>
        </p:nvCxnSpPr>
        <p:spPr>
          <a:xfrm rot="5400000">
            <a:off x="2643188" y="3987800"/>
            <a:ext cx="3500438" cy="1587"/>
          </a:xfrm>
          <a:prstGeom prst="line">
            <a:avLst/>
          </a:prstGeom>
          <a:ln w="38100">
            <a:solidFill>
              <a:schemeClr val="accent1">
                <a:lumMod val="60000"/>
                <a:lumOff val="40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rot="5400000">
            <a:off x="2643188" y="3987800"/>
            <a:ext cx="3500438" cy="1587"/>
          </a:xfrm>
          <a:prstGeom prst="line">
            <a:avLst/>
          </a:prstGeom>
          <a:ln w="38100">
            <a:solidFill>
              <a:schemeClr val="accent1">
                <a:lumMod val="60000"/>
                <a:lumOff val="40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rot="5400000">
            <a:off x="2643188" y="3987800"/>
            <a:ext cx="3500438" cy="1587"/>
          </a:xfrm>
          <a:prstGeom prst="line">
            <a:avLst/>
          </a:prstGeom>
          <a:ln w="38100">
            <a:solidFill>
              <a:schemeClr val="accent1">
                <a:lumMod val="60000"/>
                <a:lumOff val="40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rot="5400000">
            <a:off x="2643188" y="3987800"/>
            <a:ext cx="3500438" cy="1587"/>
          </a:xfrm>
          <a:prstGeom prst="line">
            <a:avLst/>
          </a:prstGeom>
          <a:ln w="38100">
            <a:solidFill>
              <a:schemeClr val="accent1">
                <a:lumMod val="60000"/>
                <a:lumOff val="40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rot="5400000">
            <a:off x="2643188" y="3987800"/>
            <a:ext cx="3500438" cy="1587"/>
          </a:xfrm>
          <a:prstGeom prst="line">
            <a:avLst/>
          </a:prstGeom>
          <a:ln w="38100">
            <a:solidFill>
              <a:schemeClr val="accent1">
                <a:lumMod val="60000"/>
                <a:lumOff val="40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rot="5400000">
            <a:off x="2643188" y="3987800"/>
            <a:ext cx="3500438" cy="1587"/>
          </a:xfrm>
          <a:prstGeom prst="line">
            <a:avLst/>
          </a:prstGeom>
          <a:ln w="38100">
            <a:solidFill>
              <a:schemeClr val="accent1">
                <a:lumMod val="60000"/>
                <a:lumOff val="40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rot="5400000">
            <a:off x="2643188" y="3987800"/>
            <a:ext cx="3500438" cy="1587"/>
          </a:xfrm>
          <a:prstGeom prst="line">
            <a:avLst/>
          </a:prstGeom>
          <a:ln w="38100">
            <a:solidFill>
              <a:schemeClr val="accent1">
                <a:lumMod val="60000"/>
                <a:lumOff val="40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 rot="5400000">
            <a:off x="2643188" y="3987800"/>
            <a:ext cx="3500438" cy="1587"/>
          </a:xfrm>
          <a:prstGeom prst="line">
            <a:avLst/>
          </a:prstGeom>
          <a:ln w="38100">
            <a:solidFill>
              <a:schemeClr val="accent1">
                <a:lumMod val="60000"/>
                <a:lumOff val="40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rot="5400000">
            <a:off x="2643188" y="3987800"/>
            <a:ext cx="3500438" cy="1587"/>
          </a:xfrm>
          <a:prstGeom prst="line">
            <a:avLst/>
          </a:prstGeom>
          <a:ln w="38100">
            <a:solidFill>
              <a:schemeClr val="accent1">
                <a:lumMod val="60000"/>
                <a:lumOff val="40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 rot="5400000">
            <a:off x="2643188" y="3987800"/>
            <a:ext cx="3500438" cy="1587"/>
          </a:xfrm>
          <a:prstGeom prst="line">
            <a:avLst/>
          </a:prstGeom>
          <a:ln w="38100">
            <a:solidFill>
              <a:schemeClr val="accent1">
                <a:lumMod val="60000"/>
                <a:lumOff val="40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 rot="5400000">
            <a:off x="2643188" y="3987800"/>
            <a:ext cx="3500438" cy="1587"/>
          </a:xfrm>
          <a:prstGeom prst="line">
            <a:avLst/>
          </a:prstGeom>
          <a:ln w="38100">
            <a:solidFill>
              <a:schemeClr val="accent1">
                <a:lumMod val="60000"/>
                <a:lumOff val="40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 rot="5400000">
            <a:off x="2643188" y="3987800"/>
            <a:ext cx="3500438" cy="1587"/>
          </a:xfrm>
          <a:prstGeom prst="line">
            <a:avLst/>
          </a:prstGeom>
          <a:ln w="38100">
            <a:solidFill>
              <a:schemeClr val="accent1">
                <a:lumMod val="60000"/>
                <a:lumOff val="40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圆角矩形 1"/>
          <p:cNvSpPr/>
          <p:nvPr/>
        </p:nvSpPr>
        <p:spPr>
          <a:xfrm>
            <a:off x="2267744" y="1052736"/>
            <a:ext cx="4572032" cy="642942"/>
          </a:xfrm>
          <a:prstGeom prst="roundRect">
            <a:avLst/>
          </a:prstGeom>
          <a:solidFill>
            <a:srgbClr val="92D050"/>
          </a:solidFill>
          <a:ln>
            <a:solidFill>
              <a:srgbClr val="92D050"/>
            </a:solidFill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32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六、用餐</a:t>
            </a:r>
            <a:r>
              <a:rPr lang="zh-CN" altLang="en-US" sz="3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注意事项</a:t>
            </a: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669922" y="2265353"/>
            <a:ext cx="7777163" cy="39395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ts val="6000"/>
              </a:lnSpc>
            </a:pPr>
            <a:r>
              <a:rPr lang="en-US" altLang="zh-CN" sz="2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zh-CN" sz="2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、按秩序排队就餐，不许插队、按规定线路进出。</a:t>
            </a:r>
          </a:p>
          <a:p>
            <a:pPr>
              <a:lnSpc>
                <a:spcPts val="6000"/>
              </a:lnSpc>
            </a:pPr>
            <a:r>
              <a:rPr lang="en-US" altLang="zh-CN" sz="2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zh-CN" sz="2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、爱护餐厅卫生，不准在桌面、板凳上乱丢饭菜，乱倒</a:t>
            </a:r>
            <a:endParaRPr lang="en-US" altLang="zh-CN" sz="2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ts val="6000"/>
              </a:lnSpc>
            </a:pPr>
            <a:r>
              <a:rPr lang="en-US" altLang="zh-CN" sz="2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     </a:t>
            </a:r>
            <a:r>
              <a:rPr lang="zh-CN" altLang="zh-CN" sz="2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汤水，用餐完毕后将菜渣自行带走。</a:t>
            </a:r>
          </a:p>
          <a:p>
            <a:pPr>
              <a:lnSpc>
                <a:spcPts val="6000"/>
              </a:lnSpc>
            </a:pPr>
            <a:r>
              <a:rPr lang="en-US" altLang="zh-CN" sz="2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zh-CN" sz="2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、进入饭堂严禁</a:t>
            </a:r>
            <a:r>
              <a:rPr lang="zh-CN" altLang="zh-CN" sz="2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讲话</a:t>
            </a:r>
            <a:r>
              <a:rPr lang="zh-CN" altLang="en-US" sz="2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，不得浪费饭菜</a:t>
            </a:r>
            <a:r>
              <a:rPr lang="zh-CN" altLang="zh-CN" sz="2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2400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ts val="6000"/>
              </a:lnSpc>
            </a:pPr>
            <a:r>
              <a:rPr lang="en-US" altLang="zh-CN" sz="2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4</a:t>
            </a:r>
            <a:r>
              <a:rPr lang="zh-CN" altLang="en-US" sz="2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、培训期间</a:t>
            </a:r>
            <a:r>
              <a:rPr lang="en-US" altLang="zh-CN" sz="2400" b="1" dirty="0" err="1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xxxxxxxxx</a:t>
            </a:r>
            <a:r>
              <a:rPr lang="zh-CN" altLang="en-US" sz="2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至员工餐厅就餐。</a:t>
            </a:r>
            <a:endParaRPr lang="zh-CN" altLang="zh-CN" sz="2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2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2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2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2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2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2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2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2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2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2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2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2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2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2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2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2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2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2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2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2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2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2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 nodeType="afterGroup">
                            <p:stCondLst>
                              <p:cond delay="700"/>
                            </p:stCondLst>
                            <p:childTnLst>
                              <p:par>
                                <p:cTn id="66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 nodeType="afterGroup">
                            <p:stCondLst>
                              <p:cond delay="700"/>
                            </p:stCondLst>
                            <p:childTnLst>
                              <p:par>
                                <p:cTn id="69" presetID="39" presetClass="exit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0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0">
                                          <p:val>
                                            <p:strVal val="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ppt_h/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 nodeType="afterGroup">
                            <p:stCondLst>
                              <p:cond delay="1200"/>
                            </p:stCondLst>
                            <p:childTnLst>
                              <p:par>
                                <p:cTn id="76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55156 0.00678 L 0 3.22034E-6 " pathEditMode="relative" rAng="0" ptsTypes="AA">
                                      <p:cBhvr>
                                        <p:cTn id="77" dur="1000" spd="-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600" y="-300"/>
                                    </p:animMotion>
                                  </p:childTnLst>
                                </p:cTn>
                              </p:par>
                              <p:par>
                                <p:cTn id="78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3.22034E-6 L 0.55122 -0.00709 " pathEditMode="relative" rAng="0" ptsTypes="AA">
                                      <p:cBhvr>
                                        <p:cTn id="7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600" y="-400"/>
                                    </p:animMotion>
                                  </p:childTnLst>
                                </p:cTn>
                              </p:par>
                              <p:par>
                                <p:cTn id="80" presetID="63" presetClass="path" presetSubtype="0" accel="50000" decel="50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-0.55156 0.00678 L 0 3.22034E-6 " pathEditMode="relative" rAng="0" ptsTypes="AA">
                                      <p:cBhvr>
                                        <p:cTn id="81" dur="1000" spd="-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600" y="-300"/>
                                    </p:animMotion>
                                  </p:childTnLst>
                                </p:cTn>
                              </p:par>
                              <p:par>
                                <p:cTn id="82" presetID="63" presetClass="path" presetSubtype="0" accel="50000" decel="50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0 3.22034E-6 L 0.55122 -0.00709 " pathEditMode="relative" rAng="0" ptsTypes="AA">
                                      <p:cBhvr>
                                        <p:cTn id="8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600" y="-400"/>
                                    </p:animMotion>
                                  </p:childTnLst>
                                </p:cTn>
                              </p:par>
                              <p:par>
                                <p:cTn id="84" presetID="63" presetClass="path" presetSubtype="0" accel="50000" decel="5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0.55156 0.00678 L 0 3.22034E-6 " pathEditMode="relative" rAng="0" ptsTypes="AA">
                                      <p:cBhvr>
                                        <p:cTn id="85" dur="1000" spd="-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600" y="-300"/>
                                    </p:animMotion>
                                  </p:childTnLst>
                                </p:cTn>
                              </p:par>
                              <p:par>
                                <p:cTn id="86" presetID="63" presetClass="path" presetSubtype="0" accel="50000" decel="5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0 3.22034E-6 L 0.55122 -0.00709 " pathEditMode="relative" rAng="0" ptsTypes="AA">
                                      <p:cBhvr>
                                        <p:cTn id="8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600" y="-400"/>
                                    </p:animMotion>
                                  </p:childTnLst>
                                </p:cTn>
                              </p:par>
                              <p:par>
                                <p:cTn id="88" presetID="63" presetClass="path" presetSubtype="0" accel="50000" decel="5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-0.55156 0.00678 L 0 3.22034E-6 " pathEditMode="relative" rAng="0" ptsTypes="AA">
                                      <p:cBhvr>
                                        <p:cTn id="89" dur="1000" spd="-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600" y="-300"/>
                                    </p:animMotion>
                                  </p:childTnLst>
                                </p:cTn>
                              </p:par>
                              <p:par>
                                <p:cTn id="90" presetID="63" presetClass="path" presetSubtype="0" accel="50000" decel="5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0 3.22034E-6 L 0.55122 -0.00709 " pathEditMode="relative" rAng="0" ptsTypes="AA">
                                      <p:cBhvr>
                                        <p:cTn id="9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600" y="-400"/>
                                    </p:animMotion>
                                  </p:childTnLst>
                                </p:cTn>
                              </p:par>
                              <p:par>
                                <p:cTn id="92" presetID="63" presetClass="path" presetSubtype="0" accel="50000" decel="5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-0.55156 0.00678 L 0 3.22034E-6 " pathEditMode="relative" rAng="0" ptsTypes="AA">
                                      <p:cBhvr>
                                        <p:cTn id="93" dur="1000" spd="-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600" y="-300"/>
                                    </p:animMotion>
                                  </p:childTnLst>
                                </p:cTn>
                              </p:par>
                              <p:par>
                                <p:cTn id="94" presetID="63" presetClass="path" presetSubtype="0" accel="50000" decel="5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0 3.22034E-6 L 0.55122 -0.00709 " pathEditMode="relative" rAng="0" ptsTypes="AA">
                                      <p:cBhvr>
                                        <p:cTn id="9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600" y="-400"/>
                                    </p:animMotion>
                                  </p:childTnLst>
                                </p:cTn>
                              </p:par>
                              <p:par>
                                <p:cTn id="96" presetID="63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55156 0.00678 L 0 3.22034E-6 " pathEditMode="relative" rAng="0" ptsTypes="AA">
                                      <p:cBhvr>
                                        <p:cTn id="97" dur="1000" spd="-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600" y="-300"/>
                                    </p:animMotion>
                                  </p:childTnLst>
                                </p:cTn>
                              </p:par>
                              <p:par>
                                <p:cTn id="98" presetID="63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3.22034E-6 L 0.55122 -0.00709 " pathEditMode="relative" rAng="0" ptsTypes="AA">
                                      <p:cBhvr>
                                        <p:cTn id="9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600" y="-400"/>
                                    </p:animMotion>
                                  </p:childTnLst>
                                </p:cTn>
                              </p:par>
                              <p:par>
                                <p:cTn id="100" presetID="63" presetClass="path" presetSubtype="0" accel="50000" decel="5000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0.55156 0.00678 L 0 3.22034E-6 " pathEditMode="relative" rAng="0" ptsTypes="AA">
                                      <p:cBhvr>
                                        <p:cTn id="101" dur="1000" spd="-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600" y="-300"/>
                                    </p:animMotion>
                                  </p:childTnLst>
                                </p:cTn>
                              </p:par>
                              <p:par>
                                <p:cTn id="102" presetID="63" presetClass="path" presetSubtype="0" accel="50000" decel="5000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0 3.22034E-6 L 0.55122 -0.00709 " pathEditMode="relative" rAng="0" ptsTypes="AA">
                                      <p:cBhvr>
                                        <p:cTn id="10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600" y="-400"/>
                                    </p:animMotion>
                                  </p:childTnLst>
                                </p:cTn>
                              </p:par>
                              <p:par>
                                <p:cTn id="104" presetID="1" presetClass="entr" presetSubtype="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0" y="1855788"/>
            <a:ext cx="9144000" cy="5019675"/>
          </a:xfrm>
          <a:prstGeom prst="rect">
            <a:avLst/>
          </a:prstGeom>
          <a:solidFill>
            <a:srgbClr val="72D6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2291" name="TextBox 10"/>
          <p:cNvSpPr txBox="1">
            <a:spLocks noChangeArrowheads="1"/>
          </p:cNvSpPr>
          <p:nvPr/>
        </p:nvSpPr>
        <p:spPr bwMode="auto">
          <a:xfrm>
            <a:off x="366713" y="2211388"/>
            <a:ext cx="8375650" cy="4060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>
              <a:lnSpc>
                <a:spcPts val="4500"/>
              </a:lnSpc>
            </a:pPr>
            <a:r>
              <a:rPr lang="en-US" altLang="zh-CN" sz="2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zh-CN" sz="2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、严禁将易然易爆物品、管制刀具携带进宿舍。</a:t>
            </a:r>
          </a:p>
          <a:p>
            <a:pPr eaLnBrk="1" hangingPunct="1">
              <a:lnSpc>
                <a:spcPts val="4500"/>
              </a:lnSpc>
            </a:pPr>
            <a:r>
              <a:rPr lang="en-US" altLang="zh-CN" sz="2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zh-CN" sz="2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、床上只允许摆放枕头、被褥、零碎盒三大类，</a:t>
            </a:r>
            <a:endParaRPr lang="en-US" altLang="zh-CN" sz="2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lnSpc>
                <a:spcPts val="4500"/>
              </a:lnSpc>
            </a:pPr>
            <a:r>
              <a:rPr lang="en-US" altLang="zh-CN" sz="2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    </a:t>
            </a:r>
            <a:r>
              <a:rPr lang="zh-CN" altLang="zh-CN" sz="2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被褥叠放整齐</a:t>
            </a:r>
            <a:r>
              <a:rPr lang="zh-CN" altLang="en-US" sz="2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并</a:t>
            </a:r>
            <a:r>
              <a:rPr lang="zh-CN" altLang="zh-CN" sz="2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靠阳台方向摆放；地板清扫及拖洗干净</a:t>
            </a:r>
            <a:endParaRPr lang="en-US" altLang="zh-CN" sz="2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lnSpc>
                <a:spcPts val="4500"/>
              </a:lnSpc>
            </a:pPr>
            <a:r>
              <a:rPr lang="en-US" altLang="zh-CN" sz="2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zh-CN" sz="2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、严禁在宿舍打架斗殴、吸烟酗酒、聚众赌博、私接电源、</a:t>
            </a:r>
            <a:endParaRPr lang="en-US" altLang="zh-CN" sz="2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lnSpc>
                <a:spcPts val="4500"/>
              </a:lnSpc>
            </a:pPr>
            <a:r>
              <a:rPr lang="en-US" altLang="zh-CN" sz="2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    </a:t>
            </a:r>
            <a:r>
              <a:rPr lang="zh-CN" altLang="zh-CN" sz="2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宣扬及传播色情、迷信等一切非法活动</a:t>
            </a:r>
          </a:p>
          <a:p>
            <a:pPr eaLnBrk="1" hangingPunct="1">
              <a:lnSpc>
                <a:spcPts val="4500"/>
              </a:lnSpc>
            </a:pPr>
            <a:r>
              <a:rPr lang="en-US" altLang="zh-CN" sz="2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4</a:t>
            </a:r>
            <a:r>
              <a:rPr lang="zh-CN" altLang="zh-CN" sz="2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、鞋子摆放在外面的鞋架上，不得私自占用他人物品，</a:t>
            </a:r>
          </a:p>
          <a:p>
            <a:pPr eaLnBrk="1" hangingPunct="1">
              <a:lnSpc>
                <a:spcPts val="4500"/>
              </a:lnSpc>
            </a:pPr>
            <a:r>
              <a:rPr lang="en-US" altLang="zh-CN" sz="2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5</a:t>
            </a:r>
            <a:r>
              <a:rPr lang="zh-CN" altLang="zh-CN" sz="2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、节约用水、用电，做到人走关水、关电不得浪费。</a:t>
            </a:r>
          </a:p>
        </p:txBody>
      </p:sp>
      <p:sp>
        <p:nvSpPr>
          <p:cNvPr id="15" name="圆角矩形 14"/>
          <p:cNvSpPr/>
          <p:nvPr/>
        </p:nvSpPr>
        <p:spPr>
          <a:xfrm>
            <a:off x="2267744" y="1052736"/>
            <a:ext cx="4572032" cy="642942"/>
          </a:xfrm>
          <a:prstGeom prst="roundRect">
            <a:avLst/>
          </a:prstGeom>
          <a:solidFill>
            <a:srgbClr val="92D050"/>
          </a:solidFill>
          <a:ln>
            <a:solidFill>
              <a:srgbClr val="92D050"/>
            </a:solidFill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3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七</a:t>
            </a:r>
            <a:r>
              <a:rPr lang="zh-CN" altLang="en-US" sz="32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zh-CN" altLang="en-US" sz="3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宿舍卫生要求</a:t>
            </a:r>
          </a:p>
        </p:txBody>
      </p:sp>
      <p:cxnSp>
        <p:nvCxnSpPr>
          <p:cNvPr id="98" name="直接连接符 97"/>
          <p:cNvCxnSpPr/>
          <p:nvPr/>
        </p:nvCxnSpPr>
        <p:spPr>
          <a:xfrm>
            <a:off x="15875" y="1857375"/>
            <a:ext cx="0" cy="5019675"/>
          </a:xfrm>
          <a:prstGeom prst="line">
            <a:avLst/>
          </a:prstGeom>
          <a:ln w="76200">
            <a:solidFill>
              <a:srgbClr val="7ED95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9" name="直接连接符 98"/>
          <p:cNvCxnSpPr/>
          <p:nvPr/>
        </p:nvCxnSpPr>
        <p:spPr>
          <a:xfrm>
            <a:off x="9144000" y="1852613"/>
            <a:ext cx="0" cy="5019675"/>
          </a:xfrm>
          <a:prstGeom prst="line">
            <a:avLst/>
          </a:prstGeom>
          <a:ln w="76200">
            <a:solidFill>
              <a:srgbClr val="7ED95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Pfeil nach links 15"/>
          <p:cNvSpPr/>
          <p:nvPr/>
        </p:nvSpPr>
        <p:spPr>
          <a:xfrm>
            <a:off x="9202992" y="5159014"/>
            <a:ext cx="3687315" cy="1698986"/>
          </a:xfrm>
          <a:prstGeom prst="leftArrow">
            <a:avLst>
              <a:gd name="adj1" fmla="val 48544"/>
              <a:gd name="adj2" fmla="val 83864"/>
            </a:avLst>
          </a:prstGeom>
          <a:solidFill>
            <a:schemeClr val="accent1"/>
          </a:solidFill>
          <a:ln w="34925">
            <a:noFill/>
          </a:ln>
          <a:effectLst>
            <a:outerShdw blurRad="317500" dir="2700000" algn="ctr">
              <a:srgbClr val="000000">
                <a:alpha val="43000"/>
              </a:srgbClr>
            </a:outerShdw>
          </a:effectLst>
          <a:scene3d>
            <a:camera prst="perspectiveLeft" fov="4800000">
              <a:rot lat="18000000" lon="0" rev="0"/>
            </a:camera>
            <a:lightRig rig="threePt" dir="t">
              <a:rot lat="0" lon="0" rev="2400000"/>
            </a:lightRig>
          </a:scene3d>
          <a:sp3d extrusionH="3810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3200" noProof="1"/>
          </a:p>
        </p:txBody>
      </p:sp>
      <p:sp>
        <p:nvSpPr>
          <p:cNvPr id="8" name="Pfeil nach links 16"/>
          <p:cNvSpPr/>
          <p:nvPr/>
        </p:nvSpPr>
        <p:spPr>
          <a:xfrm rot="10800000" flipV="1">
            <a:off x="-3777380" y="5186752"/>
            <a:ext cx="3687315" cy="1698986"/>
          </a:xfrm>
          <a:prstGeom prst="leftArrow">
            <a:avLst>
              <a:gd name="adj1" fmla="val 48544"/>
              <a:gd name="adj2" fmla="val 83864"/>
            </a:avLst>
          </a:prstGeom>
          <a:solidFill>
            <a:srgbClr val="0000FF"/>
          </a:solidFill>
          <a:ln w="34925">
            <a:solidFill>
              <a:srgbClr val="0000FF"/>
            </a:solidFill>
          </a:ln>
          <a:effectLst>
            <a:outerShdw blurRad="317500" dir="2700000" algn="ctr">
              <a:srgbClr val="000000">
                <a:alpha val="43000"/>
              </a:srgbClr>
            </a:outerShdw>
          </a:effectLst>
          <a:scene3d>
            <a:camera prst="perspectiveLeft" fov="4800000">
              <a:rot lat="3600000" lon="0" rev="0"/>
            </a:camera>
            <a:lightRig rig="threePt" dir="t">
              <a:rot lat="0" lon="0" rev="2400000"/>
            </a:lightRig>
          </a:scene3d>
          <a:sp3d extrusionH="3810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2400" noProof="1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3.7037E-6 L 0.50139 0.00277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069" y="139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.00139 L -0.49861 0.00232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931" y="46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8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5400000">
                                      <p:cBhvr>
                                        <p:cTn id="10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8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5400000">
                                      <p:cBhvr>
                                        <p:cTn id="12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" presetID="42" presetClass="path" presetSubtype="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.49965 0.00162 L 0.49826 0.47384 " pathEditMode="relative" rAng="0" ptsTypes="AA">
                                      <p:cBhvr>
                                        <p:cTn id="14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9" y="23611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42" presetClass="path" presetSubtype="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0.49861 0.00232 L -0.5 0.47176 " pathEditMode="relative" rAng="0" ptsTypes="AA">
                                      <p:cBhvr>
                                        <p:cTn id="16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9" y="23472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35" presetClass="path" presetSubtype="0" accel="50000" decel="5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3.88889E-6 2.59259E-6 L -1.61615 0.0037 " pathEditMode="relative" rAng="0" ptsTypes="AA">
                                      <p:cBhvr>
                                        <p:cTn id="18" dur="2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0816" y="185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63" presetClass="path" presetSubtype="0" accel="50000" decel="5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1.66667E-6 -2.59259E-6 L 1.66615 -0.00023 " pathEditMode="relative" rAng="0" ptsTypes="AA">
                                      <p:cBhvr>
                                        <p:cTn id="20" dur="2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3299" y="-23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16" presetClass="entr" presetSubtype="37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7" grpId="0" animBg="1"/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2267744" y="1052736"/>
            <a:ext cx="4572032" cy="642942"/>
          </a:xfrm>
          <a:prstGeom prst="roundRect">
            <a:avLst/>
          </a:prstGeom>
          <a:solidFill>
            <a:srgbClr val="92D05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32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八、</a:t>
            </a:r>
            <a:r>
              <a:rPr lang="zh-CN" altLang="en-US" sz="3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门禁管理要求</a:t>
            </a:r>
          </a:p>
        </p:txBody>
      </p:sp>
      <p:sp>
        <p:nvSpPr>
          <p:cNvPr id="5" name="Terning 46"/>
          <p:cNvSpPr>
            <a:spLocks noChangeArrowheads="1"/>
          </p:cNvSpPr>
          <p:nvPr/>
        </p:nvSpPr>
        <p:spPr bwMode="auto">
          <a:xfrm>
            <a:off x="211138" y="3395663"/>
            <a:ext cx="1093787" cy="2894012"/>
          </a:xfrm>
          <a:prstGeom prst="cube">
            <a:avLst>
              <a:gd name="adj" fmla="val 25000"/>
            </a:avLst>
          </a:prstGeom>
          <a:solidFill>
            <a:srgbClr val="00B050"/>
          </a:solidFill>
          <a:ln w="9525" algn="ctr">
            <a:noFill/>
            <a:miter lim="800000"/>
            <a:headEnd/>
            <a:tailEnd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  <a:softEdge rad="12700"/>
          </a:effectLst>
          <a:extLst/>
        </p:spPr>
        <p:txBody>
          <a:bodyPr anchor="ctr"/>
          <a:lstStyle/>
          <a:p>
            <a:pPr>
              <a:defRPr/>
            </a:pPr>
            <a:endParaRPr lang="zh-CN" altLang="zh-CN">
              <a:solidFill>
                <a:srgbClr val="FFFFFF"/>
              </a:solidFill>
              <a:latin typeface="Calibri" pitchFamily="34" charset="0"/>
              <a:ea typeface="宋体" pitchFamily="2" charset="-122"/>
            </a:endParaRPr>
          </a:p>
        </p:txBody>
      </p:sp>
      <p:sp>
        <p:nvSpPr>
          <p:cNvPr id="9" name="Terning 34"/>
          <p:cNvSpPr>
            <a:spLocks noChangeArrowheads="1"/>
          </p:cNvSpPr>
          <p:nvPr/>
        </p:nvSpPr>
        <p:spPr bwMode="auto">
          <a:xfrm>
            <a:off x="2025650" y="4149725"/>
            <a:ext cx="1166813" cy="2154238"/>
          </a:xfrm>
          <a:prstGeom prst="cube">
            <a:avLst>
              <a:gd name="adj" fmla="val 25000"/>
            </a:avLst>
          </a:prstGeom>
          <a:solidFill>
            <a:srgbClr val="FFC000"/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  <a:softEdge rad="12700"/>
          </a:effectLst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>
              <a:defRPr/>
            </a:pPr>
            <a:endParaRPr lang="zh-CN" altLang="zh-CN">
              <a:solidFill>
                <a:srgbClr val="FFFFFF"/>
              </a:solidFill>
              <a:latin typeface="Calibri" pitchFamily="34" charset="0"/>
              <a:ea typeface="宋体" pitchFamily="2" charset="-122"/>
            </a:endParaRPr>
          </a:p>
        </p:txBody>
      </p:sp>
      <p:sp>
        <p:nvSpPr>
          <p:cNvPr id="13" name="Terning 16"/>
          <p:cNvSpPr>
            <a:spLocks noChangeArrowheads="1"/>
          </p:cNvSpPr>
          <p:nvPr/>
        </p:nvSpPr>
        <p:spPr bwMode="auto">
          <a:xfrm>
            <a:off x="3898900" y="4868863"/>
            <a:ext cx="1093788" cy="1435100"/>
          </a:xfrm>
          <a:prstGeom prst="cube">
            <a:avLst>
              <a:gd name="adj" fmla="val 25000"/>
            </a:avLst>
          </a:prstGeom>
          <a:solidFill>
            <a:schemeClr val="accent5">
              <a:lumMod val="90000"/>
            </a:schemeClr>
          </a:solidFill>
          <a:ln w="9525" algn="ctr">
            <a:noFill/>
            <a:miter lim="800000"/>
            <a:headEnd/>
            <a:tailEnd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  <a:softEdge rad="12700"/>
          </a:effectLst>
        </p:spPr>
        <p:txBody>
          <a:bodyPr anchor="ctr"/>
          <a:lstStyle/>
          <a:p>
            <a:pPr>
              <a:defRPr/>
            </a:pPr>
            <a:endParaRPr lang="zh-CN" altLang="zh-CN">
              <a:solidFill>
                <a:srgbClr val="FFFFFF"/>
              </a:solidFill>
              <a:latin typeface="Calibri" pitchFamily="34" charset="0"/>
              <a:ea typeface="宋体" pitchFamily="2" charset="-122"/>
            </a:endParaRPr>
          </a:p>
        </p:txBody>
      </p:sp>
      <p:sp>
        <p:nvSpPr>
          <p:cNvPr id="17" name="Terning 38"/>
          <p:cNvSpPr>
            <a:spLocks noChangeArrowheads="1"/>
          </p:cNvSpPr>
          <p:nvPr/>
        </p:nvSpPr>
        <p:spPr bwMode="auto">
          <a:xfrm>
            <a:off x="5699125" y="5589588"/>
            <a:ext cx="1093788" cy="714375"/>
          </a:xfrm>
          <a:prstGeom prst="cube">
            <a:avLst>
              <a:gd name="adj" fmla="val 25000"/>
            </a:avLst>
          </a:prstGeom>
          <a:gradFill rotWithShape="1">
            <a:gsLst>
              <a:gs pos="0">
                <a:srgbClr val="558ED5"/>
              </a:gs>
              <a:gs pos="100000">
                <a:srgbClr val="78F8FF"/>
              </a:gs>
            </a:gsLst>
            <a:lin ang="2700000" scaled="1"/>
          </a:gra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  <a:softEdge rad="12700"/>
          </a:effectLst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>
              <a:defRPr/>
            </a:pPr>
            <a:endParaRPr lang="zh-CN" altLang="zh-CN">
              <a:solidFill>
                <a:srgbClr val="FFFFFF"/>
              </a:solidFill>
              <a:latin typeface="Calibri" pitchFamily="34" charset="0"/>
              <a:ea typeface="宋体" pitchFamily="2" charset="-122"/>
            </a:endParaRPr>
          </a:p>
        </p:txBody>
      </p:sp>
      <p:sp>
        <p:nvSpPr>
          <p:cNvPr id="20" name="矩形 19"/>
          <p:cNvSpPr>
            <a:spLocks noChangeArrowheads="1"/>
          </p:cNvSpPr>
          <p:nvPr/>
        </p:nvSpPr>
        <p:spPr bwMode="auto">
          <a:xfrm>
            <a:off x="379413" y="3024188"/>
            <a:ext cx="261321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b="1" dirty="0" smtClean="0">
                <a:latin typeface="微软雅黑" pitchFamily="34" charset="-122"/>
                <a:ea typeface="微软雅黑" pitchFamily="34" charset="-122"/>
              </a:rPr>
              <a:t>XXXXXXXXXXXXXXX</a:t>
            </a:r>
            <a:endParaRPr lang="zh-CN" altLang="en-US" dirty="0"/>
          </a:p>
        </p:txBody>
      </p:sp>
      <p:sp>
        <p:nvSpPr>
          <p:cNvPr id="21" name="矩形 20"/>
          <p:cNvSpPr>
            <a:spLocks noChangeArrowheads="1"/>
          </p:cNvSpPr>
          <p:nvPr/>
        </p:nvSpPr>
        <p:spPr bwMode="auto">
          <a:xfrm>
            <a:off x="2235200" y="3760788"/>
            <a:ext cx="3260829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b="1" dirty="0" smtClean="0">
                <a:latin typeface="微软雅黑" pitchFamily="34" charset="-122"/>
                <a:ea typeface="微软雅黑" pitchFamily="34" charset="-122"/>
              </a:rPr>
              <a:t>XXXXXXXXXXXXXXXXXXX</a:t>
            </a:r>
            <a:endParaRPr lang="zh-CN" altLang="en-US" dirty="0"/>
          </a:p>
        </p:txBody>
      </p:sp>
      <p:sp>
        <p:nvSpPr>
          <p:cNvPr id="22" name="矩形 21"/>
          <p:cNvSpPr>
            <a:spLocks noChangeArrowheads="1"/>
          </p:cNvSpPr>
          <p:nvPr/>
        </p:nvSpPr>
        <p:spPr bwMode="auto">
          <a:xfrm>
            <a:off x="4110038" y="4508500"/>
            <a:ext cx="358463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b="1" dirty="0" smtClean="0">
                <a:latin typeface="微软雅黑" pitchFamily="34" charset="-122"/>
                <a:ea typeface="微软雅黑" pitchFamily="34" charset="-122"/>
              </a:rPr>
              <a:t>XXXXXXXXXXXXXXXXXXXXX</a:t>
            </a:r>
            <a:endParaRPr lang="zh-CN" altLang="en-US" dirty="0"/>
          </a:p>
        </p:txBody>
      </p:sp>
      <p:sp>
        <p:nvSpPr>
          <p:cNvPr id="23" name="矩形 22"/>
          <p:cNvSpPr>
            <a:spLocks noChangeArrowheads="1"/>
          </p:cNvSpPr>
          <p:nvPr/>
        </p:nvSpPr>
        <p:spPr bwMode="auto">
          <a:xfrm>
            <a:off x="5795963" y="5219700"/>
            <a:ext cx="3260829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b="1" dirty="0" smtClean="0">
                <a:latin typeface="微软雅黑" pitchFamily="34" charset="-122"/>
                <a:ea typeface="微软雅黑" pitchFamily="34" charset="-122"/>
              </a:rPr>
              <a:t>XXXXXXXXXXXXXXXXXXX</a:t>
            </a:r>
            <a:endParaRPr lang="zh-CN" altLang="en-US" dirty="0"/>
          </a:p>
        </p:txBody>
      </p:sp>
    </p:spTree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9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9" presetClass="entr" presetSubtype="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/>
      <p:bldP spid="22" grpId="0"/>
      <p:bldP spid="2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矩形 101"/>
          <p:cNvSpPr/>
          <p:nvPr/>
        </p:nvSpPr>
        <p:spPr>
          <a:xfrm>
            <a:off x="0" y="4608527"/>
            <a:ext cx="9144000" cy="1497013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50000">
                <a:schemeClr val="bg1">
                  <a:lumMod val="95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1"/>
            <a:tileRect/>
          </a:gra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zh-TW" altLang="en-US">
              <a:solidFill>
                <a:srgbClr val="FFFFFF"/>
              </a:solidFill>
            </a:endParaRPr>
          </a:p>
        </p:txBody>
      </p:sp>
      <p:grpSp>
        <p:nvGrpSpPr>
          <p:cNvPr id="110" name="Gruppe 383"/>
          <p:cNvGrpSpPr>
            <a:grpSpLocks/>
          </p:cNvGrpSpPr>
          <p:nvPr/>
        </p:nvGrpSpPr>
        <p:grpSpPr bwMode="auto">
          <a:xfrm flipH="1">
            <a:off x="7623193" y="2063748"/>
            <a:ext cx="1374775" cy="4017962"/>
            <a:chOff x="12787370" y="3362337"/>
            <a:chExt cx="2391678" cy="6991325"/>
          </a:xfrm>
        </p:grpSpPr>
        <p:grpSp>
          <p:nvGrpSpPr>
            <p:cNvPr id="111" name="Gruppe 1605"/>
            <p:cNvGrpSpPr>
              <a:grpSpLocks/>
            </p:cNvGrpSpPr>
            <p:nvPr/>
          </p:nvGrpSpPr>
          <p:grpSpPr bwMode="auto">
            <a:xfrm>
              <a:off x="12787357" y="3362355"/>
              <a:ext cx="2391683" cy="6991276"/>
              <a:chOff x="-9513501" y="-8286832"/>
              <a:chExt cx="3613597" cy="10563225"/>
            </a:xfrm>
          </p:grpSpPr>
          <p:sp>
            <p:nvSpPr>
              <p:cNvPr id="113" name="Freeform 1502"/>
              <p:cNvSpPr>
                <a:spLocks/>
              </p:cNvSpPr>
              <p:nvPr/>
            </p:nvSpPr>
            <p:spPr bwMode="auto">
              <a:xfrm>
                <a:off x="-6226705" y="-6292141"/>
                <a:ext cx="101421" cy="60104"/>
              </a:xfrm>
              <a:custGeom>
                <a:avLst/>
                <a:gdLst>
                  <a:gd name="T0" fmla="*/ 0 w 27"/>
                  <a:gd name="T1" fmla="*/ 2147483647 h 16"/>
                  <a:gd name="T2" fmla="*/ 0 w 27"/>
                  <a:gd name="T3" fmla="*/ 2147483647 h 16"/>
                  <a:gd name="T4" fmla="*/ 2147483647 w 27"/>
                  <a:gd name="T5" fmla="*/ 2147483647 h 16"/>
                  <a:gd name="T6" fmla="*/ 2147483647 w 27"/>
                  <a:gd name="T7" fmla="*/ 0 h 16"/>
                  <a:gd name="T8" fmla="*/ 2147483647 w 27"/>
                  <a:gd name="T9" fmla="*/ 0 h 16"/>
                  <a:gd name="T10" fmla="*/ 2147483647 w 27"/>
                  <a:gd name="T11" fmla="*/ 2147483647 h 16"/>
                  <a:gd name="T12" fmla="*/ 2147483647 w 27"/>
                  <a:gd name="T13" fmla="*/ 2147483647 h 16"/>
                  <a:gd name="T14" fmla="*/ 2147483647 w 27"/>
                  <a:gd name="T15" fmla="*/ 2147483647 h 16"/>
                  <a:gd name="T16" fmla="*/ 2147483647 w 27"/>
                  <a:gd name="T17" fmla="*/ 2147483647 h 16"/>
                  <a:gd name="T18" fmla="*/ 2147483647 w 27"/>
                  <a:gd name="T19" fmla="*/ 2147483647 h 16"/>
                  <a:gd name="T20" fmla="*/ 2147483647 w 27"/>
                  <a:gd name="T21" fmla="*/ 2147483647 h 16"/>
                  <a:gd name="T22" fmla="*/ 2147483647 w 27"/>
                  <a:gd name="T23" fmla="*/ 2147483647 h 16"/>
                  <a:gd name="T24" fmla="*/ 0 w 27"/>
                  <a:gd name="T25" fmla="*/ 2147483647 h 16"/>
                  <a:gd name="T26" fmla="*/ 0 w 27"/>
                  <a:gd name="T27" fmla="*/ 2147483647 h 1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27"/>
                  <a:gd name="T43" fmla="*/ 0 h 16"/>
                  <a:gd name="T44" fmla="*/ 27 w 27"/>
                  <a:gd name="T45" fmla="*/ 16 h 1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27" h="16">
                    <a:moveTo>
                      <a:pt x="0" y="11"/>
                    </a:moveTo>
                    <a:lnTo>
                      <a:pt x="0" y="11"/>
                    </a:lnTo>
                    <a:lnTo>
                      <a:pt x="5" y="5"/>
                    </a:lnTo>
                    <a:lnTo>
                      <a:pt x="5" y="0"/>
                    </a:lnTo>
                    <a:lnTo>
                      <a:pt x="11" y="5"/>
                    </a:lnTo>
                    <a:lnTo>
                      <a:pt x="22" y="11"/>
                    </a:lnTo>
                    <a:lnTo>
                      <a:pt x="27" y="11"/>
                    </a:lnTo>
                    <a:lnTo>
                      <a:pt x="22" y="16"/>
                    </a:lnTo>
                    <a:lnTo>
                      <a:pt x="22" y="11"/>
                    </a:lnTo>
                    <a:lnTo>
                      <a:pt x="16" y="11"/>
                    </a:lnTo>
                    <a:lnTo>
                      <a:pt x="0" y="1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4" name="Freeform 1503"/>
              <p:cNvSpPr>
                <a:spLocks/>
              </p:cNvSpPr>
              <p:nvPr/>
            </p:nvSpPr>
            <p:spPr bwMode="auto">
              <a:xfrm>
                <a:off x="-6369446" y="-6292141"/>
                <a:ext cx="60101" cy="60104"/>
              </a:xfrm>
              <a:custGeom>
                <a:avLst/>
                <a:gdLst>
                  <a:gd name="T0" fmla="*/ 2147483647 w 16"/>
                  <a:gd name="T1" fmla="*/ 0 h 16"/>
                  <a:gd name="T2" fmla="*/ 2147483647 w 16"/>
                  <a:gd name="T3" fmla="*/ 0 h 16"/>
                  <a:gd name="T4" fmla="*/ 2147483647 w 16"/>
                  <a:gd name="T5" fmla="*/ 2147483647 h 16"/>
                  <a:gd name="T6" fmla="*/ 2147483647 w 16"/>
                  <a:gd name="T7" fmla="*/ 2147483647 h 16"/>
                  <a:gd name="T8" fmla="*/ 2147483647 w 16"/>
                  <a:gd name="T9" fmla="*/ 0 h 16"/>
                  <a:gd name="T10" fmla="*/ 2147483647 w 16"/>
                  <a:gd name="T11" fmla="*/ 0 h 16"/>
                  <a:gd name="T12" fmla="*/ 2147483647 w 16"/>
                  <a:gd name="T13" fmla="*/ 2147483647 h 16"/>
                  <a:gd name="T14" fmla="*/ 2147483647 w 16"/>
                  <a:gd name="T15" fmla="*/ 2147483647 h 16"/>
                  <a:gd name="T16" fmla="*/ 2147483647 w 16"/>
                  <a:gd name="T17" fmla="*/ 2147483647 h 16"/>
                  <a:gd name="T18" fmla="*/ 0 w 16"/>
                  <a:gd name="T19" fmla="*/ 2147483647 h 16"/>
                  <a:gd name="T20" fmla="*/ 0 w 16"/>
                  <a:gd name="T21" fmla="*/ 2147483647 h 16"/>
                  <a:gd name="T22" fmla="*/ 2147483647 w 16"/>
                  <a:gd name="T23" fmla="*/ 0 h 16"/>
                  <a:gd name="T24" fmla="*/ 2147483647 w 16"/>
                  <a:gd name="T25" fmla="*/ 0 h 1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16"/>
                  <a:gd name="T40" fmla="*/ 0 h 16"/>
                  <a:gd name="T41" fmla="*/ 16 w 16"/>
                  <a:gd name="T42" fmla="*/ 16 h 1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16" h="16">
                    <a:moveTo>
                      <a:pt x="5" y="0"/>
                    </a:moveTo>
                    <a:lnTo>
                      <a:pt x="5" y="0"/>
                    </a:lnTo>
                    <a:lnTo>
                      <a:pt x="5" y="5"/>
                    </a:lnTo>
                    <a:lnTo>
                      <a:pt x="16" y="0"/>
                    </a:lnTo>
                    <a:lnTo>
                      <a:pt x="16" y="11"/>
                    </a:lnTo>
                    <a:lnTo>
                      <a:pt x="5" y="16"/>
                    </a:lnTo>
                    <a:lnTo>
                      <a:pt x="0" y="11"/>
                    </a:lnTo>
                    <a:lnTo>
                      <a:pt x="0" y="5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5" name="Freeform 1504"/>
              <p:cNvSpPr>
                <a:spLocks/>
              </p:cNvSpPr>
              <p:nvPr/>
            </p:nvSpPr>
            <p:spPr bwMode="auto">
              <a:xfrm>
                <a:off x="-6391984" y="-6232037"/>
                <a:ext cx="105177" cy="60104"/>
              </a:xfrm>
              <a:custGeom>
                <a:avLst/>
                <a:gdLst>
                  <a:gd name="T0" fmla="*/ 2147483647 w 28"/>
                  <a:gd name="T1" fmla="*/ 2147483647 h 16"/>
                  <a:gd name="T2" fmla="*/ 2147483647 w 28"/>
                  <a:gd name="T3" fmla="*/ 2147483647 h 16"/>
                  <a:gd name="T4" fmla="*/ 2147483647 w 28"/>
                  <a:gd name="T5" fmla="*/ 2147483647 h 16"/>
                  <a:gd name="T6" fmla="*/ 0 w 28"/>
                  <a:gd name="T7" fmla="*/ 2147483647 h 16"/>
                  <a:gd name="T8" fmla="*/ 0 w 28"/>
                  <a:gd name="T9" fmla="*/ 2147483647 h 16"/>
                  <a:gd name="T10" fmla="*/ 0 w 28"/>
                  <a:gd name="T11" fmla="*/ 2147483647 h 16"/>
                  <a:gd name="T12" fmla="*/ 0 w 28"/>
                  <a:gd name="T13" fmla="*/ 0 h 16"/>
                  <a:gd name="T14" fmla="*/ 0 w 28"/>
                  <a:gd name="T15" fmla="*/ 0 h 16"/>
                  <a:gd name="T16" fmla="*/ 0 w 28"/>
                  <a:gd name="T17" fmla="*/ 2147483647 h 16"/>
                  <a:gd name="T18" fmla="*/ 0 w 28"/>
                  <a:gd name="T19" fmla="*/ 2147483647 h 16"/>
                  <a:gd name="T20" fmla="*/ 2147483647 w 28"/>
                  <a:gd name="T21" fmla="*/ 2147483647 h 16"/>
                  <a:gd name="T22" fmla="*/ 2147483647 w 28"/>
                  <a:gd name="T23" fmla="*/ 2147483647 h 16"/>
                  <a:gd name="T24" fmla="*/ 2147483647 w 28"/>
                  <a:gd name="T25" fmla="*/ 2147483647 h 16"/>
                  <a:gd name="T26" fmla="*/ 2147483647 w 28"/>
                  <a:gd name="T27" fmla="*/ 2147483647 h 16"/>
                  <a:gd name="T28" fmla="*/ 2147483647 w 28"/>
                  <a:gd name="T29" fmla="*/ 2147483647 h 16"/>
                  <a:gd name="T30" fmla="*/ 2147483647 w 28"/>
                  <a:gd name="T31" fmla="*/ 2147483647 h 16"/>
                  <a:gd name="T32" fmla="*/ 2147483647 w 28"/>
                  <a:gd name="T33" fmla="*/ 2147483647 h 16"/>
                  <a:gd name="T34" fmla="*/ 2147483647 w 28"/>
                  <a:gd name="T35" fmla="*/ 2147483647 h 16"/>
                  <a:gd name="T36" fmla="*/ 2147483647 w 28"/>
                  <a:gd name="T37" fmla="*/ 2147483647 h 1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28"/>
                  <a:gd name="T58" fmla="*/ 0 h 16"/>
                  <a:gd name="T59" fmla="*/ 28 w 28"/>
                  <a:gd name="T60" fmla="*/ 16 h 1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28" h="16">
                    <a:moveTo>
                      <a:pt x="22" y="16"/>
                    </a:moveTo>
                    <a:lnTo>
                      <a:pt x="22" y="16"/>
                    </a:lnTo>
                    <a:lnTo>
                      <a:pt x="17" y="11"/>
                    </a:lnTo>
                    <a:lnTo>
                      <a:pt x="0" y="11"/>
                    </a:lnTo>
                    <a:lnTo>
                      <a:pt x="0" y="6"/>
                    </a:lnTo>
                    <a:lnTo>
                      <a:pt x="0" y="0"/>
                    </a:lnTo>
                    <a:lnTo>
                      <a:pt x="0" y="11"/>
                    </a:lnTo>
                    <a:lnTo>
                      <a:pt x="6" y="6"/>
                    </a:lnTo>
                    <a:lnTo>
                      <a:pt x="17" y="6"/>
                    </a:lnTo>
                    <a:lnTo>
                      <a:pt x="28" y="6"/>
                    </a:lnTo>
                    <a:lnTo>
                      <a:pt x="28" y="11"/>
                    </a:lnTo>
                    <a:lnTo>
                      <a:pt x="28" y="16"/>
                    </a:lnTo>
                    <a:lnTo>
                      <a:pt x="22" y="16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6" name="Freeform 1505"/>
              <p:cNvSpPr>
                <a:spLocks/>
              </p:cNvSpPr>
              <p:nvPr/>
            </p:nvSpPr>
            <p:spPr bwMode="auto">
              <a:xfrm>
                <a:off x="-6249243" y="-6149394"/>
                <a:ext cx="146497" cy="41321"/>
              </a:xfrm>
              <a:custGeom>
                <a:avLst/>
                <a:gdLst>
                  <a:gd name="T0" fmla="*/ 0 w 39"/>
                  <a:gd name="T1" fmla="*/ 0 h 11"/>
                  <a:gd name="T2" fmla="*/ 0 w 39"/>
                  <a:gd name="T3" fmla="*/ 0 h 11"/>
                  <a:gd name="T4" fmla="*/ 2147483647 w 39"/>
                  <a:gd name="T5" fmla="*/ 0 h 11"/>
                  <a:gd name="T6" fmla="*/ 2147483647 w 39"/>
                  <a:gd name="T7" fmla="*/ 0 h 11"/>
                  <a:gd name="T8" fmla="*/ 2147483647 w 39"/>
                  <a:gd name="T9" fmla="*/ 2147483647 h 11"/>
                  <a:gd name="T10" fmla="*/ 2147483647 w 39"/>
                  <a:gd name="T11" fmla="*/ 2147483647 h 11"/>
                  <a:gd name="T12" fmla="*/ 2147483647 w 39"/>
                  <a:gd name="T13" fmla="*/ 2147483647 h 11"/>
                  <a:gd name="T14" fmla="*/ 2147483647 w 39"/>
                  <a:gd name="T15" fmla="*/ 2147483647 h 11"/>
                  <a:gd name="T16" fmla="*/ 0 w 39"/>
                  <a:gd name="T17" fmla="*/ 0 h 11"/>
                  <a:gd name="T18" fmla="*/ 0 w 39"/>
                  <a:gd name="T19" fmla="*/ 0 h 11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39"/>
                  <a:gd name="T31" fmla="*/ 0 h 11"/>
                  <a:gd name="T32" fmla="*/ 39 w 39"/>
                  <a:gd name="T33" fmla="*/ 11 h 11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39" h="11">
                    <a:moveTo>
                      <a:pt x="0" y="0"/>
                    </a:moveTo>
                    <a:lnTo>
                      <a:pt x="0" y="0"/>
                    </a:lnTo>
                    <a:lnTo>
                      <a:pt x="17" y="0"/>
                    </a:lnTo>
                    <a:lnTo>
                      <a:pt x="28" y="0"/>
                    </a:lnTo>
                    <a:lnTo>
                      <a:pt x="39" y="11"/>
                    </a:lnTo>
                    <a:lnTo>
                      <a:pt x="11" y="5"/>
                    </a:lnTo>
                    <a:lnTo>
                      <a:pt x="6" y="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7" name="Freeform 1506"/>
              <p:cNvSpPr>
                <a:spLocks/>
              </p:cNvSpPr>
              <p:nvPr/>
            </p:nvSpPr>
            <p:spPr bwMode="auto">
              <a:xfrm>
                <a:off x="-6391984" y="-6171933"/>
                <a:ext cx="105177" cy="63860"/>
              </a:xfrm>
              <a:custGeom>
                <a:avLst/>
                <a:gdLst>
                  <a:gd name="T0" fmla="*/ 2147483647 w 28"/>
                  <a:gd name="T1" fmla="*/ 2147483647 h 17"/>
                  <a:gd name="T2" fmla="*/ 2147483647 w 28"/>
                  <a:gd name="T3" fmla="*/ 2147483647 h 17"/>
                  <a:gd name="T4" fmla="*/ 2147483647 w 28"/>
                  <a:gd name="T5" fmla="*/ 2147483647 h 17"/>
                  <a:gd name="T6" fmla="*/ 2147483647 w 28"/>
                  <a:gd name="T7" fmla="*/ 2147483647 h 17"/>
                  <a:gd name="T8" fmla="*/ 0 w 28"/>
                  <a:gd name="T9" fmla="*/ 2147483647 h 17"/>
                  <a:gd name="T10" fmla="*/ 0 w 28"/>
                  <a:gd name="T11" fmla="*/ 2147483647 h 17"/>
                  <a:gd name="T12" fmla="*/ 0 w 28"/>
                  <a:gd name="T13" fmla="*/ 2147483647 h 17"/>
                  <a:gd name="T14" fmla="*/ 2147483647 w 28"/>
                  <a:gd name="T15" fmla="*/ 0 h 17"/>
                  <a:gd name="T16" fmla="*/ 2147483647 w 28"/>
                  <a:gd name="T17" fmla="*/ 2147483647 h 17"/>
                  <a:gd name="T18" fmla="*/ 2147483647 w 28"/>
                  <a:gd name="T19" fmla="*/ 2147483647 h 17"/>
                  <a:gd name="T20" fmla="*/ 2147483647 w 28"/>
                  <a:gd name="T21" fmla="*/ 2147483647 h 17"/>
                  <a:gd name="T22" fmla="*/ 2147483647 w 28"/>
                  <a:gd name="T23" fmla="*/ 2147483647 h 17"/>
                  <a:gd name="T24" fmla="*/ 2147483647 w 28"/>
                  <a:gd name="T25" fmla="*/ 2147483647 h 17"/>
                  <a:gd name="T26" fmla="*/ 2147483647 w 28"/>
                  <a:gd name="T27" fmla="*/ 2147483647 h 17"/>
                  <a:gd name="T28" fmla="*/ 2147483647 w 28"/>
                  <a:gd name="T29" fmla="*/ 2147483647 h 17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28"/>
                  <a:gd name="T46" fmla="*/ 0 h 17"/>
                  <a:gd name="T47" fmla="*/ 28 w 28"/>
                  <a:gd name="T48" fmla="*/ 17 h 17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28" h="17">
                    <a:moveTo>
                      <a:pt x="22" y="17"/>
                    </a:moveTo>
                    <a:lnTo>
                      <a:pt x="22" y="17"/>
                    </a:lnTo>
                    <a:lnTo>
                      <a:pt x="22" y="11"/>
                    </a:lnTo>
                    <a:lnTo>
                      <a:pt x="11" y="11"/>
                    </a:lnTo>
                    <a:lnTo>
                      <a:pt x="0" y="11"/>
                    </a:lnTo>
                    <a:lnTo>
                      <a:pt x="0" y="6"/>
                    </a:lnTo>
                    <a:lnTo>
                      <a:pt x="11" y="0"/>
                    </a:lnTo>
                    <a:lnTo>
                      <a:pt x="28" y="6"/>
                    </a:lnTo>
                    <a:lnTo>
                      <a:pt x="28" y="11"/>
                    </a:lnTo>
                    <a:lnTo>
                      <a:pt x="22" y="17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8" name="Freeform 1507"/>
              <p:cNvSpPr>
                <a:spLocks/>
              </p:cNvSpPr>
              <p:nvPr/>
            </p:nvSpPr>
            <p:spPr bwMode="auto">
              <a:xfrm>
                <a:off x="-6226705" y="-6108073"/>
                <a:ext cx="123959" cy="41321"/>
              </a:xfrm>
              <a:custGeom>
                <a:avLst/>
                <a:gdLst>
                  <a:gd name="T0" fmla="*/ 2147483647 w 33"/>
                  <a:gd name="T1" fmla="*/ 2147483647 h 11"/>
                  <a:gd name="T2" fmla="*/ 2147483647 w 33"/>
                  <a:gd name="T3" fmla="*/ 2147483647 h 11"/>
                  <a:gd name="T4" fmla="*/ 2147483647 w 33"/>
                  <a:gd name="T5" fmla="*/ 2147483647 h 11"/>
                  <a:gd name="T6" fmla="*/ 0 w 33"/>
                  <a:gd name="T7" fmla="*/ 2147483647 h 11"/>
                  <a:gd name="T8" fmla="*/ 0 w 33"/>
                  <a:gd name="T9" fmla="*/ 2147483647 h 11"/>
                  <a:gd name="T10" fmla="*/ 0 w 33"/>
                  <a:gd name="T11" fmla="*/ 2147483647 h 11"/>
                  <a:gd name="T12" fmla="*/ 0 w 33"/>
                  <a:gd name="T13" fmla="*/ 2147483647 h 11"/>
                  <a:gd name="T14" fmla="*/ 2147483647 w 33"/>
                  <a:gd name="T15" fmla="*/ 0 h 11"/>
                  <a:gd name="T16" fmla="*/ 2147483647 w 33"/>
                  <a:gd name="T17" fmla="*/ 0 h 11"/>
                  <a:gd name="T18" fmla="*/ 2147483647 w 33"/>
                  <a:gd name="T19" fmla="*/ 0 h 11"/>
                  <a:gd name="T20" fmla="*/ 2147483647 w 33"/>
                  <a:gd name="T21" fmla="*/ 2147483647 h 11"/>
                  <a:gd name="T22" fmla="*/ 2147483647 w 33"/>
                  <a:gd name="T23" fmla="*/ 2147483647 h 11"/>
                  <a:gd name="T24" fmla="*/ 2147483647 w 33"/>
                  <a:gd name="T25" fmla="*/ 2147483647 h 11"/>
                  <a:gd name="T26" fmla="*/ 2147483647 w 33"/>
                  <a:gd name="T27" fmla="*/ 2147483647 h 11"/>
                  <a:gd name="T28" fmla="*/ 2147483647 w 33"/>
                  <a:gd name="T29" fmla="*/ 2147483647 h 11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33"/>
                  <a:gd name="T46" fmla="*/ 0 h 11"/>
                  <a:gd name="T47" fmla="*/ 33 w 33"/>
                  <a:gd name="T48" fmla="*/ 11 h 11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33" h="11">
                    <a:moveTo>
                      <a:pt x="27" y="11"/>
                    </a:moveTo>
                    <a:lnTo>
                      <a:pt x="27" y="11"/>
                    </a:lnTo>
                    <a:lnTo>
                      <a:pt x="16" y="11"/>
                    </a:lnTo>
                    <a:lnTo>
                      <a:pt x="0" y="11"/>
                    </a:lnTo>
                    <a:lnTo>
                      <a:pt x="0" y="5"/>
                    </a:lnTo>
                    <a:lnTo>
                      <a:pt x="5" y="0"/>
                    </a:lnTo>
                    <a:lnTo>
                      <a:pt x="11" y="5"/>
                    </a:lnTo>
                    <a:lnTo>
                      <a:pt x="22" y="5"/>
                    </a:lnTo>
                    <a:lnTo>
                      <a:pt x="33" y="5"/>
                    </a:lnTo>
                    <a:lnTo>
                      <a:pt x="27" y="1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9" name="Freeform 1508"/>
              <p:cNvSpPr>
                <a:spLocks/>
              </p:cNvSpPr>
              <p:nvPr/>
            </p:nvSpPr>
            <p:spPr bwMode="auto">
              <a:xfrm>
                <a:off x="-6391984" y="-6108073"/>
                <a:ext cx="123959" cy="41321"/>
              </a:xfrm>
              <a:custGeom>
                <a:avLst/>
                <a:gdLst>
                  <a:gd name="T0" fmla="*/ 0 w 33"/>
                  <a:gd name="T1" fmla="*/ 2147483647 h 11"/>
                  <a:gd name="T2" fmla="*/ 0 w 33"/>
                  <a:gd name="T3" fmla="*/ 2147483647 h 11"/>
                  <a:gd name="T4" fmla="*/ 0 w 33"/>
                  <a:gd name="T5" fmla="*/ 0 h 11"/>
                  <a:gd name="T6" fmla="*/ 2147483647 w 33"/>
                  <a:gd name="T7" fmla="*/ 0 h 11"/>
                  <a:gd name="T8" fmla="*/ 2147483647 w 33"/>
                  <a:gd name="T9" fmla="*/ 0 h 11"/>
                  <a:gd name="T10" fmla="*/ 2147483647 w 33"/>
                  <a:gd name="T11" fmla="*/ 0 h 11"/>
                  <a:gd name="T12" fmla="*/ 2147483647 w 33"/>
                  <a:gd name="T13" fmla="*/ 2147483647 h 11"/>
                  <a:gd name="T14" fmla="*/ 2147483647 w 33"/>
                  <a:gd name="T15" fmla="*/ 2147483647 h 11"/>
                  <a:gd name="T16" fmla="*/ 2147483647 w 33"/>
                  <a:gd name="T17" fmla="*/ 2147483647 h 11"/>
                  <a:gd name="T18" fmla="*/ 0 w 33"/>
                  <a:gd name="T19" fmla="*/ 2147483647 h 11"/>
                  <a:gd name="T20" fmla="*/ 0 w 33"/>
                  <a:gd name="T21" fmla="*/ 2147483647 h 11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33"/>
                  <a:gd name="T34" fmla="*/ 0 h 11"/>
                  <a:gd name="T35" fmla="*/ 33 w 33"/>
                  <a:gd name="T36" fmla="*/ 11 h 11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33" h="11">
                    <a:moveTo>
                      <a:pt x="0" y="11"/>
                    </a:moveTo>
                    <a:lnTo>
                      <a:pt x="0" y="11"/>
                    </a:lnTo>
                    <a:lnTo>
                      <a:pt x="0" y="0"/>
                    </a:lnTo>
                    <a:lnTo>
                      <a:pt x="11" y="0"/>
                    </a:lnTo>
                    <a:lnTo>
                      <a:pt x="33" y="0"/>
                    </a:lnTo>
                    <a:lnTo>
                      <a:pt x="33" y="11"/>
                    </a:lnTo>
                    <a:lnTo>
                      <a:pt x="22" y="11"/>
                    </a:lnTo>
                    <a:lnTo>
                      <a:pt x="11" y="5"/>
                    </a:lnTo>
                    <a:lnTo>
                      <a:pt x="0" y="1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0" name="Freeform 1509"/>
              <p:cNvSpPr>
                <a:spLocks/>
              </p:cNvSpPr>
              <p:nvPr/>
            </p:nvSpPr>
            <p:spPr bwMode="auto">
              <a:xfrm>
                <a:off x="-6185385" y="-6047969"/>
                <a:ext cx="101421" cy="41321"/>
              </a:xfrm>
              <a:custGeom>
                <a:avLst/>
                <a:gdLst>
                  <a:gd name="T0" fmla="*/ 0 w 27"/>
                  <a:gd name="T1" fmla="*/ 2147483647 h 11"/>
                  <a:gd name="T2" fmla="*/ 0 w 27"/>
                  <a:gd name="T3" fmla="*/ 2147483647 h 11"/>
                  <a:gd name="T4" fmla="*/ 2147483647 w 27"/>
                  <a:gd name="T5" fmla="*/ 0 h 11"/>
                  <a:gd name="T6" fmla="*/ 2147483647 w 27"/>
                  <a:gd name="T7" fmla="*/ 0 h 11"/>
                  <a:gd name="T8" fmla="*/ 2147483647 w 27"/>
                  <a:gd name="T9" fmla="*/ 2147483647 h 11"/>
                  <a:gd name="T10" fmla="*/ 2147483647 w 27"/>
                  <a:gd name="T11" fmla="*/ 2147483647 h 11"/>
                  <a:gd name="T12" fmla="*/ 2147483647 w 27"/>
                  <a:gd name="T13" fmla="*/ 2147483647 h 11"/>
                  <a:gd name="T14" fmla="*/ 2147483647 w 27"/>
                  <a:gd name="T15" fmla="*/ 2147483647 h 11"/>
                  <a:gd name="T16" fmla="*/ 2147483647 w 27"/>
                  <a:gd name="T17" fmla="*/ 2147483647 h 11"/>
                  <a:gd name="T18" fmla="*/ 0 w 27"/>
                  <a:gd name="T19" fmla="*/ 2147483647 h 11"/>
                  <a:gd name="T20" fmla="*/ 0 w 27"/>
                  <a:gd name="T21" fmla="*/ 2147483647 h 11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27"/>
                  <a:gd name="T34" fmla="*/ 0 h 11"/>
                  <a:gd name="T35" fmla="*/ 27 w 27"/>
                  <a:gd name="T36" fmla="*/ 11 h 11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27" h="11">
                    <a:moveTo>
                      <a:pt x="0" y="6"/>
                    </a:moveTo>
                    <a:lnTo>
                      <a:pt x="0" y="6"/>
                    </a:lnTo>
                    <a:lnTo>
                      <a:pt x="5" y="0"/>
                    </a:lnTo>
                    <a:lnTo>
                      <a:pt x="16" y="0"/>
                    </a:lnTo>
                    <a:lnTo>
                      <a:pt x="27" y="6"/>
                    </a:lnTo>
                    <a:lnTo>
                      <a:pt x="27" y="11"/>
                    </a:lnTo>
                    <a:lnTo>
                      <a:pt x="16" y="11"/>
                    </a:lnTo>
                    <a:lnTo>
                      <a:pt x="5" y="11"/>
                    </a:lnTo>
                    <a:lnTo>
                      <a:pt x="0" y="6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1" name="Freeform 1510"/>
              <p:cNvSpPr>
                <a:spLocks/>
              </p:cNvSpPr>
              <p:nvPr/>
            </p:nvSpPr>
            <p:spPr bwMode="auto">
              <a:xfrm>
                <a:off x="-6391984" y="-6047969"/>
                <a:ext cx="123959" cy="41321"/>
              </a:xfrm>
              <a:custGeom>
                <a:avLst/>
                <a:gdLst>
                  <a:gd name="T0" fmla="*/ 2147483647 w 33"/>
                  <a:gd name="T1" fmla="*/ 2147483647 h 11"/>
                  <a:gd name="T2" fmla="*/ 2147483647 w 33"/>
                  <a:gd name="T3" fmla="*/ 2147483647 h 11"/>
                  <a:gd name="T4" fmla="*/ 2147483647 w 33"/>
                  <a:gd name="T5" fmla="*/ 2147483647 h 11"/>
                  <a:gd name="T6" fmla="*/ 2147483647 w 33"/>
                  <a:gd name="T7" fmla="*/ 2147483647 h 11"/>
                  <a:gd name="T8" fmla="*/ 0 w 33"/>
                  <a:gd name="T9" fmla="*/ 2147483647 h 11"/>
                  <a:gd name="T10" fmla="*/ 0 w 33"/>
                  <a:gd name="T11" fmla="*/ 2147483647 h 11"/>
                  <a:gd name="T12" fmla="*/ 0 w 33"/>
                  <a:gd name="T13" fmla="*/ 0 h 11"/>
                  <a:gd name="T14" fmla="*/ 2147483647 w 33"/>
                  <a:gd name="T15" fmla="*/ 0 h 11"/>
                  <a:gd name="T16" fmla="*/ 2147483647 w 33"/>
                  <a:gd name="T17" fmla="*/ 0 h 11"/>
                  <a:gd name="T18" fmla="*/ 2147483647 w 33"/>
                  <a:gd name="T19" fmla="*/ 0 h 11"/>
                  <a:gd name="T20" fmla="*/ 2147483647 w 33"/>
                  <a:gd name="T21" fmla="*/ 2147483647 h 11"/>
                  <a:gd name="T22" fmla="*/ 2147483647 w 33"/>
                  <a:gd name="T23" fmla="*/ 2147483647 h 11"/>
                  <a:gd name="T24" fmla="*/ 2147483647 w 33"/>
                  <a:gd name="T25" fmla="*/ 2147483647 h 11"/>
                  <a:gd name="T26" fmla="*/ 2147483647 w 33"/>
                  <a:gd name="T27" fmla="*/ 2147483647 h 11"/>
                  <a:gd name="T28" fmla="*/ 2147483647 w 33"/>
                  <a:gd name="T29" fmla="*/ 2147483647 h 11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33"/>
                  <a:gd name="T46" fmla="*/ 0 h 11"/>
                  <a:gd name="T47" fmla="*/ 33 w 33"/>
                  <a:gd name="T48" fmla="*/ 11 h 11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33" h="11">
                    <a:moveTo>
                      <a:pt x="33" y="11"/>
                    </a:moveTo>
                    <a:lnTo>
                      <a:pt x="33" y="11"/>
                    </a:lnTo>
                    <a:lnTo>
                      <a:pt x="28" y="6"/>
                    </a:lnTo>
                    <a:lnTo>
                      <a:pt x="17" y="6"/>
                    </a:lnTo>
                    <a:lnTo>
                      <a:pt x="0" y="6"/>
                    </a:lnTo>
                    <a:lnTo>
                      <a:pt x="0" y="0"/>
                    </a:lnTo>
                    <a:lnTo>
                      <a:pt x="11" y="0"/>
                    </a:lnTo>
                    <a:lnTo>
                      <a:pt x="33" y="0"/>
                    </a:lnTo>
                    <a:lnTo>
                      <a:pt x="33" y="6"/>
                    </a:lnTo>
                    <a:lnTo>
                      <a:pt x="33" y="1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2" name="Freeform 1511"/>
              <p:cNvSpPr>
                <a:spLocks/>
              </p:cNvSpPr>
              <p:nvPr/>
            </p:nvSpPr>
            <p:spPr bwMode="auto">
              <a:xfrm>
                <a:off x="-6249243" y="-5984109"/>
                <a:ext cx="146497" cy="41321"/>
              </a:xfrm>
              <a:custGeom>
                <a:avLst/>
                <a:gdLst>
                  <a:gd name="T0" fmla="*/ 2147483647 w 39"/>
                  <a:gd name="T1" fmla="*/ 0 h 11"/>
                  <a:gd name="T2" fmla="*/ 2147483647 w 39"/>
                  <a:gd name="T3" fmla="*/ 0 h 11"/>
                  <a:gd name="T4" fmla="*/ 2147483647 w 39"/>
                  <a:gd name="T5" fmla="*/ 2147483647 h 11"/>
                  <a:gd name="T6" fmla="*/ 2147483647 w 39"/>
                  <a:gd name="T7" fmla="*/ 2147483647 h 11"/>
                  <a:gd name="T8" fmla="*/ 2147483647 w 39"/>
                  <a:gd name="T9" fmla="*/ 2147483647 h 11"/>
                  <a:gd name="T10" fmla="*/ 0 w 39"/>
                  <a:gd name="T11" fmla="*/ 2147483647 h 11"/>
                  <a:gd name="T12" fmla="*/ 0 w 39"/>
                  <a:gd name="T13" fmla="*/ 2147483647 h 11"/>
                  <a:gd name="T14" fmla="*/ 0 w 39"/>
                  <a:gd name="T15" fmla="*/ 0 h 11"/>
                  <a:gd name="T16" fmla="*/ 2147483647 w 39"/>
                  <a:gd name="T17" fmla="*/ 0 h 11"/>
                  <a:gd name="T18" fmla="*/ 2147483647 w 39"/>
                  <a:gd name="T19" fmla="*/ 0 h 11"/>
                  <a:gd name="T20" fmla="*/ 2147483647 w 39"/>
                  <a:gd name="T21" fmla="*/ 0 h 11"/>
                  <a:gd name="T22" fmla="*/ 2147483647 w 39"/>
                  <a:gd name="T23" fmla="*/ 0 h 11"/>
                  <a:gd name="T24" fmla="*/ 2147483647 w 39"/>
                  <a:gd name="T25" fmla="*/ 0 h 11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39"/>
                  <a:gd name="T40" fmla="*/ 0 h 11"/>
                  <a:gd name="T41" fmla="*/ 39 w 39"/>
                  <a:gd name="T42" fmla="*/ 11 h 11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39" h="11">
                    <a:moveTo>
                      <a:pt x="39" y="0"/>
                    </a:moveTo>
                    <a:lnTo>
                      <a:pt x="39" y="0"/>
                    </a:lnTo>
                    <a:lnTo>
                      <a:pt x="33" y="5"/>
                    </a:lnTo>
                    <a:lnTo>
                      <a:pt x="22" y="5"/>
                    </a:lnTo>
                    <a:lnTo>
                      <a:pt x="11" y="5"/>
                    </a:lnTo>
                    <a:lnTo>
                      <a:pt x="0" y="11"/>
                    </a:lnTo>
                    <a:lnTo>
                      <a:pt x="0" y="0"/>
                    </a:lnTo>
                    <a:lnTo>
                      <a:pt x="6" y="0"/>
                    </a:lnTo>
                    <a:lnTo>
                      <a:pt x="17" y="0"/>
                    </a:lnTo>
                    <a:lnTo>
                      <a:pt x="28" y="0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3" name="Freeform 1512"/>
              <p:cNvSpPr>
                <a:spLocks/>
              </p:cNvSpPr>
              <p:nvPr/>
            </p:nvSpPr>
            <p:spPr bwMode="auto">
              <a:xfrm>
                <a:off x="-6391984" y="-5942788"/>
                <a:ext cx="123959" cy="41321"/>
              </a:xfrm>
              <a:custGeom>
                <a:avLst/>
                <a:gdLst>
                  <a:gd name="T0" fmla="*/ 0 w 33"/>
                  <a:gd name="T1" fmla="*/ 0 h 11"/>
                  <a:gd name="T2" fmla="*/ 0 w 33"/>
                  <a:gd name="T3" fmla="*/ 0 h 11"/>
                  <a:gd name="T4" fmla="*/ 2147483647 w 33"/>
                  <a:gd name="T5" fmla="*/ 0 h 11"/>
                  <a:gd name="T6" fmla="*/ 2147483647 w 33"/>
                  <a:gd name="T7" fmla="*/ 0 h 11"/>
                  <a:gd name="T8" fmla="*/ 2147483647 w 33"/>
                  <a:gd name="T9" fmla="*/ 2147483647 h 11"/>
                  <a:gd name="T10" fmla="*/ 2147483647 w 33"/>
                  <a:gd name="T11" fmla="*/ 2147483647 h 11"/>
                  <a:gd name="T12" fmla="*/ 2147483647 w 33"/>
                  <a:gd name="T13" fmla="*/ 2147483647 h 11"/>
                  <a:gd name="T14" fmla="*/ 2147483647 w 33"/>
                  <a:gd name="T15" fmla="*/ 2147483647 h 11"/>
                  <a:gd name="T16" fmla="*/ 2147483647 w 33"/>
                  <a:gd name="T17" fmla="*/ 2147483647 h 11"/>
                  <a:gd name="T18" fmla="*/ 2147483647 w 33"/>
                  <a:gd name="T19" fmla="*/ 2147483647 h 11"/>
                  <a:gd name="T20" fmla="*/ 2147483647 w 33"/>
                  <a:gd name="T21" fmla="*/ 2147483647 h 11"/>
                  <a:gd name="T22" fmla="*/ 0 w 33"/>
                  <a:gd name="T23" fmla="*/ 2147483647 h 11"/>
                  <a:gd name="T24" fmla="*/ 0 w 33"/>
                  <a:gd name="T25" fmla="*/ 0 h 11"/>
                  <a:gd name="T26" fmla="*/ 0 w 33"/>
                  <a:gd name="T27" fmla="*/ 0 h 11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33"/>
                  <a:gd name="T43" fmla="*/ 0 h 11"/>
                  <a:gd name="T44" fmla="*/ 33 w 33"/>
                  <a:gd name="T45" fmla="*/ 11 h 11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33" h="11">
                    <a:moveTo>
                      <a:pt x="0" y="0"/>
                    </a:moveTo>
                    <a:lnTo>
                      <a:pt x="0" y="0"/>
                    </a:lnTo>
                    <a:lnTo>
                      <a:pt x="6" y="0"/>
                    </a:lnTo>
                    <a:lnTo>
                      <a:pt x="22" y="0"/>
                    </a:lnTo>
                    <a:lnTo>
                      <a:pt x="33" y="5"/>
                    </a:lnTo>
                    <a:lnTo>
                      <a:pt x="33" y="11"/>
                    </a:lnTo>
                    <a:lnTo>
                      <a:pt x="28" y="5"/>
                    </a:lnTo>
                    <a:lnTo>
                      <a:pt x="17" y="11"/>
                    </a:lnTo>
                    <a:lnTo>
                      <a:pt x="6" y="11"/>
                    </a:lnTo>
                    <a:lnTo>
                      <a:pt x="0" y="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4" name="Freeform 1513"/>
              <p:cNvSpPr>
                <a:spLocks/>
              </p:cNvSpPr>
              <p:nvPr/>
            </p:nvSpPr>
            <p:spPr bwMode="auto">
              <a:xfrm>
                <a:off x="-6249243" y="-5942788"/>
                <a:ext cx="105177" cy="41321"/>
              </a:xfrm>
              <a:custGeom>
                <a:avLst/>
                <a:gdLst>
                  <a:gd name="T0" fmla="*/ 2147483647 w 28"/>
                  <a:gd name="T1" fmla="*/ 0 h 11"/>
                  <a:gd name="T2" fmla="*/ 2147483647 w 28"/>
                  <a:gd name="T3" fmla="*/ 0 h 11"/>
                  <a:gd name="T4" fmla="*/ 2147483647 w 28"/>
                  <a:gd name="T5" fmla="*/ 2147483647 h 11"/>
                  <a:gd name="T6" fmla="*/ 2147483647 w 28"/>
                  <a:gd name="T7" fmla="*/ 2147483647 h 11"/>
                  <a:gd name="T8" fmla="*/ 2147483647 w 28"/>
                  <a:gd name="T9" fmla="*/ 2147483647 h 11"/>
                  <a:gd name="T10" fmla="*/ 0 w 28"/>
                  <a:gd name="T11" fmla="*/ 2147483647 h 11"/>
                  <a:gd name="T12" fmla="*/ 0 w 28"/>
                  <a:gd name="T13" fmla="*/ 2147483647 h 11"/>
                  <a:gd name="T14" fmla="*/ 0 w 28"/>
                  <a:gd name="T15" fmla="*/ 0 h 11"/>
                  <a:gd name="T16" fmla="*/ 2147483647 w 28"/>
                  <a:gd name="T17" fmla="*/ 0 h 11"/>
                  <a:gd name="T18" fmla="*/ 2147483647 w 28"/>
                  <a:gd name="T19" fmla="*/ 0 h 11"/>
                  <a:gd name="T20" fmla="*/ 2147483647 w 28"/>
                  <a:gd name="T21" fmla="*/ 0 h 11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28"/>
                  <a:gd name="T34" fmla="*/ 0 h 11"/>
                  <a:gd name="T35" fmla="*/ 28 w 28"/>
                  <a:gd name="T36" fmla="*/ 11 h 11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28" h="11">
                    <a:moveTo>
                      <a:pt x="28" y="0"/>
                    </a:moveTo>
                    <a:lnTo>
                      <a:pt x="28" y="0"/>
                    </a:lnTo>
                    <a:lnTo>
                      <a:pt x="28" y="11"/>
                    </a:lnTo>
                    <a:lnTo>
                      <a:pt x="11" y="11"/>
                    </a:lnTo>
                    <a:lnTo>
                      <a:pt x="0" y="11"/>
                    </a:lnTo>
                    <a:lnTo>
                      <a:pt x="0" y="0"/>
                    </a:lnTo>
                    <a:lnTo>
                      <a:pt x="11" y="0"/>
                    </a:lnTo>
                    <a:lnTo>
                      <a:pt x="28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5" name="Freeform 1514"/>
              <p:cNvSpPr>
                <a:spLocks/>
              </p:cNvSpPr>
              <p:nvPr/>
            </p:nvSpPr>
            <p:spPr bwMode="auto">
              <a:xfrm>
                <a:off x="-6433304" y="-5882684"/>
                <a:ext cx="146497" cy="22539"/>
              </a:xfrm>
              <a:custGeom>
                <a:avLst/>
                <a:gdLst>
                  <a:gd name="T0" fmla="*/ 2147483647 w 39"/>
                  <a:gd name="T1" fmla="*/ 2147483647 h 6"/>
                  <a:gd name="T2" fmla="*/ 2147483647 w 39"/>
                  <a:gd name="T3" fmla="*/ 2147483647 h 6"/>
                  <a:gd name="T4" fmla="*/ 2147483647 w 39"/>
                  <a:gd name="T5" fmla="*/ 2147483647 h 6"/>
                  <a:gd name="T6" fmla="*/ 2147483647 w 39"/>
                  <a:gd name="T7" fmla="*/ 2147483647 h 6"/>
                  <a:gd name="T8" fmla="*/ 2147483647 w 39"/>
                  <a:gd name="T9" fmla="*/ 2147483647 h 6"/>
                  <a:gd name="T10" fmla="*/ 0 w 39"/>
                  <a:gd name="T11" fmla="*/ 0 h 6"/>
                  <a:gd name="T12" fmla="*/ 0 w 39"/>
                  <a:gd name="T13" fmla="*/ 0 h 6"/>
                  <a:gd name="T14" fmla="*/ 2147483647 w 39"/>
                  <a:gd name="T15" fmla="*/ 0 h 6"/>
                  <a:gd name="T16" fmla="*/ 2147483647 w 39"/>
                  <a:gd name="T17" fmla="*/ 0 h 6"/>
                  <a:gd name="T18" fmla="*/ 2147483647 w 39"/>
                  <a:gd name="T19" fmla="*/ 0 h 6"/>
                  <a:gd name="T20" fmla="*/ 2147483647 w 39"/>
                  <a:gd name="T21" fmla="*/ 2147483647 h 6"/>
                  <a:gd name="T22" fmla="*/ 2147483647 w 39"/>
                  <a:gd name="T23" fmla="*/ 2147483647 h 6"/>
                  <a:gd name="T24" fmla="*/ 2147483647 w 39"/>
                  <a:gd name="T25" fmla="*/ 2147483647 h 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39"/>
                  <a:gd name="T40" fmla="*/ 0 h 6"/>
                  <a:gd name="T41" fmla="*/ 39 w 39"/>
                  <a:gd name="T42" fmla="*/ 6 h 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39" h="6">
                    <a:moveTo>
                      <a:pt x="33" y="6"/>
                    </a:moveTo>
                    <a:lnTo>
                      <a:pt x="33" y="6"/>
                    </a:lnTo>
                    <a:lnTo>
                      <a:pt x="28" y="6"/>
                    </a:lnTo>
                    <a:lnTo>
                      <a:pt x="17" y="6"/>
                    </a:lnTo>
                    <a:lnTo>
                      <a:pt x="6" y="6"/>
                    </a:lnTo>
                    <a:lnTo>
                      <a:pt x="0" y="0"/>
                    </a:lnTo>
                    <a:lnTo>
                      <a:pt x="6" y="0"/>
                    </a:lnTo>
                    <a:lnTo>
                      <a:pt x="22" y="0"/>
                    </a:lnTo>
                    <a:lnTo>
                      <a:pt x="33" y="0"/>
                    </a:lnTo>
                    <a:lnTo>
                      <a:pt x="39" y="6"/>
                    </a:lnTo>
                    <a:lnTo>
                      <a:pt x="33" y="6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6" name="Freeform 1515"/>
              <p:cNvSpPr>
                <a:spLocks/>
              </p:cNvSpPr>
              <p:nvPr/>
            </p:nvSpPr>
            <p:spPr bwMode="auto">
              <a:xfrm>
                <a:off x="-6226705" y="-5882684"/>
                <a:ext cx="123959" cy="41321"/>
              </a:xfrm>
              <a:custGeom>
                <a:avLst/>
                <a:gdLst>
                  <a:gd name="T0" fmla="*/ 0 w 33"/>
                  <a:gd name="T1" fmla="*/ 2147483647 h 11"/>
                  <a:gd name="T2" fmla="*/ 0 w 33"/>
                  <a:gd name="T3" fmla="*/ 2147483647 h 11"/>
                  <a:gd name="T4" fmla="*/ 0 w 33"/>
                  <a:gd name="T5" fmla="*/ 2147483647 h 11"/>
                  <a:gd name="T6" fmla="*/ 2147483647 w 33"/>
                  <a:gd name="T7" fmla="*/ 0 h 11"/>
                  <a:gd name="T8" fmla="*/ 2147483647 w 33"/>
                  <a:gd name="T9" fmla="*/ 0 h 11"/>
                  <a:gd name="T10" fmla="*/ 2147483647 w 33"/>
                  <a:gd name="T11" fmla="*/ 0 h 11"/>
                  <a:gd name="T12" fmla="*/ 2147483647 w 33"/>
                  <a:gd name="T13" fmla="*/ 2147483647 h 11"/>
                  <a:gd name="T14" fmla="*/ 2147483647 w 33"/>
                  <a:gd name="T15" fmla="*/ 2147483647 h 11"/>
                  <a:gd name="T16" fmla="*/ 2147483647 w 33"/>
                  <a:gd name="T17" fmla="*/ 2147483647 h 11"/>
                  <a:gd name="T18" fmla="*/ 2147483647 w 33"/>
                  <a:gd name="T19" fmla="*/ 2147483647 h 11"/>
                  <a:gd name="T20" fmla="*/ 2147483647 w 33"/>
                  <a:gd name="T21" fmla="*/ 2147483647 h 11"/>
                  <a:gd name="T22" fmla="*/ 2147483647 w 33"/>
                  <a:gd name="T23" fmla="*/ 2147483647 h 11"/>
                  <a:gd name="T24" fmla="*/ 0 w 33"/>
                  <a:gd name="T25" fmla="*/ 2147483647 h 11"/>
                  <a:gd name="T26" fmla="*/ 0 w 33"/>
                  <a:gd name="T27" fmla="*/ 2147483647 h 11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33"/>
                  <a:gd name="T43" fmla="*/ 0 h 11"/>
                  <a:gd name="T44" fmla="*/ 33 w 33"/>
                  <a:gd name="T45" fmla="*/ 11 h 11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33" h="11">
                    <a:moveTo>
                      <a:pt x="0" y="6"/>
                    </a:moveTo>
                    <a:lnTo>
                      <a:pt x="0" y="6"/>
                    </a:lnTo>
                    <a:lnTo>
                      <a:pt x="5" y="0"/>
                    </a:lnTo>
                    <a:lnTo>
                      <a:pt x="16" y="0"/>
                    </a:lnTo>
                    <a:lnTo>
                      <a:pt x="27" y="0"/>
                    </a:lnTo>
                    <a:lnTo>
                      <a:pt x="33" y="6"/>
                    </a:lnTo>
                    <a:lnTo>
                      <a:pt x="27" y="11"/>
                    </a:lnTo>
                    <a:lnTo>
                      <a:pt x="16" y="6"/>
                    </a:lnTo>
                    <a:lnTo>
                      <a:pt x="11" y="6"/>
                    </a:lnTo>
                    <a:lnTo>
                      <a:pt x="0" y="6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7" name="Freeform 1516"/>
              <p:cNvSpPr>
                <a:spLocks/>
              </p:cNvSpPr>
              <p:nvPr/>
            </p:nvSpPr>
            <p:spPr bwMode="auto">
              <a:xfrm>
                <a:off x="-6249243" y="-5822580"/>
                <a:ext cx="206599" cy="22539"/>
              </a:xfrm>
              <a:custGeom>
                <a:avLst/>
                <a:gdLst>
                  <a:gd name="T0" fmla="*/ 2147483647 w 55"/>
                  <a:gd name="T1" fmla="*/ 2147483647 h 6"/>
                  <a:gd name="T2" fmla="*/ 2147483647 w 55"/>
                  <a:gd name="T3" fmla="*/ 2147483647 h 6"/>
                  <a:gd name="T4" fmla="*/ 2147483647 w 55"/>
                  <a:gd name="T5" fmla="*/ 2147483647 h 6"/>
                  <a:gd name="T6" fmla="*/ 2147483647 w 55"/>
                  <a:gd name="T7" fmla="*/ 2147483647 h 6"/>
                  <a:gd name="T8" fmla="*/ 0 w 55"/>
                  <a:gd name="T9" fmla="*/ 0 h 6"/>
                  <a:gd name="T10" fmla="*/ 0 w 55"/>
                  <a:gd name="T11" fmla="*/ 0 h 6"/>
                  <a:gd name="T12" fmla="*/ 2147483647 w 55"/>
                  <a:gd name="T13" fmla="*/ 0 h 6"/>
                  <a:gd name="T14" fmla="*/ 2147483647 w 55"/>
                  <a:gd name="T15" fmla="*/ 0 h 6"/>
                  <a:gd name="T16" fmla="*/ 2147483647 w 55"/>
                  <a:gd name="T17" fmla="*/ 0 h 6"/>
                  <a:gd name="T18" fmla="*/ 2147483647 w 55"/>
                  <a:gd name="T19" fmla="*/ 2147483647 h 6"/>
                  <a:gd name="T20" fmla="*/ 2147483647 w 55"/>
                  <a:gd name="T21" fmla="*/ 2147483647 h 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55"/>
                  <a:gd name="T34" fmla="*/ 0 h 6"/>
                  <a:gd name="T35" fmla="*/ 55 w 55"/>
                  <a:gd name="T36" fmla="*/ 6 h 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55" h="6">
                    <a:moveTo>
                      <a:pt x="55" y="6"/>
                    </a:moveTo>
                    <a:lnTo>
                      <a:pt x="55" y="6"/>
                    </a:lnTo>
                    <a:lnTo>
                      <a:pt x="28" y="6"/>
                    </a:lnTo>
                    <a:lnTo>
                      <a:pt x="11" y="6"/>
                    </a:lnTo>
                    <a:lnTo>
                      <a:pt x="0" y="0"/>
                    </a:lnTo>
                    <a:lnTo>
                      <a:pt x="28" y="0"/>
                    </a:lnTo>
                    <a:lnTo>
                      <a:pt x="44" y="0"/>
                    </a:lnTo>
                    <a:lnTo>
                      <a:pt x="50" y="0"/>
                    </a:lnTo>
                    <a:lnTo>
                      <a:pt x="55" y="6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8" name="Freeform 1517"/>
              <p:cNvSpPr>
                <a:spLocks/>
              </p:cNvSpPr>
              <p:nvPr/>
            </p:nvSpPr>
            <p:spPr bwMode="auto">
              <a:xfrm>
                <a:off x="-6391984" y="-5841363"/>
                <a:ext cx="123959" cy="41321"/>
              </a:xfrm>
              <a:custGeom>
                <a:avLst/>
                <a:gdLst>
                  <a:gd name="T0" fmla="*/ 0 w 33"/>
                  <a:gd name="T1" fmla="*/ 2147483647 h 11"/>
                  <a:gd name="T2" fmla="*/ 0 w 33"/>
                  <a:gd name="T3" fmla="*/ 2147483647 h 11"/>
                  <a:gd name="T4" fmla="*/ 2147483647 w 33"/>
                  <a:gd name="T5" fmla="*/ 0 h 11"/>
                  <a:gd name="T6" fmla="*/ 2147483647 w 33"/>
                  <a:gd name="T7" fmla="*/ 0 h 11"/>
                  <a:gd name="T8" fmla="*/ 2147483647 w 33"/>
                  <a:gd name="T9" fmla="*/ 2147483647 h 11"/>
                  <a:gd name="T10" fmla="*/ 2147483647 w 33"/>
                  <a:gd name="T11" fmla="*/ 0 h 11"/>
                  <a:gd name="T12" fmla="*/ 2147483647 w 33"/>
                  <a:gd name="T13" fmla="*/ 0 h 11"/>
                  <a:gd name="T14" fmla="*/ 2147483647 w 33"/>
                  <a:gd name="T15" fmla="*/ 2147483647 h 11"/>
                  <a:gd name="T16" fmla="*/ 2147483647 w 33"/>
                  <a:gd name="T17" fmla="*/ 2147483647 h 11"/>
                  <a:gd name="T18" fmla="*/ 2147483647 w 33"/>
                  <a:gd name="T19" fmla="*/ 2147483647 h 11"/>
                  <a:gd name="T20" fmla="*/ 2147483647 w 33"/>
                  <a:gd name="T21" fmla="*/ 2147483647 h 11"/>
                  <a:gd name="T22" fmla="*/ 0 w 33"/>
                  <a:gd name="T23" fmla="*/ 2147483647 h 11"/>
                  <a:gd name="T24" fmla="*/ 0 w 33"/>
                  <a:gd name="T25" fmla="*/ 2147483647 h 11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33"/>
                  <a:gd name="T40" fmla="*/ 0 h 11"/>
                  <a:gd name="T41" fmla="*/ 33 w 33"/>
                  <a:gd name="T42" fmla="*/ 11 h 11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33" h="11">
                    <a:moveTo>
                      <a:pt x="0" y="5"/>
                    </a:moveTo>
                    <a:lnTo>
                      <a:pt x="0" y="5"/>
                    </a:lnTo>
                    <a:lnTo>
                      <a:pt x="11" y="0"/>
                    </a:lnTo>
                    <a:lnTo>
                      <a:pt x="17" y="0"/>
                    </a:lnTo>
                    <a:lnTo>
                      <a:pt x="28" y="5"/>
                    </a:lnTo>
                    <a:lnTo>
                      <a:pt x="33" y="0"/>
                    </a:lnTo>
                    <a:lnTo>
                      <a:pt x="33" y="5"/>
                    </a:lnTo>
                    <a:lnTo>
                      <a:pt x="33" y="11"/>
                    </a:lnTo>
                    <a:lnTo>
                      <a:pt x="17" y="11"/>
                    </a:lnTo>
                    <a:lnTo>
                      <a:pt x="6" y="11"/>
                    </a:ln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9" name="Freeform 1518"/>
              <p:cNvSpPr>
                <a:spLocks/>
              </p:cNvSpPr>
              <p:nvPr/>
            </p:nvSpPr>
            <p:spPr bwMode="auto">
              <a:xfrm>
                <a:off x="-6249243" y="-5781259"/>
                <a:ext cx="206599" cy="41321"/>
              </a:xfrm>
              <a:custGeom>
                <a:avLst/>
                <a:gdLst>
                  <a:gd name="T0" fmla="*/ 2147483647 w 55"/>
                  <a:gd name="T1" fmla="*/ 2147483647 h 11"/>
                  <a:gd name="T2" fmla="*/ 2147483647 w 55"/>
                  <a:gd name="T3" fmla="*/ 2147483647 h 11"/>
                  <a:gd name="T4" fmla="*/ 2147483647 w 55"/>
                  <a:gd name="T5" fmla="*/ 2147483647 h 11"/>
                  <a:gd name="T6" fmla="*/ 2147483647 w 55"/>
                  <a:gd name="T7" fmla="*/ 2147483647 h 11"/>
                  <a:gd name="T8" fmla="*/ 2147483647 w 55"/>
                  <a:gd name="T9" fmla="*/ 2147483647 h 11"/>
                  <a:gd name="T10" fmla="*/ 0 w 55"/>
                  <a:gd name="T11" fmla="*/ 2147483647 h 11"/>
                  <a:gd name="T12" fmla="*/ 0 w 55"/>
                  <a:gd name="T13" fmla="*/ 2147483647 h 11"/>
                  <a:gd name="T14" fmla="*/ 2147483647 w 55"/>
                  <a:gd name="T15" fmla="*/ 0 h 11"/>
                  <a:gd name="T16" fmla="*/ 2147483647 w 55"/>
                  <a:gd name="T17" fmla="*/ 2147483647 h 11"/>
                  <a:gd name="T18" fmla="*/ 2147483647 w 55"/>
                  <a:gd name="T19" fmla="*/ 2147483647 h 11"/>
                  <a:gd name="T20" fmla="*/ 2147483647 w 55"/>
                  <a:gd name="T21" fmla="*/ 2147483647 h 11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55"/>
                  <a:gd name="T34" fmla="*/ 0 h 11"/>
                  <a:gd name="T35" fmla="*/ 55 w 55"/>
                  <a:gd name="T36" fmla="*/ 11 h 11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55" h="11">
                    <a:moveTo>
                      <a:pt x="55" y="11"/>
                    </a:moveTo>
                    <a:lnTo>
                      <a:pt x="55" y="11"/>
                    </a:lnTo>
                    <a:lnTo>
                      <a:pt x="39" y="11"/>
                    </a:lnTo>
                    <a:lnTo>
                      <a:pt x="22" y="11"/>
                    </a:lnTo>
                    <a:lnTo>
                      <a:pt x="6" y="11"/>
                    </a:lnTo>
                    <a:lnTo>
                      <a:pt x="0" y="6"/>
                    </a:lnTo>
                    <a:lnTo>
                      <a:pt x="22" y="0"/>
                    </a:lnTo>
                    <a:lnTo>
                      <a:pt x="44" y="6"/>
                    </a:lnTo>
                    <a:lnTo>
                      <a:pt x="55" y="1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0" name="Freeform 1519"/>
              <p:cNvSpPr>
                <a:spLocks/>
              </p:cNvSpPr>
              <p:nvPr/>
            </p:nvSpPr>
            <p:spPr bwMode="auto">
              <a:xfrm>
                <a:off x="-6391984" y="-5781259"/>
                <a:ext cx="105177" cy="41321"/>
              </a:xfrm>
              <a:custGeom>
                <a:avLst/>
                <a:gdLst>
                  <a:gd name="T0" fmla="*/ 2147483647 w 28"/>
                  <a:gd name="T1" fmla="*/ 0 h 11"/>
                  <a:gd name="T2" fmla="*/ 2147483647 w 28"/>
                  <a:gd name="T3" fmla="*/ 0 h 11"/>
                  <a:gd name="T4" fmla="*/ 2147483647 w 28"/>
                  <a:gd name="T5" fmla="*/ 2147483647 h 11"/>
                  <a:gd name="T6" fmla="*/ 2147483647 w 28"/>
                  <a:gd name="T7" fmla="*/ 2147483647 h 11"/>
                  <a:gd name="T8" fmla="*/ 2147483647 w 28"/>
                  <a:gd name="T9" fmla="*/ 2147483647 h 11"/>
                  <a:gd name="T10" fmla="*/ 2147483647 w 28"/>
                  <a:gd name="T11" fmla="*/ 2147483647 h 11"/>
                  <a:gd name="T12" fmla="*/ 2147483647 w 28"/>
                  <a:gd name="T13" fmla="*/ 2147483647 h 11"/>
                  <a:gd name="T14" fmla="*/ 2147483647 w 28"/>
                  <a:gd name="T15" fmla="*/ 2147483647 h 11"/>
                  <a:gd name="T16" fmla="*/ 2147483647 w 28"/>
                  <a:gd name="T17" fmla="*/ 2147483647 h 11"/>
                  <a:gd name="T18" fmla="*/ 2147483647 w 28"/>
                  <a:gd name="T19" fmla="*/ 2147483647 h 11"/>
                  <a:gd name="T20" fmla="*/ 0 w 28"/>
                  <a:gd name="T21" fmla="*/ 2147483647 h 11"/>
                  <a:gd name="T22" fmla="*/ 0 w 28"/>
                  <a:gd name="T23" fmla="*/ 2147483647 h 11"/>
                  <a:gd name="T24" fmla="*/ 0 w 28"/>
                  <a:gd name="T25" fmla="*/ 2147483647 h 11"/>
                  <a:gd name="T26" fmla="*/ 0 w 28"/>
                  <a:gd name="T27" fmla="*/ 2147483647 h 11"/>
                  <a:gd name="T28" fmla="*/ 0 w 28"/>
                  <a:gd name="T29" fmla="*/ 2147483647 h 11"/>
                  <a:gd name="T30" fmla="*/ 0 w 28"/>
                  <a:gd name="T31" fmla="*/ 0 h 11"/>
                  <a:gd name="T32" fmla="*/ 0 w 28"/>
                  <a:gd name="T33" fmla="*/ 0 h 11"/>
                  <a:gd name="T34" fmla="*/ 2147483647 w 28"/>
                  <a:gd name="T35" fmla="*/ 0 h 11"/>
                  <a:gd name="T36" fmla="*/ 2147483647 w 28"/>
                  <a:gd name="T37" fmla="*/ 0 h 11"/>
                  <a:gd name="T38" fmla="*/ 2147483647 w 28"/>
                  <a:gd name="T39" fmla="*/ 0 h 11"/>
                  <a:gd name="T40" fmla="*/ 2147483647 w 28"/>
                  <a:gd name="T41" fmla="*/ 0 h 11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w 28"/>
                  <a:gd name="T64" fmla="*/ 0 h 11"/>
                  <a:gd name="T65" fmla="*/ 28 w 28"/>
                  <a:gd name="T66" fmla="*/ 11 h 11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T63" t="T64" r="T65" b="T66"/>
                <a:pathLst>
                  <a:path w="28" h="11">
                    <a:moveTo>
                      <a:pt x="28" y="0"/>
                    </a:moveTo>
                    <a:lnTo>
                      <a:pt x="28" y="0"/>
                    </a:lnTo>
                    <a:lnTo>
                      <a:pt x="28" y="6"/>
                    </a:lnTo>
                    <a:lnTo>
                      <a:pt x="28" y="11"/>
                    </a:lnTo>
                    <a:lnTo>
                      <a:pt x="22" y="11"/>
                    </a:lnTo>
                    <a:lnTo>
                      <a:pt x="22" y="6"/>
                    </a:lnTo>
                    <a:lnTo>
                      <a:pt x="11" y="11"/>
                    </a:lnTo>
                    <a:lnTo>
                      <a:pt x="6" y="6"/>
                    </a:lnTo>
                    <a:lnTo>
                      <a:pt x="0" y="6"/>
                    </a:lnTo>
                    <a:lnTo>
                      <a:pt x="0" y="11"/>
                    </a:lnTo>
                    <a:lnTo>
                      <a:pt x="0" y="0"/>
                    </a:lnTo>
                    <a:lnTo>
                      <a:pt x="17" y="0"/>
                    </a:lnTo>
                    <a:lnTo>
                      <a:pt x="22" y="0"/>
                    </a:lnTo>
                    <a:lnTo>
                      <a:pt x="28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1" name="Freeform 1520"/>
              <p:cNvSpPr>
                <a:spLocks/>
              </p:cNvSpPr>
              <p:nvPr/>
            </p:nvSpPr>
            <p:spPr bwMode="auto">
              <a:xfrm>
                <a:off x="-6226705" y="-6209498"/>
                <a:ext cx="123959" cy="37565"/>
              </a:xfrm>
              <a:custGeom>
                <a:avLst/>
                <a:gdLst>
                  <a:gd name="T0" fmla="*/ 2147483647 w 33"/>
                  <a:gd name="T1" fmla="*/ 0 h 10"/>
                  <a:gd name="T2" fmla="*/ 2147483647 w 33"/>
                  <a:gd name="T3" fmla="*/ 0 h 10"/>
                  <a:gd name="T4" fmla="*/ 2147483647 w 33"/>
                  <a:gd name="T5" fmla="*/ 0 h 10"/>
                  <a:gd name="T6" fmla="*/ 2147483647 w 33"/>
                  <a:gd name="T7" fmla="*/ 2147483647 h 10"/>
                  <a:gd name="T8" fmla="*/ 2147483647 w 33"/>
                  <a:gd name="T9" fmla="*/ 0 h 10"/>
                  <a:gd name="T10" fmla="*/ 2147483647 w 33"/>
                  <a:gd name="T11" fmla="*/ 0 h 10"/>
                  <a:gd name="T12" fmla="*/ 2147483647 w 33"/>
                  <a:gd name="T13" fmla="*/ 2147483647 h 10"/>
                  <a:gd name="T14" fmla="*/ 2147483647 w 33"/>
                  <a:gd name="T15" fmla="*/ 2147483647 h 10"/>
                  <a:gd name="T16" fmla="*/ 2147483647 w 33"/>
                  <a:gd name="T17" fmla="*/ 2147483647 h 10"/>
                  <a:gd name="T18" fmla="*/ 2147483647 w 33"/>
                  <a:gd name="T19" fmla="*/ 2147483647 h 10"/>
                  <a:gd name="T20" fmla="*/ 0 w 33"/>
                  <a:gd name="T21" fmla="*/ 2147483647 h 10"/>
                  <a:gd name="T22" fmla="*/ 2147483647 w 33"/>
                  <a:gd name="T23" fmla="*/ 0 h 10"/>
                  <a:gd name="T24" fmla="*/ 2147483647 w 33"/>
                  <a:gd name="T25" fmla="*/ 0 h 10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33"/>
                  <a:gd name="T40" fmla="*/ 0 h 10"/>
                  <a:gd name="T41" fmla="*/ 33 w 33"/>
                  <a:gd name="T42" fmla="*/ 10 h 10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33" h="10">
                    <a:moveTo>
                      <a:pt x="5" y="0"/>
                    </a:moveTo>
                    <a:lnTo>
                      <a:pt x="5" y="0"/>
                    </a:lnTo>
                    <a:lnTo>
                      <a:pt x="11" y="5"/>
                    </a:lnTo>
                    <a:lnTo>
                      <a:pt x="16" y="0"/>
                    </a:lnTo>
                    <a:lnTo>
                      <a:pt x="27" y="0"/>
                    </a:lnTo>
                    <a:lnTo>
                      <a:pt x="33" y="5"/>
                    </a:lnTo>
                    <a:lnTo>
                      <a:pt x="33" y="10"/>
                    </a:lnTo>
                    <a:lnTo>
                      <a:pt x="11" y="10"/>
                    </a:lnTo>
                    <a:lnTo>
                      <a:pt x="0" y="5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2" name="Freeform 1521"/>
              <p:cNvSpPr>
                <a:spLocks/>
              </p:cNvSpPr>
              <p:nvPr/>
            </p:nvSpPr>
            <p:spPr bwMode="auto">
              <a:xfrm>
                <a:off x="-6226705" y="-6292141"/>
                <a:ext cx="101421" cy="60104"/>
              </a:xfrm>
              <a:custGeom>
                <a:avLst/>
                <a:gdLst>
                  <a:gd name="T0" fmla="*/ 0 w 27"/>
                  <a:gd name="T1" fmla="*/ 2147483647 h 16"/>
                  <a:gd name="T2" fmla="*/ 0 w 27"/>
                  <a:gd name="T3" fmla="*/ 2147483647 h 16"/>
                  <a:gd name="T4" fmla="*/ 2147483647 w 27"/>
                  <a:gd name="T5" fmla="*/ 2147483647 h 16"/>
                  <a:gd name="T6" fmla="*/ 2147483647 w 27"/>
                  <a:gd name="T7" fmla="*/ 0 h 16"/>
                  <a:gd name="T8" fmla="*/ 2147483647 w 27"/>
                  <a:gd name="T9" fmla="*/ 0 h 16"/>
                  <a:gd name="T10" fmla="*/ 2147483647 w 27"/>
                  <a:gd name="T11" fmla="*/ 2147483647 h 16"/>
                  <a:gd name="T12" fmla="*/ 2147483647 w 27"/>
                  <a:gd name="T13" fmla="*/ 2147483647 h 16"/>
                  <a:gd name="T14" fmla="*/ 2147483647 w 27"/>
                  <a:gd name="T15" fmla="*/ 2147483647 h 16"/>
                  <a:gd name="T16" fmla="*/ 2147483647 w 27"/>
                  <a:gd name="T17" fmla="*/ 2147483647 h 16"/>
                  <a:gd name="T18" fmla="*/ 2147483647 w 27"/>
                  <a:gd name="T19" fmla="*/ 2147483647 h 16"/>
                  <a:gd name="T20" fmla="*/ 2147483647 w 27"/>
                  <a:gd name="T21" fmla="*/ 2147483647 h 16"/>
                  <a:gd name="T22" fmla="*/ 2147483647 w 27"/>
                  <a:gd name="T23" fmla="*/ 2147483647 h 16"/>
                  <a:gd name="T24" fmla="*/ 0 w 27"/>
                  <a:gd name="T25" fmla="*/ 2147483647 h 16"/>
                  <a:gd name="T26" fmla="*/ 0 w 27"/>
                  <a:gd name="T27" fmla="*/ 2147483647 h 1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27"/>
                  <a:gd name="T43" fmla="*/ 0 h 16"/>
                  <a:gd name="T44" fmla="*/ 27 w 27"/>
                  <a:gd name="T45" fmla="*/ 16 h 1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27" h="16">
                    <a:moveTo>
                      <a:pt x="0" y="11"/>
                    </a:moveTo>
                    <a:lnTo>
                      <a:pt x="0" y="11"/>
                    </a:lnTo>
                    <a:lnTo>
                      <a:pt x="5" y="5"/>
                    </a:lnTo>
                    <a:lnTo>
                      <a:pt x="5" y="0"/>
                    </a:lnTo>
                    <a:lnTo>
                      <a:pt x="11" y="5"/>
                    </a:lnTo>
                    <a:lnTo>
                      <a:pt x="22" y="11"/>
                    </a:lnTo>
                    <a:lnTo>
                      <a:pt x="27" y="11"/>
                    </a:lnTo>
                    <a:lnTo>
                      <a:pt x="22" y="16"/>
                    </a:lnTo>
                    <a:lnTo>
                      <a:pt x="22" y="11"/>
                    </a:lnTo>
                    <a:lnTo>
                      <a:pt x="16" y="11"/>
                    </a:lnTo>
                    <a:lnTo>
                      <a:pt x="0" y="1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3" name="Freeform 1522"/>
              <p:cNvSpPr>
                <a:spLocks/>
              </p:cNvSpPr>
              <p:nvPr/>
            </p:nvSpPr>
            <p:spPr bwMode="auto">
              <a:xfrm>
                <a:off x="-6369446" y="-6292141"/>
                <a:ext cx="60101" cy="60104"/>
              </a:xfrm>
              <a:custGeom>
                <a:avLst/>
                <a:gdLst>
                  <a:gd name="T0" fmla="*/ 2147483647 w 16"/>
                  <a:gd name="T1" fmla="*/ 0 h 16"/>
                  <a:gd name="T2" fmla="*/ 2147483647 w 16"/>
                  <a:gd name="T3" fmla="*/ 0 h 16"/>
                  <a:gd name="T4" fmla="*/ 2147483647 w 16"/>
                  <a:gd name="T5" fmla="*/ 2147483647 h 16"/>
                  <a:gd name="T6" fmla="*/ 2147483647 w 16"/>
                  <a:gd name="T7" fmla="*/ 2147483647 h 16"/>
                  <a:gd name="T8" fmla="*/ 2147483647 w 16"/>
                  <a:gd name="T9" fmla="*/ 0 h 16"/>
                  <a:gd name="T10" fmla="*/ 2147483647 w 16"/>
                  <a:gd name="T11" fmla="*/ 0 h 16"/>
                  <a:gd name="T12" fmla="*/ 2147483647 w 16"/>
                  <a:gd name="T13" fmla="*/ 2147483647 h 16"/>
                  <a:gd name="T14" fmla="*/ 2147483647 w 16"/>
                  <a:gd name="T15" fmla="*/ 2147483647 h 16"/>
                  <a:gd name="T16" fmla="*/ 2147483647 w 16"/>
                  <a:gd name="T17" fmla="*/ 2147483647 h 16"/>
                  <a:gd name="T18" fmla="*/ 0 w 16"/>
                  <a:gd name="T19" fmla="*/ 2147483647 h 16"/>
                  <a:gd name="T20" fmla="*/ 0 w 16"/>
                  <a:gd name="T21" fmla="*/ 2147483647 h 16"/>
                  <a:gd name="T22" fmla="*/ 2147483647 w 16"/>
                  <a:gd name="T23" fmla="*/ 0 h 16"/>
                  <a:gd name="T24" fmla="*/ 2147483647 w 16"/>
                  <a:gd name="T25" fmla="*/ 0 h 1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16"/>
                  <a:gd name="T40" fmla="*/ 0 h 16"/>
                  <a:gd name="T41" fmla="*/ 16 w 16"/>
                  <a:gd name="T42" fmla="*/ 16 h 1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16" h="16">
                    <a:moveTo>
                      <a:pt x="5" y="0"/>
                    </a:moveTo>
                    <a:lnTo>
                      <a:pt x="5" y="0"/>
                    </a:lnTo>
                    <a:lnTo>
                      <a:pt x="5" y="5"/>
                    </a:lnTo>
                    <a:lnTo>
                      <a:pt x="16" y="0"/>
                    </a:lnTo>
                    <a:lnTo>
                      <a:pt x="16" y="11"/>
                    </a:lnTo>
                    <a:lnTo>
                      <a:pt x="5" y="16"/>
                    </a:lnTo>
                    <a:lnTo>
                      <a:pt x="0" y="11"/>
                    </a:lnTo>
                    <a:lnTo>
                      <a:pt x="0" y="5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4" name="Freeform 1523"/>
              <p:cNvSpPr>
                <a:spLocks/>
              </p:cNvSpPr>
              <p:nvPr/>
            </p:nvSpPr>
            <p:spPr bwMode="auto">
              <a:xfrm>
                <a:off x="-6391984" y="-6232037"/>
                <a:ext cx="105177" cy="60104"/>
              </a:xfrm>
              <a:custGeom>
                <a:avLst/>
                <a:gdLst>
                  <a:gd name="T0" fmla="*/ 2147483647 w 28"/>
                  <a:gd name="T1" fmla="*/ 2147483647 h 16"/>
                  <a:gd name="T2" fmla="*/ 2147483647 w 28"/>
                  <a:gd name="T3" fmla="*/ 2147483647 h 16"/>
                  <a:gd name="T4" fmla="*/ 2147483647 w 28"/>
                  <a:gd name="T5" fmla="*/ 2147483647 h 16"/>
                  <a:gd name="T6" fmla="*/ 0 w 28"/>
                  <a:gd name="T7" fmla="*/ 2147483647 h 16"/>
                  <a:gd name="T8" fmla="*/ 0 w 28"/>
                  <a:gd name="T9" fmla="*/ 2147483647 h 16"/>
                  <a:gd name="T10" fmla="*/ 0 w 28"/>
                  <a:gd name="T11" fmla="*/ 2147483647 h 16"/>
                  <a:gd name="T12" fmla="*/ 0 w 28"/>
                  <a:gd name="T13" fmla="*/ 0 h 16"/>
                  <a:gd name="T14" fmla="*/ 0 w 28"/>
                  <a:gd name="T15" fmla="*/ 0 h 16"/>
                  <a:gd name="T16" fmla="*/ 0 w 28"/>
                  <a:gd name="T17" fmla="*/ 2147483647 h 16"/>
                  <a:gd name="T18" fmla="*/ 0 w 28"/>
                  <a:gd name="T19" fmla="*/ 2147483647 h 16"/>
                  <a:gd name="T20" fmla="*/ 2147483647 w 28"/>
                  <a:gd name="T21" fmla="*/ 2147483647 h 16"/>
                  <a:gd name="T22" fmla="*/ 2147483647 w 28"/>
                  <a:gd name="T23" fmla="*/ 2147483647 h 16"/>
                  <a:gd name="T24" fmla="*/ 2147483647 w 28"/>
                  <a:gd name="T25" fmla="*/ 2147483647 h 16"/>
                  <a:gd name="T26" fmla="*/ 2147483647 w 28"/>
                  <a:gd name="T27" fmla="*/ 2147483647 h 16"/>
                  <a:gd name="T28" fmla="*/ 2147483647 w 28"/>
                  <a:gd name="T29" fmla="*/ 2147483647 h 16"/>
                  <a:gd name="T30" fmla="*/ 2147483647 w 28"/>
                  <a:gd name="T31" fmla="*/ 2147483647 h 16"/>
                  <a:gd name="T32" fmla="*/ 2147483647 w 28"/>
                  <a:gd name="T33" fmla="*/ 2147483647 h 16"/>
                  <a:gd name="T34" fmla="*/ 2147483647 w 28"/>
                  <a:gd name="T35" fmla="*/ 2147483647 h 16"/>
                  <a:gd name="T36" fmla="*/ 2147483647 w 28"/>
                  <a:gd name="T37" fmla="*/ 2147483647 h 1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28"/>
                  <a:gd name="T58" fmla="*/ 0 h 16"/>
                  <a:gd name="T59" fmla="*/ 28 w 28"/>
                  <a:gd name="T60" fmla="*/ 16 h 1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28" h="16">
                    <a:moveTo>
                      <a:pt x="22" y="16"/>
                    </a:moveTo>
                    <a:lnTo>
                      <a:pt x="22" y="16"/>
                    </a:lnTo>
                    <a:lnTo>
                      <a:pt x="17" y="11"/>
                    </a:lnTo>
                    <a:lnTo>
                      <a:pt x="0" y="11"/>
                    </a:lnTo>
                    <a:lnTo>
                      <a:pt x="0" y="6"/>
                    </a:lnTo>
                    <a:lnTo>
                      <a:pt x="0" y="0"/>
                    </a:lnTo>
                    <a:lnTo>
                      <a:pt x="0" y="11"/>
                    </a:lnTo>
                    <a:lnTo>
                      <a:pt x="6" y="6"/>
                    </a:lnTo>
                    <a:lnTo>
                      <a:pt x="17" y="6"/>
                    </a:lnTo>
                    <a:lnTo>
                      <a:pt x="28" y="6"/>
                    </a:lnTo>
                    <a:lnTo>
                      <a:pt x="28" y="11"/>
                    </a:lnTo>
                    <a:lnTo>
                      <a:pt x="28" y="16"/>
                    </a:lnTo>
                    <a:lnTo>
                      <a:pt x="22" y="16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5" name="Freeform 1524"/>
              <p:cNvSpPr>
                <a:spLocks/>
              </p:cNvSpPr>
              <p:nvPr/>
            </p:nvSpPr>
            <p:spPr bwMode="auto">
              <a:xfrm>
                <a:off x="-6249243" y="-6149394"/>
                <a:ext cx="146497" cy="41321"/>
              </a:xfrm>
              <a:custGeom>
                <a:avLst/>
                <a:gdLst>
                  <a:gd name="T0" fmla="*/ 0 w 39"/>
                  <a:gd name="T1" fmla="*/ 0 h 11"/>
                  <a:gd name="T2" fmla="*/ 0 w 39"/>
                  <a:gd name="T3" fmla="*/ 0 h 11"/>
                  <a:gd name="T4" fmla="*/ 2147483647 w 39"/>
                  <a:gd name="T5" fmla="*/ 0 h 11"/>
                  <a:gd name="T6" fmla="*/ 2147483647 w 39"/>
                  <a:gd name="T7" fmla="*/ 0 h 11"/>
                  <a:gd name="T8" fmla="*/ 2147483647 w 39"/>
                  <a:gd name="T9" fmla="*/ 2147483647 h 11"/>
                  <a:gd name="T10" fmla="*/ 2147483647 w 39"/>
                  <a:gd name="T11" fmla="*/ 2147483647 h 11"/>
                  <a:gd name="T12" fmla="*/ 2147483647 w 39"/>
                  <a:gd name="T13" fmla="*/ 2147483647 h 11"/>
                  <a:gd name="T14" fmla="*/ 2147483647 w 39"/>
                  <a:gd name="T15" fmla="*/ 2147483647 h 11"/>
                  <a:gd name="T16" fmla="*/ 0 w 39"/>
                  <a:gd name="T17" fmla="*/ 0 h 11"/>
                  <a:gd name="T18" fmla="*/ 0 w 39"/>
                  <a:gd name="T19" fmla="*/ 0 h 11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39"/>
                  <a:gd name="T31" fmla="*/ 0 h 11"/>
                  <a:gd name="T32" fmla="*/ 39 w 39"/>
                  <a:gd name="T33" fmla="*/ 11 h 11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39" h="11">
                    <a:moveTo>
                      <a:pt x="0" y="0"/>
                    </a:moveTo>
                    <a:lnTo>
                      <a:pt x="0" y="0"/>
                    </a:lnTo>
                    <a:lnTo>
                      <a:pt x="17" y="0"/>
                    </a:lnTo>
                    <a:lnTo>
                      <a:pt x="28" y="0"/>
                    </a:lnTo>
                    <a:lnTo>
                      <a:pt x="39" y="11"/>
                    </a:lnTo>
                    <a:lnTo>
                      <a:pt x="11" y="5"/>
                    </a:lnTo>
                    <a:lnTo>
                      <a:pt x="6" y="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6" name="Freeform 1525"/>
              <p:cNvSpPr>
                <a:spLocks/>
              </p:cNvSpPr>
              <p:nvPr/>
            </p:nvSpPr>
            <p:spPr bwMode="auto">
              <a:xfrm>
                <a:off x="-6391984" y="-6171933"/>
                <a:ext cx="105177" cy="63860"/>
              </a:xfrm>
              <a:custGeom>
                <a:avLst/>
                <a:gdLst>
                  <a:gd name="T0" fmla="*/ 2147483647 w 28"/>
                  <a:gd name="T1" fmla="*/ 2147483647 h 17"/>
                  <a:gd name="T2" fmla="*/ 2147483647 w 28"/>
                  <a:gd name="T3" fmla="*/ 2147483647 h 17"/>
                  <a:gd name="T4" fmla="*/ 2147483647 w 28"/>
                  <a:gd name="T5" fmla="*/ 2147483647 h 17"/>
                  <a:gd name="T6" fmla="*/ 2147483647 w 28"/>
                  <a:gd name="T7" fmla="*/ 2147483647 h 17"/>
                  <a:gd name="T8" fmla="*/ 0 w 28"/>
                  <a:gd name="T9" fmla="*/ 2147483647 h 17"/>
                  <a:gd name="T10" fmla="*/ 0 w 28"/>
                  <a:gd name="T11" fmla="*/ 2147483647 h 17"/>
                  <a:gd name="T12" fmla="*/ 0 w 28"/>
                  <a:gd name="T13" fmla="*/ 2147483647 h 17"/>
                  <a:gd name="T14" fmla="*/ 2147483647 w 28"/>
                  <a:gd name="T15" fmla="*/ 0 h 17"/>
                  <a:gd name="T16" fmla="*/ 2147483647 w 28"/>
                  <a:gd name="T17" fmla="*/ 2147483647 h 17"/>
                  <a:gd name="T18" fmla="*/ 2147483647 w 28"/>
                  <a:gd name="T19" fmla="*/ 2147483647 h 17"/>
                  <a:gd name="T20" fmla="*/ 2147483647 w 28"/>
                  <a:gd name="T21" fmla="*/ 2147483647 h 17"/>
                  <a:gd name="T22" fmla="*/ 2147483647 w 28"/>
                  <a:gd name="T23" fmla="*/ 2147483647 h 17"/>
                  <a:gd name="T24" fmla="*/ 2147483647 w 28"/>
                  <a:gd name="T25" fmla="*/ 2147483647 h 17"/>
                  <a:gd name="T26" fmla="*/ 2147483647 w 28"/>
                  <a:gd name="T27" fmla="*/ 2147483647 h 17"/>
                  <a:gd name="T28" fmla="*/ 2147483647 w 28"/>
                  <a:gd name="T29" fmla="*/ 2147483647 h 17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28"/>
                  <a:gd name="T46" fmla="*/ 0 h 17"/>
                  <a:gd name="T47" fmla="*/ 28 w 28"/>
                  <a:gd name="T48" fmla="*/ 17 h 17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28" h="17">
                    <a:moveTo>
                      <a:pt x="22" y="17"/>
                    </a:moveTo>
                    <a:lnTo>
                      <a:pt x="22" y="17"/>
                    </a:lnTo>
                    <a:lnTo>
                      <a:pt x="22" y="11"/>
                    </a:lnTo>
                    <a:lnTo>
                      <a:pt x="11" y="11"/>
                    </a:lnTo>
                    <a:lnTo>
                      <a:pt x="0" y="11"/>
                    </a:lnTo>
                    <a:lnTo>
                      <a:pt x="0" y="6"/>
                    </a:lnTo>
                    <a:lnTo>
                      <a:pt x="11" y="0"/>
                    </a:lnTo>
                    <a:lnTo>
                      <a:pt x="28" y="6"/>
                    </a:lnTo>
                    <a:lnTo>
                      <a:pt x="28" y="11"/>
                    </a:lnTo>
                    <a:lnTo>
                      <a:pt x="22" y="17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7" name="Freeform 1526"/>
              <p:cNvSpPr>
                <a:spLocks/>
              </p:cNvSpPr>
              <p:nvPr/>
            </p:nvSpPr>
            <p:spPr bwMode="auto">
              <a:xfrm>
                <a:off x="-6226705" y="-6108073"/>
                <a:ext cx="123959" cy="41321"/>
              </a:xfrm>
              <a:custGeom>
                <a:avLst/>
                <a:gdLst>
                  <a:gd name="T0" fmla="*/ 2147483647 w 33"/>
                  <a:gd name="T1" fmla="*/ 2147483647 h 11"/>
                  <a:gd name="T2" fmla="*/ 2147483647 w 33"/>
                  <a:gd name="T3" fmla="*/ 2147483647 h 11"/>
                  <a:gd name="T4" fmla="*/ 2147483647 w 33"/>
                  <a:gd name="T5" fmla="*/ 2147483647 h 11"/>
                  <a:gd name="T6" fmla="*/ 0 w 33"/>
                  <a:gd name="T7" fmla="*/ 2147483647 h 11"/>
                  <a:gd name="T8" fmla="*/ 0 w 33"/>
                  <a:gd name="T9" fmla="*/ 2147483647 h 11"/>
                  <a:gd name="T10" fmla="*/ 0 w 33"/>
                  <a:gd name="T11" fmla="*/ 2147483647 h 11"/>
                  <a:gd name="T12" fmla="*/ 0 w 33"/>
                  <a:gd name="T13" fmla="*/ 2147483647 h 11"/>
                  <a:gd name="T14" fmla="*/ 2147483647 w 33"/>
                  <a:gd name="T15" fmla="*/ 0 h 11"/>
                  <a:gd name="T16" fmla="*/ 2147483647 w 33"/>
                  <a:gd name="T17" fmla="*/ 0 h 11"/>
                  <a:gd name="T18" fmla="*/ 2147483647 w 33"/>
                  <a:gd name="T19" fmla="*/ 0 h 11"/>
                  <a:gd name="T20" fmla="*/ 2147483647 w 33"/>
                  <a:gd name="T21" fmla="*/ 2147483647 h 11"/>
                  <a:gd name="T22" fmla="*/ 2147483647 w 33"/>
                  <a:gd name="T23" fmla="*/ 2147483647 h 11"/>
                  <a:gd name="T24" fmla="*/ 2147483647 w 33"/>
                  <a:gd name="T25" fmla="*/ 2147483647 h 11"/>
                  <a:gd name="T26" fmla="*/ 2147483647 w 33"/>
                  <a:gd name="T27" fmla="*/ 2147483647 h 11"/>
                  <a:gd name="T28" fmla="*/ 2147483647 w 33"/>
                  <a:gd name="T29" fmla="*/ 2147483647 h 11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33"/>
                  <a:gd name="T46" fmla="*/ 0 h 11"/>
                  <a:gd name="T47" fmla="*/ 33 w 33"/>
                  <a:gd name="T48" fmla="*/ 11 h 11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33" h="11">
                    <a:moveTo>
                      <a:pt x="27" y="11"/>
                    </a:moveTo>
                    <a:lnTo>
                      <a:pt x="27" y="11"/>
                    </a:lnTo>
                    <a:lnTo>
                      <a:pt x="16" y="11"/>
                    </a:lnTo>
                    <a:lnTo>
                      <a:pt x="0" y="11"/>
                    </a:lnTo>
                    <a:lnTo>
                      <a:pt x="0" y="5"/>
                    </a:lnTo>
                    <a:lnTo>
                      <a:pt x="5" y="0"/>
                    </a:lnTo>
                    <a:lnTo>
                      <a:pt x="11" y="5"/>
                    </a:lnTo>
                    <a:lnTo>
                      <a:pt x="22" y="5"/>
                    </a:lnTo>
                    <a:lnTo>
                      <a:pt x="33" y="5"/>
                    </a:lnTo>
                    <a:lnTo>
                      <a:pt x="27" y="1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8" name="Freeform 1527"/>
              <p:cNvSpPr>
                <a:spLocks/>
              </p:cNvSpPr>
              <p:nvPr/>
            </p:nvSpPr>
            <p:spPr bwMode="auto">
              <a:xfrm>
                <a:off x="-6391984" y="-6108073"/>
                <a:ext cx="123959" cy="41321"/>
              </a:xfrm>
              <a:custGeom>
                <a:avLst/>
                <a:gdLst>
                  <a:gd name="T0" fmla="*/ 0 w 33"/>
                  <a:gd name="T1" fmla="*/ 2147483647 h 11"/>
                  <a:gd name="T2" fmla="*/ 0 w 33"/>
                  <a:gd name="T3" fmla="*/ 2147483647 h 11"/>
                  <a:gd name="T4" fmla="*/ 0 w 33"/>
                  <a:gd name="T5" fmla="*/ 0 h 11"/>
                  <a:gd name="T6" fmla="*/ 2147483647 w 33"/>
                  <a:gd name="T7" fmla="*/ 0 h 11"/>
                  <a:gd name="T8" fmla="*/ 2147483647 w 33"/>
                  <a:gd name="T9" fmla="*/ 0 h 11"/>
                  <a:gd name="T10" fmla="*/ 2147483647 w 33"/>
                  <a:gd name="T11" fmla="*/ 0 h 11"/>
                  <a:gd name="T12" fmla="*/ 2147483647 w 33"/>
                  <a:gd name="T13" fmla="*/ 2147483647 h 11"/>
                  <a:gd name="T14" fmla="*/ 2147483647 w 33"/>
                  <a:gd name="T15" fmla="*/ 2147483647 h 11"/>
                  <a:gd name="T16" fmla="*/ 2147483647 w 33"/>
                  <a:gd name="T17" fmla="*/ 2147483647 h 11"/>
                  <a:gd name="T18" fmla="*/ 0 w 33"/>
                  <a:gd name="T19" fmla="*/ 2147483647 h 11"/>
                  <a:gd name="T20" fmla="*/ 0 w 33"/>
                  <a:gd name="T21" fmla="*/ 2147483647 h 11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33"/>
                  <a:gd name="T34" fmla="*/ 0 h 11"/>
                  <a:gd name="T35" fmla="*/ 33 w 33"/>
                  <a:gd name="T36" fmla="*/ 11 h 11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33" h="11">
                    <a:moveTo>
                      <a:pt x="0" y="11"/>
                    </a:moveTo>
                    <a:lnTo>
                      <a:pt x="0" y="11"/>
                    </a:lnTo>
                    <a:lnTo>
                      <a:pt x="0" y="0"/>
                    </a:lnTo>
                    <a:lnTo>
                      <a:pt x="11" y="0"/>
                    </a:lnTo>
                    <a:lnTo>
                      <a:pt x="33" y="0"/>
                    </a:lnTo>
                    <a:lnTo>
                      <a:pt x="33" y="11"/>
                    </a:lnTo>
                    <a:lnTo>
                      <a:pt x="22" y="11"/>
                    </a:lnTo>
                    <a:lnTo>
                      <a:pt x="11" y="5"/>
                    </a:lnTo>
                    <a:lnTo>
                      <a:pt x="0" y="1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9" name="Freeform 1528"/>
              <p:cNvSpPr>
                <a:spLocks/>
              </p:cNvSpPr>
              <p:nvPr/>
            </p:nvSpPr>
            <p:spPr bwMode="auto">
              <a:xfrm>
                <a:off x="-6185385" y="-6047969"/>
                <a:ext cx="101421" cy="41321"/>
              </a:xfrm>
              <a:custGeom>
                <a:avLst/>
                <a:gdLst>
                  <a:gd name="T0" fmla="*/ 0 w 27"/>
                  <a:gd name="T1" fmla="*/ 2147483647 h 11"/>
                  <a:gd name="T2" fmla="*/ 0 w 27"/>
                  <a:gd name="T3" fmla="*/ 2147483647 h 11"/>
                  <a:gd name="T4" fmla="*/ 2147483647 w 27"/>
                  <a:gd name="T5" fmla="*/ 0 h 11"/>
                  <a:gd name="T6" fmla="*/ 2147483647 w 27"/>
                  <a:gd name="T7" fmla="*/ 0 h 11"/>
                  <a:gd name="T8" fmla="*/ 2147483647 w 27"/>
                  <a:gd name="T9" fmla="*/ 2147483647 h 11"/>
                  <a:gd name="T10" fmla="*/ 2147483647 w 27"/>
                  <a:gd name="T11" fmla="*/ 2147483647 h 11"/>
                  <a:gd name="T12" fmla="*/ 2147483647 w 27"/>
                  <a:gd name="T13" fmla="*/ 2147483647 h 11"/>
                  <a:gd name="T14" fmla="*/ 2147483647 w 27"/>
                  <a:gd name="T15" fmla="*/ 2147483647 h 11"/>
                  <a:gd name="T16" fmla="*/ 2147483647 w 27"/>
                  <a:gd name="T17" fmla="*/ 2147483647 h 11"/>
                  <a:gd name="T18" fmla="*/ 0 w 27"/>
                  <a:gd name="T19" fmla="*/ 2147483647 h 11"/>
                  <a:gd name="T20" fmla="*/ 0 w 27"/>
                  <a:gd name="T21" fmla="*/ 2147483647 h 11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27"/>
                  <a:gd name="T34" fmla="*/ 0 h 11"/>
                  <a:gd name="T35" fmla="*/ 27 w 27"/>
                  <a:gd name="T36" fmla="*/ 11 h 11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27" h="11">
                    <a:moveTo>
                      <a:pt x="0" y="6"/>
                    </a:moveTo>
                    <a:lnTo>
                      <a:pt x="0" y="6"/>
                    </a:lnTo>
                    <a:lnTo>
                      <a:pt x="5" y="0"/>
                    </a:lnTo>
                    <a:lnTo>
                      <a:pt x="16" y="0"/>
                    </a:lnTo>
                    <a:lnTo>
                      <a:pt x="27" y="6"/>
                    </a:lnTo>
                    <a:lnTo>
                      <a:pt x="27" y="11"/>
                    </a:lnTo>
                    <a:lnTo>
                      <a:pt x="16" y="11"/>
                    </a:lnTo>
                    <a:lnTo>
                      <a:pt x="5" y="11"/>
                    </a:lnTo>
                    <a:lnTo>
                      <a:pt x="0" y="6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40" name="Freeform 1529"/>
              <p:cNvSpPr>
                <a:spLocks/>
              </p:cNvSpPr>
              <p:nvPr/>
            </p:nvSpPr>
            <p:spPr bwMode="auto">
              <a:xfrm>
                <a:off x="-6391984" y="-6047969"/>
                <a:ext cx="123959" cy="41321"/>
              </a:xfrm>
              <a:custGeom>
                <a:avLst/>
                <a:gdLst>
                  <a:gd name="T0" fmla="*/ 2147483647 w 33"/>
                  <a:gd name="T1" fmla="*/ 2147483647 h 11"/>
                  <a:gd name="T2" fmla="*/ 2147483647 w 33"/>
                  <a:gd name="T3" fmla="*/ 2147483647 h 11"/>
                  <a:gd name="T4" fmla="*/ 2147483647 w 33"/>
                  <a:gd name="T5" fmla="*/ 2147483647 h 11"/>
                  <a:gd name="T6" fmla="*/ 2147483647 w 33"/>
                  <a:gd name="T7" fmla="*/ 2147483647 h 11"/>
                  <a:gd name="T8" fmla="*/ 0 w 33"/>
                  <a:gd name="T9" fmla="*/ 2147483647 h 11"/>
                  <a:gd name="T10" fmla="*/ 0 w 33"/>
                  <a:gd name="T11" fmla="*/ 2147483647 h 11"/>
                  <a:gd name="T12" fmla="*/ 0 w 33"/>
                  <a:gd name="T13" fmla="*/ 0 h 11"/>
                  <a:gd name="T14" fmla="*/ 2147483647 w 33"/>
                  <a:gd name="T15" fmla="*/ 0 h 11"/>
                  <a:gd name="T16" fmla="*/ 2147483647 w 33"/>
                  <a:gd name="T17" fmla="*/ 0 h 11"/>
                  <a:gd name="T18" fmla="*/ 2147483647 w 33"/>
                  <a:gd name="T19" fmla="*/ 0 h 11"/>
                  <a:gd name="T20" fmla="*/ 2147483647 w 33"/>
                  <a:gd name="T21" fmla="*/ 2147483647 h 11"/>
                  <a:gd name="T22" fmla="*/ 2147483647 w 33"/>
                  <a:gd name="T23" fmla="*/ 2147483647 h 11"/>
                  <a:gd name="T24" fmla="*/ 2147483647 w 33"/>
                  <a:gd name="T25" fmla="*/ 2147483647 h 11"/>
                  <a:gd name="T26" fmla="*/ 2147483647 w 33"/>
                  <a:gd name="T27" fmla="*/ 2147483647 h 11"/>
                  <a:gd name="T28" fmla="*/ 2147483647 w 33"/>
                  <a:gd name="T29" fmla="*/ 2147483647 h 11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33"/>
                  <a:gd name="T46" fmla="*/ 0 h 11"/>
                  <a:gd name="T47" fmla="*/ 33 w 33"/>
                  <a:gd name="T48" fmla="*/ 11 h 11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33" h="11">
                    <a:moveTo>
                      <a:pt x="33" y="11"/>
                    </a:moveTo>
                    <a:lnTo>
                      <a:pt x="33" y="11"/>
                    </a:lnTo>
                    <a:lnTo>
                      <a:pt x="28" y="6"/>
                    </a:lnTo>
                    <a:lnTo>
                      <a:pt x="17" y="6"/>
                    </a:lnTo>
                    <a:lnTo>
                      <a:pt x="0" y="6"/>
                    </a:lnTo>
                    <a:lnTo>
                      <a:pt x="0" y="0"/>
                    </a:lnTo>
                    <a:lnTo>
                      <a:pt x="11" y="0"/>
                    </a:lnTo>
                    <a:lnTo>
                      <a:pt x="33" y="0"/>
                    </a:lnTo>
                    <a:lnTo>
                      <a:pt x="33" y="6"/>
                    </a:lnTo>
                    <a:lnTo>
                      <a:pt x="33" y="1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41" name="Freeform 1530"/>
              <p:cNvSpPr>
                <a:spLocks/>
              </p:cNvSpPr>
              <p:nvPr/>
            </p:nvSpPr>
            <p:spPr bwMode="auto">
              <a:xfrm>
                <a:off x="-6249243" y="-5984109"/>
                <a:ext cx="146497" cy="41321"/>
              </a:xfrm>
              <a:custGeom>
                <a:avLst/>
                <a:gdLst>
                  <a:gd name="T0" fmla="*/ 2147483647 w 39"/>
                  <a:gd name="T1" fmla="*/ 0 h 11"/>
                  <a:gd name="T2" fmla="*/ 2147483647 w 39"/>
                  <a:gd name="T3" fmla="*/ 0 h 11"/>
                  <a:gd name="T4" fmla="*/ 2147483647 w 39"/>
                  <a:gd name="T5" fmla="*/ 2147483647 h 11"/>
                  <a:gd name="T6" fmla="*/ 2147483647 w 39"/>
                  <a:gd name="T7" fmla="*/ 2147483647 h 11"/>
                  <a:gd name="T8" fmla="*/ 2147483647 w 39"/>
                  <a:gd name="T9" fmla="*/ 2147483647 h 11"/>
                  <a:gd name="T10" fmla="*/ 0 w 39"/>
                  <a:gd name="T11" fmla="*/ 2147483647 h 11"/>
                  <a:gd name="T12" fmla="*/ 0 w 39"/>
                  <a:gd name="T13" fmla="*/ 2147483647 h 11"/>
                  <a:gd name="T14" fmla="*/ 0 w 39"/>
                  <a:gd name="T15" fmla="*/ 0 h 11"/>
                  <a:gd name="T16" fmla="*/ 2147483647 w 39"/>
                  <a:gd name="T17" fmla="*/ 0 h 11"/>
                  <a:gd name="T18" fmla="*/ 2147483647 w 39"/>
                  <a:gd name="T19" fmla="*/ 0 h 11"/>
                  <a:gd name="T20" fmla="*/ 2147483647 w 39"/>
                  <a:gd name="T21" fmla="*/ 0 h 11"/>
                  <a:gd name="T22" fmla="*/ 2147483647 w 39"/>
                  <a:gd name="T23" fmla="*/ 0 h 11"/>
                  <a:gd name="T24" fmla="*/ 2147483647 w 39"/>
                  <a:gd name="T25" fmla="*/ 0 h 11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39"/>
                  <a:gd name="T40" fmla="*/ 0 h 11"/>
                  <a:gd name="T41" fmla="*/ 39 w 39"/>
                  <a:gd name="T42" fmla="*/ 11 h 11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39" h="11">
                    <a:moveTo>
                      <a:pt x="39" y="0"/>
                    </a:moveTo>
                    <a:lnTo>
                      <a:pt x="39" y="0"/>
                    </a:lnTo>
                    <a:lnTo>
                      <a:pt x="33" y="5"/>
                    </a:lnTo>
                    <a:lnTo>
                      <a:pt x="22" y="5"/>
                    </a:lnTo>
                    <a:lnTo>
                      <a:pt x="11" y="5"/>
                    </a:lnTo>
                    <a:lnTo>
                      <a:pt x="0" y="11"/>
                    </a:lnTo>
                    <a:lnTo>
                      <a:pt x="0" y="0"/>
                    </a:lnTo>
                    <a:lnTo>
                      <a:pt x="6" y="0"/>
                    </a:lnTo>
                    <a:lnTo>
                      <a:pt x="17" y="0"/>
                    </a:lnTo>
                    <a:lnTo>
                      <a:pt x="28" y="0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42" name="Freeform 1531"/>
              <p:cNvSpPr>
                <a:spLocks/>
              </p:cNvSpPr>
              <p:nvPr/>
            </p:nvSpPr>
            <p:spPr bwMode="auto">
              <a:xfrm>
                <a:off x="-6391984" y="-5942788"/>
                <a:ext cx="123959" cy="41321"/>
              </a:xfrm>
              <a:custGeom>
                <a:avLst/>
                <a:gdLst>
                  <a:gd name="T0" fmla="*/ 0 w 33"/>
                  <a:gd name="T1" fmla="*/ 0 h 11"/>
                  <a:gd name="T2" fmla="*/ 0 w 33"/>
                  <a:gd name="T3" fmla="*/ 0 h 11"/>
                  <a:gd name="T4" fmla="*/ 2147483647 w 33"/>
                  <a:gd name="T5" fmla="*/ 0 h 11"/>
                  <a:gd name="T6" fmla="*/ 2147483647 w 33"/>
                  <a:gd name="T7" fmla="*/ 0 h 11"/>
                  <a:gd name="T8" fmla="*/ 2147483647 w 33"/>
                  <a:gd name="T9" fmla="*/ 2147483647 h 11"/>
                  <a:gd name="T10" fmla="*/ 2147483647 w 33"/>
                  <a:gd name="T11" fmla="*/ 2147483647 h 11"/>
                  <a:gd name="T12" fmla="*/ 2147483647 w 33"/>
                  <a:gd name="T13" fmla="*/ 2147483647 h 11"/>
                  <a:gd name="T14" fmla="*/ 2147483647 w 33"/>
                  <a:gd name="T15" fmla="*/ 2147483647 h 11"/>
                  <a:gd name="T16" fmla="*/ 2147483647 w 33"/>
                  <a:gd name="T17" fmla="*/ 2147483647 h 11"/>
                  <a:gd name="T18" fmla="*/ 2147483647 w 33"/>
                  <a:gd name="T19" fmla="*/ 2147483647 h 11"/>
                  <a:gd name="T20" fmla="*/ 2147483647 w 33"/>
                  <a:gd name="T21" fmla="*/ 2147483647 h 11"/>
                  <a:gd name="T22" fmla="*/ 0 w 33"/>
                  <a:gd name="T23" fmla="*/ 2147483647 h 11"/>
                  <a:gd name="T24" fmla="*/ 0 w 33"/>
                  <a:gd name="T25" fmla="*/ 0 h 11"/>
                  <a:gd name="T26" fmla="*/ 0 w 33"/>
                  <a:gd name="T27" fmla="*/ 0 h 11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33"/>
                  <a:gd name="T43" fmla="*/ 0 h 11"/>
                  <a:gd name="T44" fmla="*/ 33 w 33"/>
                  <a:gd name="T45" fmla="*/ 11 h 11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33" h="11">
                    <a:moveTo>
                      <a:pt x="0" y="0"/>
                    </a:moveTo>
                    <a:lnTo>
                      <a:pt x="0" y="0"/>
                    </a:lnTo>
                    <a:lnTo>
                      <a:pt x="6" y="0"/>
                    </a:lnTo>
                    <a:lnTo>
                      <a:pt x="22" y="0"/>
                    </a:lnTo>
                    <a:lnTo>
                      <a:pt x="33" y="5"/>
                    </a:lnTo>
                    <a:lnTo>
                      <a:pt x="33" y="11"/>
                    </a:lnTo>
                    <a:lnTo>
                      <a:pt x="28" y="5"/>
                    </a:lnTo>
                    <a:lnTo>
                      <a:pt x="17" y="11"/>
                    </a:lnTo>
                    <a:lnTo>
                      <a:pt x="6" y="11"/>
                    </a:lnTo>
                    <a:lnTo>
                      <a:pt x="0" y="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43" name="Freeform 1532"/>
              <p:cNvSpPr>
                <a:spLocks/>
              </p:cNvSpPr>
              <p:nvPr/>
            </p:nvSpPr>
            <p:spPr bwMode="auto">
              <a:xfrm>
                <a:off x="-6249243" y="-5942788"/>
                <a:ext cx="105177" cy="41321"/>
              </a:xfrm>
              <a:custGeom>
                <a:avLst/>
                <a:gdLst>
                  <a:gd name="T0" fmla="*/ 2147483647 w 28"/>
                  <a:gd name="T1" fmla="*/ 0 h 11"/>
                  <a:gd name="T2" fmla="*/ 2147483647 w 28"/>
                  <a:gd name="T3" fmla="*/ 0 h 11"/>
                  <a:gd name="T4" fmla="*/ 2147483647 w 28"/>
                  <a:gd name="T5" fmla="*/ 2147483647 h 11"/>
                  <a:gd name="T6" fmla="*/ 2147483647 w 28"/>
                  <a:gd name="T7" fmla="*/ 2147483647 h 11"/>
                  <a:gd name="T8" fmla="*/ 2147483647 w 28"/>
                  <a:gd name="T9" fmla="*/ 2147483647 h 11"/>
                  <a:gd name="T10" fmla="*/ 0 w 28"/>
                  <a:gd name="T11" fmla="*/ 2147483647 h 11"/>
                  <a:gd name="T12" fmla="*/ 0 w 28"/>
                  <a:gd name="T13" fmla="*/ 2147483647 h 11"/>
                  <a:gd name="T14" fmla="*/ 0 w 28"/>
                  <a:gd name="T15" fmla="*/ 0 h 11"/>
                  <a:gd name="T16" fmla="*/ 2147483647 w 28"/>
                  <a:gd name="T17" fmla="*/ 0 h 11"/>
                  <a:gd name="T18" fmla="*/ 2147483647 w 28"/>
                  <a:gd name="T19" fmla="*/ 0 h 11"/>
                  <a:gd name="T20" fmla="*/ 2147483647 w 28"/>
                  <a:gd name="T21" fmla="*/ 0 h 11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28"/>
                  <a:gd name="T34" fmla="*/ 0 h 11"/>
                  <a:gd name="T35" fmla="*/ 28 w 28"/>
                  <a:gd name="T36" fmla="*/ 11 h 11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28" h="11">
                    <a:moveTo>
                      <a:pt x="28" y="0"/>
                    </a:moveTo>
                    <a:lnTo>
                      <a:pt x="28" y="0"/>
                    </a:lnTo>
                    <a:lnTo>
                      <a:pt x="28" y="11"/>
                    </a:lnTo>
                    <a:lnTo>
                      <a:pt x="11" y="11"/>
                    </a:lnTo>
                    <a:lnTo>
                      <a:pt x="0" y="11"/>
                    </a:lnTo>
                    <a:lnTo>
                      <a:pt x="0" y="0"/>
                    </a:lnTo>
                    <a:lnTo>
                      <a:pt x="11" y="0"/>
                    </a:lnTo>
                    <a:lnTo>
                      <a:pt x="28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44" name="Freeform 1533"/>
              <p:cNvSpPr>
                <a:spLocks/>
              </p:cNvSpPr>
              <p:nvPr/>
            </p:nvSpPr>
            <p:spPr bwMode="auto">
              <a:xfrm>
                <a:off x="-6433304" y="-5882684"/>
                <a:ext cx="146497" cy="22539"/>
              </a:xfrm>
              <a:custGeom>
                <a:avLst/>
                <a:gdLst>
                  <a:gd name="T0" fmla="*/ 2147483647 w 39"/>
                  <a:gd name="T1" fmla="*/ 2147483647 h 6"/>
                  <a:gd name="T2" fmla="*/ 2147483647 w 39"/>
                  <a:gd name="T3" fmla="*/ 2147483647 h 6"/>
                  <a:gd name="T4" fmla="*/ 2147483647 w 39"/>
                  <a:gd name="T5" fmla="*/ 2147483647 h 6"/>
                  <a:gd name="T6" fmla="*/ 2147483647 w 39"/>
                  <a:gd name="T7" fmla="*/ 2147483647 h 6"/>
                  <a:gd name="T8" fmla="*/ 2147483647 w 39"/>
                  <a:gd name="T9" fmla="*/ 2147483647 h 6"/>
                  <a:gd name="T10" fmla="*/ 0 w 39"/>
                  <a:gd name="T11" fmla="*/ 0 h 6"/>
                  <a:gd name="T12" fmla="*/ 0 w 39"/>
                  <a:gd name="T13" fmla="*/ 0 h 6"/>
                  <a:gd name="T14" fmla="*/ 2147483647 w 39"/>
                  <a:gd name="T15" fmla="*/ 0 h 6"/>
                  <a:gd name="T16" fmla="*/ 2147483647 w 39"/>
                  <a:gd name="T17" fmla="*/ 0 h 6"/>
                  <a:gd name="T18" fmla="*/ 2147483647 w 39"/>
                  <a:gd name="T19" fmla="*/ 0 h 6"/>
                  <a:gd name="T20" fmla="*/ 2147483647 w 39"/>
                  <a:gd name="T21" fmla="*/ 2147483647 h 6"/>
                  <a:gd name="T22" fmla="*/ 2147483647 w 39"/>
                  <a:gd name="T23" fmla="*/ 2147483647 h 6"/>
                  <a:gd name="T24" fmla="*/ 2147483647 w 39"/>
                  <a:gd name="T25" fmla="*/ 2147483647 h 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39"/>
                  <a:gd name="T40" fmla="*/ 0 h 6"/>
                  <a:gd name="T41" fmla="*/ 39 w 39"/>
                  <a:gd name="T42" fmla="*/ 6 h 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39" h="6">
                    <a:moveTo>
                      <a:pt x="33" y="6"/>
                    </a:moveTo>
                    <a:lnTo>
                      <a:pt x="33" y="6"/>
                    </a:lnTo>
                    <a:lnTo>
                      <a:pt x="28" y="6"/>
                    </a:lnTo>
                    <a:lnTo>
                      <a:pt x="17" y="6"/>
                    </a:lnTo>
                    <a:lnTo>
                      <a:pt x="6" y="6"/>
                    </a:lnTo>
                    <a:lnTo>
                      <a:pt x="0" y="0"/>
                    </a:lnTo>
                    <a:lnTo>
                      <a:pt x="6" y="0"/>
                    </a:lnTo>
                    <a:lnTo>
                      <a:pt x="22" y="0"/>
                    </a:lnTo>
                    <a:lnTo>
                      <a:pt x="33" y="0"/>
                    </a:lnTo>
                    <a:lnTo>
                      <a:pt x="39" y="6"/>
                    </a:lnTo>
                    <a:lnTo>
                      <a:pt x="33" y="6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45" name="Freeform 1534"/>
              <p:cNvSpPr>
                <a:spLocks/>
              </p:cNvSpPr>
              <p:nvPr/>
            </p:nvSpPr>
            <p:spPr bwMode="auto">
              <a:xfrm>
                <a:off x="-6226705" y="-5882684"/>
                <a:ext cx="123959" cy="41321"/>
              </a:xfrm>
              <a:custGeom>
                <a:avLst/>
                <a:gdLst>
                  <a:gd name="T0" fmla="*/ 0 w 33"/>
                  <a:gd name="T1" fmla="*/ 2147483647 h 11"/>
                  <a:gd name="T2" fmla="*/ 0 w 33"/>
                  <a:gd name="T3" fmla="*/ 2147483647 h 11"/>
                  <a:gd name="T4" fmla="*/ 0 w 33"/>
                  <a:gd name="T5" fmla="*/ 2147483647 h 11"/>
                  <a:gd name="T6" fmla="*/ 2147483647 w 33"/>
                  <a:gd name="T7" fmla="*/ 0 h 11"/>
                  <a:gd name="T8" fmla="*/ 2147483647 w 33"/>
                  <a:gd name="T9" fmla="*/ 0 h 11"/>
                  <a:gd name="T10" fmla="*/ 2147483647 w 33"/>
                  <a:gd name="T11" fmla="*/ 0 h 11"/>
                  <a:gd name="T12" fmla="*/ 2147483647 w 33"/>
                  <a:gd name="T13" fmla="*/ 2147483647 h 11"/>
                  <a:gd name="T14" fmla="*/ 2147483647 w 33"/>
                  <a:gd name="T15" fmla="*/ 2147483647 h 11"/>
                  <a:gd name="T16" fmla="*/ 2147483647 w 33"/>
                  <a:gd name="T17" fmla="*/ 2147483647 h 11"/>
                  <a:gd name="T18" fmla="*/ 2147483647 w 33"/>
                  <a:gd name="T19" fmla="*/ 2147483647 h 11"/>
                  <a:gd name="T20" fmla="*/ 2147483647 w 33"/>
                  <a:gd name="T21" fmla="*/ 2147483647 h 11"/>
                  <a:gd name="T22" fmla="*/ 2147483647 w 33"/>
                  <a:gd name="T23" fmla="*/ 2147483647 h 11"/>
                  <a:gd name="T24" fmla="*/ 0 w 33"/>
                  <a:gd name="T25" fmla="*/ 2147483647 h 11"/>
                  <a:gd name="T26" fmla="*/ 0 w 33"/>
                  <a:gd name="T27" fmla="*/ 2147483647 h 11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33"/>
                  <a:gd name="T43" fmla="*/ 0 h 11"/>
                  <a:gd name="T44" fmla="*/ 33 w 33"/>
                  <a:gd name="T45" fmla="*/ 11 h 11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33" h="11">
                    <a:moveTo>
                      <a:pt x="0" y="6"/>
                    </a:moveTo>
                    <a:lnTo>
                      <a:pt x="0" y="6"/>
                    </a:lnTo>
                    <a:lnTo>
                      <a:pt x="5" y="0"/>
                    </a:lnTo>
                    <a:lnTo>
                      <a:pt x="16" y="0"/>
                    </a:lnTo>
                    <a:lnTo>
                      <a:pt x="27" y="0"/>
                    </a:lnTo>
                    <a:lnTo>
                      <a:pt x="33" y="6"/>
                    </a:lnTo>
                    <a:lnTo>
                      <a:pt x="27" y="11"/>
                    </a:lnTo>
                    <a:lnTo>
                      <a:pt x="16" y="6"/>
                    </a:lnTo>
                    <a:lnTo>
                      <a:pt x="11" y="6"/>
                    </a:lnTo>
                    <a:lnTo>
                      <a:pt x="0" y="6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46" name="Freeform 1535"/>
              <p:cNvSpPr>
                <a:spLocks/>
              </p:cNvSpPr>
              <p:nvPr/>
            </p:nvSpPr>
            <p:spPr bwMode="auto">
              <a:xfrm>
                <a:off x="-6249243" y="-5822580"/>
                <a:ext cx="206599" cy="22539"/>
              </a:xfrm>
              <a:custGeom>
                <a:avLst/>
                <a:gdLst>
                  <a:gd name="T0" fmla="*/ 2147483647 w 55"/>
                  <a:gd name="T1" fmla="*/ 2147483647 h 6"/>
                  <a:gd name="T2" fmla="*/ 2147483647 w 55"/>
                  <a:gd name="T3" fmla="*/ 2147483647 h 6"/>
                  <a:gd name="T4" fmla="*/ 2147483647 w 55"/>
                  <a:gd name="T5" fmla="*/ 2147483647 h 6"/>
                  <a:gd name="T6" fmla="*/ 2147483647 w 55"/>
                  <a:gd name="T7" fmla="*/ 2147483647 h 6"/>
                  <a:gd name="T8" fmla="*/ 0 w 55"/>
                  <a:gd name="T9" fmla="*/ 0 h 6"/>
                  <a:gd name="T10" fmla="*/ 0 w 55"/>
                  <a:gd name="T11" fmla="*/ 0 h 6"/>
                  <a:gd name="T12" fmla="*/ 2147483647 w 55"/>
                  <a:gd name="T13" fmla="*/ 0 h 6"/>
                  <a:gd name="T14" fmla="*/ 2147483647 w 55"/>
                  <a:gd name="T15" fmla="*/ 0 h 6"/>
                  <a:gd name="T16" fmla="*/ 2147483647 w 55"/>
                  <a:gd name="T17" fmla="*/ 0 h 6"/>
                  <a:gd name="T18" fmla="*/ 2147483647 w 55"/>
                  <a:gd name="T19" fmla="*/ 2147483647 h 6"/>
                  <a:gd name="T20" fmla="*/ 2147483647 w 55"/>
                  <a:gd name="T21" fmla="*/ 2147483647 h 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55"/>
                  <a:gd name="T34" fmla="*/ 0 h 6"/>
                  <a:gd name="T35" fmla="*/ 55 w 55"/>
                  <a:gd name="T36" fmla="*/ 6 h 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55" h="6">
                    <a:moveTo>
                      <a:pt x="55" y="6"/>
                    </a:moveTo>
                    <a:lnTo>
                      <a:pt x="55" y="6"/>
                    </a:lnTo>
                    <a:lnTo>
                      <a:pt x="28" y="6"/>
                    </a:lnTo>
                    <a:lnTo>
                      <a:pt x="11" y="6"/>
                    </a:lnTo>
                    <a:lnTo>
                      <a:pt x="0" y="0"/>
                    </a:lnTo>
                    <a:lnTo>
                      <a:pt x="28" y="0"/>
                    </a:lnTo>
                    <a:lnTo>
                      <a:pt x="44" y="0"/>
                    </a:lnTo>
                    <a:lnTo>
                      <a:pt x="50" y="0"/>
                    </a:lnTo>
                    <a:lnTo>
                      <a:pt x="55" y="6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47" name="Freeform 1536"/>
              <p:cNvSpPr>
                <a:spLocks/>
              </p:cNvSpPr>
              <p:nvPr/>
            </p:nvSpPr>
            <p:spPr bwMode="auto">
              <a:xfrm>
                <a:off x="-6391984" y="-5841363"/>
                <a:ext cx="123959" cy="41321"/>
              </a:xfrm>
              <a:custGeom>
                <a:avLst/>
                <a:gdLst>
                  <a:gd name="T0" fmla="*/ 0 w 33"/>
                  <a:gd name="T1" fmla="*/ 2147483647 h 11"/>
                  <a:gd name="T2" fmla="*/ 0 w 33"/>
                  <a:gd name="T3" fmla="*/ 2147483647 h 11"/>
                  <a:gd name="T4" fmla="*/ 2147483647 w 33"/>
                  <a:gd name="T5" fmla="*/ 0 h 11"/>
                  <a:gd name="T6" fmla="*/ 2147483647 w 33"/>
                  <a:gd name="T7" fmla="*/ 0 h 11"/>
                  <a:gd name="T8" fmla="*/ 2147483647 w 33"/>
                  <a:gd name="T9" fmla="*/ 2147483647 h 11"/>
                  <a:gd name="T10" fmla="*/ 2147483647 w 33"/>
                  <a:gd name="T11" fmla="*/ 0 h 11"/>
                  <a:gd name="T12" fmla="*/ 2147483647 w 33"/>
                  <a:gd name="T13" fmla="*/ 0 h 11"/>
                  <a:gd name="T14" fmla="*/ 2147483647 w 33"/>
                  <a:gd name="T15" fmla="*/ 2147483647 h 11"/>
                  <a:gd name="T16" fmla="*/ 2147483647 w 33"/>
                  <a:gd name="T17" fmla="*/ 2147483647 h 11"/>
                  <a:gd name="T18" fmla="*/ 2147483647 w 33"/>
                  <a:gd name="T19" fmla="*/ 2147483647 h 11"/>
                  <a:gd name="T20" fmla="*/ 2147483647 w 33"/>
                  <a:gd name="T21" fmla="*/ 2147483647 h 11"/>
                  <a:gd name="T22" fmla="*/ 0 w 33"/>
                  <a:gd name="T23" fmla="*/ 2147483647 h 11"/>
                  <a:gd name="T24" fmla="*/ 0 w 33"/>
                  <a:gd name="T25" fmla="*/ 2147483647 h 11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33"/>
                  <a:gd name="T40" fmla="*/ 0 h 11"/>
                  <a:gd name="T41" fmla="*/ 33 w 33"/>
                  <a:gd name="T42" fmla="*/ 11 h 11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33" h="11">
                    <a:moveTo>
                      <a:pt x="0" y="5"/>
                    </a:moveTo>
                    <a:lnTo>
                      <a:pt x="0" y="5"/>
                    </a:lnTo>
                    <a:lnTo>
                      <a:pt x="11" y="0"/>
                    </a:lnTo>
                    <a:lnTo>
                      <a:pt x="17" y="0"/>
                    </a:lnTo>
                    <a:lnTo>
                      <a:pt x="28" y="5"/>
                    </a:lnTo>
                    <a:lnTo>
                      <a:pt x="33" y="0"/>
                    </a:lnTo>
                    <a:lnTo>
                      <a:pt x="33" y="5"/>
                    </a:lnTo>
                    <a:lnTo>
                      <a:pt x="33" y="11"/>
                    </a:lnTo>
                    <a:lnTo>
                      <a:pt x="17" y="11"/>
                    </a:lnTo>
                    <a:lnTo>
                      <a:pt x="6" y="11"/>
                    </a:ln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48" name="Freeform 1537"/>
              <p:cNvSpPr>
                <a:spLocks/>
              </p:cNvSpPr>
              <p:nvPr/>
            </p:nvSpPr>
            <p:spPr bwMode="auto">
              <a:xfrm>
                <a:off x="-6249243" y="-5781259"/>
                <a:ext cx="206599" cy="41321"/>
              </a:xfrm>
              <a:custGeom>
                <a:avLst/>
                <a:gdLst>
                  <a:gd name="T0" fmla="*/ 2147483647 w 55"/>
                  <a:gd name="T1" fmla="*/ 2147483647 h 11"/>
                  <a:gd name="T2" fmla="*/ 2147483647 w 55"/>
                  <a:gd name="T3" fmla="*/ 2147483647 h 11"/>
                  <a:gd name="T4" fmla="*/ 2147483647 w 55"/>
                  <a:gd name="T5" fmla="*/ 2147483647 h 11"/>
                  <a:gd name="T6" fmla="*/ 2147483647 w 55"/>
                  <a:gd name="T7" fmla="*/ 2147483647 h 11"/>
                  <a:gd name="T8" fmla="*/ 2147483647 w 55"/>
                  <a:gd name="T9" fmla="*/ 2147483647 h 11"/>
                  <a:gd name="T10" fmla="*/ 0 w 55"/>
                  <a:gd name="T11" fmla="*/ 2147483647 h 11"/>
                  <a:gd name="T12" fmla="*/ 0 w 55"/>
                  <a:gd name="T13" fmla="*/ 2147483647 h 11"/>
                  <a:gd name="T14" fmla="*/ 2147483647 w 55"/>
                  <a:gd name="T15" fmla="*/ 0 h 11"/>
                  <a:gd name="T16" fmla="*/ 2147483647 w 55"/>
                  <a:gd name="T17" fmla="*/ 2147483647 h 11"/>
                  <a:gd name="T18" fmla="*/ 2147483647 w 55"/>
                  <a:gd name="T19" fmla="*/ 2147483647 h 11"/>
                  <a:gd name="T20" fmla="*/ 2147483647 w 55"/>
                  <a:gd name="T21" fmla="*/ 2147483647 h 11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55"/>
                  <a:gd name="T34" fmla="*/ 0 h 11"/>
                  <a:gd name="T35" fmla="*/ 55 w 55"/>
                  <a:gd name="T36" fmla="*/ 11 h 11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55" h="11">
                    <a:moveTo>
                      <a:pt x="55" y="11"/>
                    </a:moveTo>
                    <a:lnTo>
                      <a:pt x="55" y="11"/>
                    </a:lnTo>
                    <a:lnTo>
                      <a:pt x="39" y="11"/>
                    </a:lnTo>
                    <a:lnTo>
                      <a:pt x="22" y="11"/>
                    </a:lnTo>
                    <a:lnTo>
                      <a:pt x="6" y="11"/>
                    </a:lnTo>
                    <a:lnTo>
                      <a:pt x="0" y="6"/>
                    </a:lnTo>
                    <a:lnTo>
                      <a:pt x="22" y="0"/>
                    </a:lnTo>
                    <a:lnTo>
                      <a:pt x="44" y="6"/>
                    </a:lnTo>
                    <a:lnTo>
                      <a:pt x="55" y="1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49" name="Freeform 1538"/>
              <p:cNvSpPr>
                <a:spLocks/>
              </p:cNvSpPr>
              <p:nvPr/>
            </p:nvSpPr>
            <p:spPr bwMode="auto">
              <a:xfrm>
                <a:off x="-6391984" y="-5781259"/>
                <a:ext cx="105177" cy="41321"/>
              </a:xfrm>
              <a:custGeom>
                <a:avLst/>
                <a:gdLst>
                  <a:gd name="T0" fmla="*/ 2147483647 w 28"/>
                  <a:gd name="T1" fmla="*/ 0 h 11"/>
                  <a:gd name="T2" fmla="*/ 2147483647 w 28"/>
                  <a:gd name="T3" fmla="*/ 0 h 11"/>
                  <a:gd name="T4" fmla="*/ 2147483647 w 28"/>
                  <a:gd name="T5" fmla="*/ 2147483647 h 11"/>
                  <a:gd name="T6" fmla="*/ 2147483647 w 28"/>
                  <a:gd name="T7" fmla="*/ 2147483647 h 11"/>
                  <a:gd name="T8" fmla="*/ 2147483647 w 28"/>
                  <a:gd name="T9" fmla="*/ 2147483647 h 11"/>
                  <a:gd name="T10" fmla="*/ 2147483647 w 28"/>
                  <a:gd name="T11" fmla="*/ 2147483647 h 11"/>
                  <a:gd name="T12" fmla="*/ 2147483647 w 28"/>
                  <a:gd name="T13" fmla="*/ 2147483647 h 11"/>
                  <a:gd name="T14" fmla="*/ 2147483647 w 28"/>
                  <a:gd name="T15" fmla="*/ 2147483647 h 11"/>
                  <a:gd name="T16" fmla="*/ 2147483647 w 28"/>
                  <a:gd name="T17" fmla="*/ 2147483647 h 11"/>
                  <a:gd name="T18" fmla="*/ 2147483647 w 28"/>
                  <a:gd name="T19" fmla="*/ 2147483647 h 11"/>
                  <a:gd name="T20" fmla="*/ 0 w 28"/>
                  <a:gd name="T21" fmla="*/ 2147483647 h 11"/>
                  <a:gd name="T22" fmla="*/ 0 w 28"/>
                  <a:gd name="T23" fmla="*/ 2147483647 h 11"/>
                  <a:gd name="T24" fmla="*/ 0 w 28"/>
                  <a:gd name="T25" fmla="*/ 2147483647 h 11"/>
                  <a:gd name="T26" fmla="*/ 0 w 28"/>
                  <a:gd name="T27" fmla="*/ 2147483647 h 11"/>
                  <a:gd name="T28" fmla="*/ 0 w 28"/>
                  <a:gd name="T29" fmla="*/ 2147483647 h 11"/>
                  <a:gd name="T30" fmla="*/ 0 w 28"/>
                  <a:gd name="T31" fmla="*/ 0 h 11"/>
                  <a:gd name="T32" fmla="*/ 0 w 28"/>
                  <a:gd name="T33" fmla="*/ 0 h 11"/>
                  <a:gd name="T34" fmla="*/ 2147483647 w 28"/>
                  <a:gd name="T35" fmla="*/ 0 h 11"/>
                  <a:gd name="T36" fmla="*/ 2147483647 w 28"/>
                  <a:gd name="T37" fmla="*/ 0 h 11"/>
                  <a:gd name="T38" fmla="*/ 2147483647 w 28"/>
                  <a:gd name="T39" fmla="*/ 0 h 11"/>
                  <a:gd name="T40" fmla="*/ 2147483647 w 28"/>
                  <a:gd name="T41" fmla="*/ 0 h 11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w 28"/>
                  <a:gd name="T64" fmla="*/ 0 h 11"/>
                  <a:gd name="T65" fmla="*/ 28 w 28"/>
                  <a:gd name="T66" fmla="*/ 11 h 11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T63" t="T64" r="T65" b="T66"/>
                <a:pathLst>
                  <a:path w="28" h="11">
                    <a:moveTo>
                      <a:pt x="28" y="0"/>
                    </a:moveTo>
                    <a:lnTo>
                      <a:pt x="28" y="0"/>
                    </a:lnTo>
                    <a:lnTo>
                      <a:pt x="28" y="6"/>
                    </a:lnTo>
                    <a:lnTo>
                      <a:pt x="28" y="11"/>
                    </a:lnTo>
                    <a:lnTo>
                      <a:pt x="22" y="11"/>
                    </a:lnTo>
                    <a:lnTo>
                      <a:pt x="22" y="6"/>
                    </a:lnTo>
                    <a:lnTo>
                      <a:pt x="11" y="11"/>
                    </a:lnTo>
                    <a:lnTo>
                      <a:pt x="6" y="6"/>
                    </a:lnTo>
                    <a:lnTo>
                      <a:pt x="0" y="6"/>
                    </a:lnTo>
                    <a:lnTo>
                      <a:pt x="0" y="11"/>
                    </a:lnTo>
                    <a:lnTo>
                      <a:pt x="0" y="0"/>
                    </a:lnTo>
                    <a:lnTo>
                      <a:pt x="17" y="0"/>
                    </a:lnTo>
                    <a:lnTo>
                      <a:pt x="22" y="0"/>
                    </a:lnTo>
                    <a:lnTo>
                      <a:pt x="28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0" name="Freeform 1539"/>
              <p:cNvSpPr>
                <a:spLocks/>
              </p:cNvSpPr>
              <p:nvPr/>
            </p:nvSpPr>
            <p:spPr bwMode="auto">
              <a:xfrm>
                <a:off x="-6226705" y="-6209498"/>
                <a:ext cx="123959" cy="37565"/>
              </a:xfrm>
              <a:custGeom>
                <a:avLst/>
                <a:gdLst>
                  <a:gd name="T0" fmla="*/ 2147483647 w 33"/>
                  <a:gd name="T1" fmla="*/ 0 h 10"/>
                  <a:gd name="T2" fmla="*/ 2147483647 w 33"/>
                  <a:gd name="T3" fmla="*/ 0 h 10"/>
                  <a:gd name="T4" fmla="*/ 2147483647 w 33"/>
                  <a:gd name="T5" fmla="*/ 0 h 10"/>
                  <a:gd name="T6" fmla="*/ 2147483647 w 33"/>
                  <a:gd name="T7" fmla="*/ 2147483647 h 10"/>
                  <a:gd name="T8" fmla="*/ 2147483647 w 33"/>
                  <a:gd name="T9" fmla="*/ 0 h 10"/>
                  <a:gd name="T10" fmla="*/ 2147483647 w 33"/>
                  <a:gd name="T11" fmla="*/ 0 h 10"/>
                  <a:gd name="T12" fmla="*/ 2147483647 w 33"/>
                  <a:gd name="T13" fmla="*/ 2147483647 h 10"/>
                  <a:gd name="T14" fmla="*/ 2147483647 w 33"/>
                  <a:gd name="T15" fmla="*/ 2147483647 h 10"/>
                  <a:gd name="T16" fmla="*/ 2147483647 w 33"/>
                  <a:gd name="T17" fmla="*/ 2147483647 h 10"/>
                  <a:gd name="T18" fmla="*/ 2147483647 w 33"/>
                  <a:gd name="T19" fmla="*/ 2147483647 h 10"/>
                  <a:gd name="T20" fmla="*/ 0 w 33"/>
                  <a:gd name="T21" fmla="*/ 2147483647 h 10"/>
                  <a:gd name="T22" fmla="*/ 2147483647 w 33"/>
                  <a:gd name="T23" fmla="*/ 0 h 10"/>
                  <a:gd name="T24" fmla="*/ 2147483647 w 33"/>
                  <a:gd name="T25" fmla="*/ 0 h 10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33"/>
                  <a:gd name="T40" fmla="*/ 0 h 10"/>
                  <a:gd name="T41" fmla="*/ 33 w 33"/>
                  <a:gd name="T42" fmla="*/ 10 h 10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33" h="10">
                    <a:moveTo>
                      <a:pt x="5" y="0"/>
                    </a:moveTo>
                    <a:lnTo>
                      <a:pt x="5" y="0"/>
                    </a:lnTo>
                    <a:lnTo>
                      <a:pt x="11" y="5"/>
                    </a:lnTo>
                    <a:lnTo>
                      <a:pt x="16" y="0"/>
                    </a:lnTo>
                    <a:lnTo>
                      <a:pt x="27" y="0"/>
                    </a:lnTo>
                    <a:lnTo>
                      <a:pt x="33" y="5"/>
                    </a:lnTo>
                    <a:lnTo>
                      <a:pt x="33" y="10"/>
                    </a:lnTo>
                    <a:lnTo>
                      <a:pt x="11" y="10"/>
                    </a:lnTo>
                    <a:lnTo>
                      <a:pt x="0" y="5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1" name="Freeform 1540"/>
              <p:cNvSpPr>
                <a:spLocks/>
              </p:cNvSpPr>
              <p:nvPr/>
            </p:nvSpPr>
            <p:spPr bwMode="auto">
              <a:xfrm>
                <a:off x="-6226705" y="-5657295"/>
                <a:ext cx="101421" cy="63860"/>
              </a:xfrm>
              <a:custGeom>
                <a:avLst/>
                <a:gdLst>
                  <a:gd name="T0" fmla="*/ 0 w 27"/>
                  <a:gd name="T1" fmla="*/ 2147483647 h 17"/>
                  <a:gd name="T2" fmla="*/ 0 w 27"/>
                  <a:gd name="T3" fmla="*/ 2147483647 h 17"/>
                  <a:gd name="T4" fmla="*/ 2147483647 w 27"/>
                  <a:gd name="T5" fmla="*/ 2147483647 h 17"/>
                  <a:gd name="T6" fmla="*/ 2147483647 w 27"/>
                  <a:gd name="T7" fmla="*/ 0 h 17"/>
                  <a:gd name="T8" fmla="*/ 2147483647 w 27"/>
                  <a:gd name="T9" fmla="*/ 0 h 17"/>
                  <a:gd name="T10" fmla="*/ 2147483647 w 27"/>
                  <a:gd name="T11" fmla="*/ 2147483647 h 17"/>
                  <a:gd name="T12" fmla="*/ 2147483647 w 27"/>
                  <a:gd name="T13" fmla="*/ 2147483647 h 17"/>
                  <a:gd name="T14" fmla="*/ 2147483647 w 27"/>
                  <a:gd name="T15" fmla="*/ 2147483647 h 17"/>
                  <a:gd name="T16" fmla="*/ 2147483647 w 27"/>
                  <a:gd name="T17" fmla="*/ 2147483647 h 17"/>
                  <a:gd name="T18" fmla="*/ 2147483647 w 27"/>
                  <a:gd name="T19" fmla="*/ 2147483647 h 17"/>
                  <a:gd name="T20" fmla="*/ 2147483647 w 27"/>
                  <a:gd name="T21" fmla="*/ 2147483647 h 17"/>
                  <a:gd name="T22" fmla="*/ 2147483647 w 27"/>
                  <a:gd name="T23" fmla="*/ 2147483647 h 17"/>
                  <a:gd name="T24" fmla="*/ 0 w 27"/>
                  <a:gd name="T25" fmla="*/ 2147483647 h 17"/>
                  <a:gd name="T26" fmla="*/ 0 w 27"/>
                  <a:gd name="T27" fmla="*/ 2147483647 h 17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27"/>
                  <a:gd name="T43" fmla="*/ 0 h 17"/>
                  <a:gd name="T44" fmla="*/ 27 w 27"/>
                  <a:gd name="T45" fmla="*/ 17 h 17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27" h="17">
                    <a:moveTo>
                      <a:pt x="0" y="11"/>
                    </a:moveTo>
                    <a:lnTo>
                      <a:pt x="0" y="11"/>
                    </a:lnTo>
                    <a:lnTo>
                      <a:pt x="5" y="6"/>
                    </a:lnTo>
                    <a:lnTo>
                      <a:pt x="5" y="0"/>
                    </a:lnTo>
                    <a:lnTo>
                      <a:pt x="11" y="6"/>
                    </a:lnTo>
                    <a:lnTo>
                      <a:pt x="22" y="6"/>
                    </a:lnTo>
                    <a:lnTo>
                      <a:pt x="27" y="6"/>
                    </a:lnTo>
                    <a:lnTo>
                      <a:pt x="22" y="17"/>
                    </a:lnTo>
                    <a:lnTo>
                      <a:pt x="22" y="11"/>
                    </a:lnTo>
                    <a:lnTo>
                      <a:pt x="16" y="11"/>
                    </a:lnTo>
                    <a:lnTo>
                      <a:pt x="0" y="1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2" name="Freeform 1541"/>
              <p:cNvSpPr>
                <a:spLocks/>
              </p:cNvSpPr>
              <p:nvPr/>
            </p:nvSpPr>
            <p:spPr bwMode="auto">
              <a:xfrm>
                <a:off x="-6369446" y="-5657295"/>
                <a:ext cx="60101" cy="41321"/>
              </a:xfrm>
              <a:custGeom>
                <a:avLst/>
                <a:gdLst>
                  <a:gd name="T0" fmla="*/ 2147483647 w 16"/>
                  <a:gd name="T1" fmla="*/ 0 h 11"/>
                  <a:gd name="T2" fmla="*/ 2147483647 w 16"/>
                  <a:gd name="T3" fmla="*/ 0 h 11"/>
                  <a:gd name="T4" fmla="*/ 2147483647 w 16"/>
                  <a:gd name="T5" fmla="*/ 0 h 11"/>
                  <a:gd name="T6" fmla="*/ 2147483647 w 16"/>
                  <a:gd name="T7" fmla="*/ 0 h 11"/>
                  <a:gd name="T8" fmla="*/ 2147483647 w 16"/>
                  <a:gd name="T9" fmla="*/ 0 h 11"/>
                  <a:gd name="T10" fmla="*/ 2147483647 w 16"/>
                  <a:gd name="T11" fmla="*/ 0 h 11"/>
                  <a:gd name="T12" fmla="*/ 2147483647 w 16"/>
                  <a:gd name="T13" fmla="*/ 2147483647 h 11"/>
                  <a:gd name="T14" fmla="*/ 2147483647 w 16"/>
                  <a:gd name="T15" fmla="*/ 2147483647 h 11"/>
                  <a:gd name="T16" fmla="*/ 2147483647 w 16"/>
                  <a:gd name="T17" fmla="*/ 2147483647 h 11"/>
                  <a:gd name="T18" fmla="*/ 0 w 16"/>
                  <a:gd name="T19" fmla="*/ 2147483647 h 11"/>
                  <a:gd name="T20" fmla="*/ 0 w 16"/>
                  <a:gd name="T21" fmla="*/ 2147483647 h 11"/>
                  <a:gd name="T22" fmla="*/ 2147483647 w 16"/>
                  <a:gd name="T23" fmla="*/ 0 h 11"/>
                  <a:gd name="T24" fmla="*/ 2147483647 w 16"/>
                  <a:gd name="T25" fmla="*/ 0 h 11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16"/>
                  <a:gd name="T40" fmla="*/ 0 h 11"/>
                  <a:gd name="T41" fmla="*/ 16 w 16"/>
                  <a:gd name="T42" fmla="*/ 11 h 11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16" h="11">
                    <a:moveTo>
                      <a:pt x="5" y="0"/>
                    </a:moveTo>
                    <a:lnTo>
                      <a:pt x="5" y="0"/>
                    </a:lnTo>
                    <a:lnTo>
                      <a:pt x="16" y="0"/>
                    </a:lnTo>
                    <a:lnTo>
                      <a:pt x="16" y="11"/>
                    </a:lnTo>
                    <a:lnTo>
                      <a:pt x="5" y="11"/>
                    </a:lnTo>
                    <a:lnTo>
                      <a:pt x="0" y="11"/>
                    </a:lnTo>
                    <a:lnTo>
                      <a:pt x="0" y="6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3" name="Freeform 1542"/>
              <p:cNvSpPr>
                <a:spLocks/>
              </p:cNvSpPr>
              <p:nvPr/>
            </p:nvSpPr>
            <p:spPr bwMode="auto">
              <a:xfrm>
                <a:off x="-6391984" y="-5593435"/>
                <a:ext cx="105177" cy="41321"/>
              </a:xfrm>
              <a:custGeom>
                <a:avLst/>
                <a:gdLst>
                  <a:gd name="T0" fmla="*/ 2147483647 w 28"/>
                  <a:gd name="T1" fmla="*/ 2147483647 h 11"/>
                  <a:gd name="T2" fmla="*/ 2147483647 w 28"/>
                  <a:gd name="T3" fmla="*/ 2147483647 h 11"/>
                  <a:gd name="T4" fmla="*/ 2147483647 w 28"/>
                  <a:gd name="T5" fmla="*/ 2147483647 h 11"/>
                  <a:gd name="T6" fmla="*/ 0 w 28"/>
                  <a:gd name="T7" fmla="*/ 2147483647 h 11"/>
                  <a:gd name="T8" fmla="*/ 0 w 28"/>
                  <a:gd name="T9" fmla="*/ 2147483647 h 11"/>
                  <a:gd name="T10" fmla="*/ 0 w 28"/>
                  <a:gd name="T11" fmla="*/ 0 h 11"/>
                  <a:gd name="T12" fmla="*/ 0 w 28"/>
                  <a:gd name="T13" fmla="*/ 0 h 11"/>
                  <a:gd name="T14" fmla="*/ 0 w 28"/>
                  <a:gd name="T15" fmla="*/ 0 h 11"/>
                  <a:gd name="T16" fmla="*/ 0 w 28"/>
                  <a:gd name="T17" fmla="*/ 2147483647 h 11"/>
                  <a:gd name="T18" fmla="*/ 0 w 28"/>
                  <a:gd name="T19" fmla="*/ 2147483647 h 11"/>
                  <a:gd name="T20" fmla="*/ 2147483647 w 28"/>
                  <a:gd name="T21" fmla="*/ 2147483647 h 11"/>
                  <a:gd name="T22" fmla="*/ 2147483647 w 28"/>
                  <a:gd name="T23" fmla="*/ 2147483647 h 11"/>
                  <a:gd name="T24" fmla="*/ 2147483647 w 28"/>
                  <a:gd name="T25" fmla="*/ 0 h 11"/>
                  <a:gd name="T26" fmla="*/ 2147483647 w 28"/>
                  <a:gd name="T27" fmla="*/ 0 h 11"/>
                  <a:gd name="T28" fmla="*/ 2147483647 w 28"/>
                  <a:gd name="T29" fmla="*/ 2147483647 h 11"/>
                  <a:gd name="T30" fmla="*/ 2147483647 w 28"/>
                  <a:gd name="T31" fmla="*/ 2147483647 h 11"/>
                  <a:gd name="T32" fmla="*/ 2147483647 w 28"/>
                  <a:gd name="T33" fmla="*/ 2147483647 h 11"/>
                  <a:gd name="T34" fmla="*/ 2147483647 w 28"/>
                  <a:gd name="T35" fmla="*/ 2147483647 h 11"/>
                  <a:gd name="T36" fmla="*/ 2147483647 w 28"/>
                  <a:gd name="T37" fmla="*/ 2147483647 h 11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28"/>
                  <a:gd name="T58" fmla="*/ 0 h 11"/>
                  <a:gd name="T59" fmla="*/ 28 w 28"/>
                  <a:gd name="T60" fmla="*/ 11 h 11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28" h="11">
                    <a:moveTo>
                      <a:pt x="22" y="11"/>
                    </a:moveTo>
                    <a:lnTo>
                      <a:pt x="22" y="11"/>
                    </a:lnTo>
                    <a:lnTo>
                      <a:pt x="17" y="11"/>
                    </a:lnTo>
                    <a:lnTo>
                      <a:pt x="0" y="11"/>
                    </a:lnTo>
                    <a:lnTo>
                      <a:pt x="0" y="0"/>
                    </a:lnTo>
                    <a:lnTo>
                      <a:pt x="0" y="5"/>
                    </a:lnTo>
                    <a:lnTo>
                      <a:pt x="6" y="5"/>
                    </a:lnTo>
                    <a:lnTo>
                      <a:pt x="17" y="5"/>
                    </a:lnTo>
                    <a:lnTo>
                      <a:pt x="28" y="0"/>
                    </a:lnTo>
                    <a:lnTo>
                      <a:pt x="28" y="11"/>
                    </a:lnTo>
                    <a:lnTo>
                      <a:pt x="22" y="1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4" name="Freeform 1543"/>
              <p:cNvSpPr>
                <a:spLocks/>
              </p:cNvSpPr>
              <p:nvPr/>
            </p:nvSpPr>
            <p:spPr bwMode="auto">
              <a:xfrm>
                <a:off x="-6249243" y="-5533331"/>
                <a:ext cx="146497" cy="41321"/>
              </a:xfrm>
              <a:custGeom>
                <a:avLst/>
                <a:gdLst>
                  <a:gd name="T0" fmla="*/ 0 w 39"/>
                  <a:gd name="T1" fmla="*/ 2147483647 h 11"/>
                  <a:gd name="T2" fmla="*/ 0 w 39"/>
                  <a:gd name="T3" fmla="*/ 2147483647 h 11"/>
                  <a:gd name="T4" fmla="*/ 2147483647 w 39"/>
                  <a:gd name="T5" fmla="*/ 0 h 11"/>
                  <a:gd name="T6" fmla="*/ 2147483647 w 39"/>
                  <a:gd name="T7" fmla="*/ 2147483647 h 11"/>
                  <a:gd name="T8" fmla="*/ 2147483647 w 39"/>
                  <a:gd name="T9" fmla="*/ 2147483647 h 11"/>
                  <a:gd name="T10" fmla="*/ 2147483647 w 39"/>
                  <a:gd name="T11" fmla="*/ 2147483647 h 11"/>
                  <a:gd name="T12" fmla="*/ 2147483647 w 39"/>
                  <a:gd name="T13" fmla="*/ 2147483647 h 11"/>
                  <a:gd name="T14" fmla="*/ 2147483647 w 39"/>
                  <a:gd name="T15" fmla="*/ 2147483647 h 11"/>
                  <a:gd name="T16" fmla="*/ 0 w 39"/>
                  <a:gd name="T17" fmla="*/ 2147483647 h 11"/>
                  <a:gd name="T18" fmla="*/ 0 w 39"/>
                  <a:gd name="T19" fmla="*/ 2147483647 h 11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39"/>
                  <a:gd name="T31" fmla="*/ 0 h 11"/>
                  <a:gd name="T32" fmla="*/ 39 w 39"/>
                  <a:gd name="T33" fmla="*/ 11 h 11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39" h="11">
                    <a:moveTo>
                      <a:pt x="0" y="6"/>
                    </a:moveTo>
                    <a:lnTo>
                      <a:pt x="0" y="6"/>
                    </a:lnTo>
                    <a:lnTo>
                      <a:pt x="17" y="0"/>
                    </a:lnTo>
                    <a:lnTo>
                      <a:pt x="28" y="6"/>
                    </a:lnTo>
                    <a:lnTo>
                      <a:pt x="39" y="11"/>
                    </a:lnTo>
                    <a:lnTo>
                      <a:pt x="11" y="11"/>
                    </a:lnTo>
                    <a:lnTo>
                      <a:pt x="6" y="11"/>
                    </a:lnTo>
                    <a:lnTo>
                      <a:pt x="0" y="6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5" name="Freeform 1544"/>
              <p:cNvSpPr>
                <a:spLocks/>
              </p:cNvSpPr>
              <p:nvPr/>
            </p:nvSpPr>
            <p:spPr bwMode="auto">
              <a:xfrm>
                <a:off x="-6391984" y="-5533331"/>
                <a:ext cx="105177" cy="41321"/>
              </a:xfrm>
              <a:custGeom>
                <a:avLst/>
                <a:gdLst>
                  <a:gd name="T0" fmla="*/ 2147483647 w 28"/>
                  <a:gd name="T1" fmla="*/ 2147483647 h 11"/>
                  <a:gd name="T2" fmla="*/ 2147483647 w 28"/>
                  <a:gd name="T3" fmla="*/ 2147483647 h 11"/>
                  <a:gd name="T4" fmla="*/ 2147483647 w 28"/>
                  <a:gd name="T5" fmla="*/ 2147483647 h 11"/>
                  <a:gd name="T6" fmla="*/ 2147483647 w 28"/>
                  <a:gd name="T7" fmla="*/ 2147483647 h 11"/>
                  <a:gd name="T8" fmla="*/ 0 w 28"/>
                  <a:gd name="T9" fmla="*/ 2147483647 h 11"/>
                  <a:gd name="T10" fmla="*/ 0 w 28"/>
                  <a:gd name="T11" fmla="*/ 2147483647 h 11"/>
                  <a:gd name="T12" fmla="*/ 0 w 28"/>
                  <a:gd name="T13" fmla="*/ 0 h 11"/>
                  <a:gd name="T14" fmla="*/ 2147483647 w 28"/>
                  <a:gd name="T15" fmla="*/ 0 h 11"/>
                  <a:gd name="T16" fmla="*/ 2147483647 w 28"/>
                  <a:gd name="T17" fmla="*/ 0 h 11"/>
                  <a:gd name="T18" fmla="*/ 2147483647 w 28"/>
                  <a:gd name="T19" fmla="*/ 0 h 11"/>
                  <a:gd name="T20" fmla="*/ 2147483647 w 28"/>
                  <a:gd name="T21" fmla="*/ 2147483647 h 11"/>
                  <a:gd name="T22" fmla="*/ 2147483647 w 28"/>
                  <a:gd name="T23" fmla="*/ 2147483647 h 11"/>
                  <a:gd name="T24" fmla="*/ 2147483647 w 28"/>
                  <a:gd name="T25" fmla="*/ 2147483647 h 11"/>
                  <a:gd name="T26" fmla="*/ 2147483647 w 28"/>
                  <a:gd name="T27" fmla="*/ 2147483647 h 11"/>
                  <a:gd name="T28" fmla="*/ 2147483647 w 28"/>
                  <a:gd name="T29" fmla="*/ 2147483647 h 11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28"/>
                  <a:gd name="T46" fmla="*/ 0 h 11"/>
                  <a:gd name="T47" fmla="*/ 28 w 28"/>
                  <a:gd name="T48" fmla="*/ 11 h 11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28" h="11">
                    <a:moveTo>
                      <a:pt x="22" y="11"/>
                    </a:moveTo>
                    <a:lnTo>
                      <a:pt x="22" y="11"/>
                    </a:lnTo>
                    <a:lnTo>
                      <a:pt x="22" y="6"/>
                    </a:lnTo>
                    <a:lnTo>
                      <a:pt x="11" y="6"/>
                    </a:lnTo>
                    <a:lnTo>
                      <a:pt x="0" y="6"/>
                    </a:lnTo>
                    <a:lnTo>
                      <a:pt x="0" y="0"/>
                    </a:lnTo>
                    <a:lnTo>
                      <a:pt x="11" y="0"/>
                    </a:lnTo>
                    <a:lnTo>
                      <a:pt x="28" y="0"/>
                    </a:lnTo>
                    <a:lnTo>
                      <a:pt x="28" y="6"/>
                    </a:lnTo>
                    <a:lnTo>
                      <a:pt x="28" y="11"/>
                    </a:lnTo>
                    <a:lnTo>
                      <a:pt x="22" y="1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6" name="Freeform 1545"/>
              <p:cNvSpPr>
                <a:spLocks/>
              </p:cNvSpPr>
              <p:nvPr/>
            </p:nvSpPr>
            <p:spPr bwMode="auto">
              <a:xfrm>
                <a:off x="-6226705" y="-5469471"/>
                <a:ext cx="123959" cy="37565"/>
              </a:xfrm>
              <a:custGeom>
                <a:avLst/>
                <a:gdLst>
                  <a:gd name="T0" fmla="*/ 2147483647 w 33"/>
                  <a:gd name="T1" fmla="*/ 2147483647 h 10"/>
                  <a:gd name="T2" fmla="*/ 2147483647 w 33"/>
                  <a:gd name="T3" fmla="*/ 2147483647 h 10"/>
                  <a:gd name="T4" fmla="*/ 2147483647 w 33"/>
                  <a:gd name="T5" fmla="*/ 2147483647 h 10"/>
                  <a:gd name="T6" fmla="*/ 0 w 33"/>
                  <a:gd name="T7" fmla="*/ 2147483647 h 10"/>
                  <a:gd name="T8" fmla="*/ 0 w 33"/>
                  <a:gd name="T9" fmla="*/ 2147483647 h 10"/>
                  <a:gd name="T10" fmla="*/ 0 w 33"/>
                  <a:gd name="T11" fmla="*/ 0 h 10"/>
                  <a:gd name="T12" fmla="*/ 0 w 33"/>
                  <a:gd name="T13" fmla="*/ 0 h 10"/>
                  <a:gd name="T14" fmla="*/ 2147483647 w 33"/>
                  <a:gd name="T15" fmla="*/ 0 h 10"/>
                  <a:gd name="T16" fmla="*/ 2147483647 w 33"/>
                  <a:gd name="T17" fmla="*/ 0 h 10"/>
                  <a:gd name="T18" fmla="*/ 2147483647 w 33"/>
                  <a:gd name="T19" fmla="*/ 0 h 10"/>
                  <a:gd name="T20" fmla="*/ 2147483647 w 33"/>
                  <a:gd name="T21" fmla="*/ 0 h 10"/>
                  <a:gd name="T22" fmla="*/ 2147483647 w 33"/>
                  <a:gd name="T23" fmla="*/ 2147483647 h 10"/>
                  <a:gd name="T24" fmla="*/ 2147483647 w 33"/>
                  <a:gd name="T25" fmla="*/ 2147483647 h 10"/>
                  <a:gd name="T26" fmla="*/ 2147483647 w 33"/>
                  <a:gd name="T27" fmla="*/ 2147483647 h 10"/>
                  <a:gd name="T28" fmla="*/ 2147483647 w 33"/>
                  <a:gd name="T29" fmla="*/ 2147483647 h 10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33"/>
                  <a:gd name="T46" fmla="*/ 0 h 10"/>
                  <a:gd name="T47" fmla="*/ 33 w 33"/>
                  <a:gd name="T48" fmla="*/ 10 h 10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33" h="10">
                    <a:moveTo>
                      <a:pt x="27" y="10"/>
                    </a:moveTo>
                    <a:lnTo>
                      <a:pt x="27" y="10"/>
                    </a:lnTo>
                    <a:lnTo>
                      <a:pt x="16" y="5"/>
                    </a:lnTo>
                    <a:lnTo>
                      <a:pt x="0" y="10"/>
                    </a:lnTo>
                    <a:lnTo>
                      <a:pt x="0" y="0"/>
                    </a:lnTo>
                    <a:lnTo>
                      <a:pt x="5" y="0"/>
                    </a:lnTo>
                    <a:lnTo>
                      <a:pt x="11" y="0"/>
                    </a:lnTo>
                    <a:lnTo>
                      <a:pt x="22" y="5"/>
                    </a:lnTo>
                    <a:lnTo>
                      <a:pt x="33" y="5"/>
                    </a:lnTo>
                    <a:lnTo>
                      <a:pt x="27" y="1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7" name="Freeform 1546"/>
              <p:cNvSpPr>
                <a:spLocks/>
              </p:cNvSpPr>
              <p:nvPr/>
            </p:nvSpPr>
            <p:spPr bwMode="auto">
              <a:xfrm>
                <a:off x="-6391984" y="-5469471"/>
                <a:ext cx="123959" cy="37565"/>
              </a:xfrm>
              <a:custGeom>
                <a:avLst/>
                <a:gdLst>
                  <a:gd name="T0" fmla="*/ 0 w 33"/>
                  <a:gd name="T1" fmla="*/ 2147483647 h 10"/>
                  <a:gd name="T2" fmla="*/ 0 w 33"/>
                  <a:gd name="T3" fmla="*/ 2147483647 h 10"/>
                  <a:gd name="T4" fmla="*/ 0 w 33"/>
                  <a:gd name="T5" fmla="*/ 0 h 10"/>
                  <a:gd name="T6" fmla="*/ 2147483647 w 33"/>
                  <a:gd name="T7" fmla="*/ 0 h 10"/>
                  <a:gd name="T8" fmla="*/ 2147483647 w 33"/>
                  <a:gd name="T9" fmla="*/ 0 h 10"/>
                  <a:gd name="T10" fmla="*/ 2147483647 w 33"/>
                  <a:gd name="T11" fmla="*/ 0 h 10"/>
                  <a:gd name="T12" fmla="*/ 2147483647 w 33"/>
                  <a:gd name="T13" fmla="*/ 2147483647 h 10"/>
                  <a:gd name="T14" fmla="*/ 2147483647 w 33"/>
                  <a:gd name="T15" fmla="*/ 2147483647 h 10"/>
                  <a:gd name="T16" fmla="*/ 2147483647 w 33"/>
                  <a:gd name="T17" fmla="*/ 2147483647 h 10"/>
                  <a:gd name="T18" fmla="*/ 0 w 33"/>
                  <a:gd name="T19" fmla="*/ 2147483647 h 10"/>
                  <a:gd name="T20" fmla="*/ 0 w 33"/>
                  <a:gd name="T21" fmla="*/ 2147483647 h 10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33"/>
                  <a:gd name="T34" fmla="*/ 0 h 10"/>
                  <a:gd name="T35" fmla="*/ 33 w 33"/>
                  <a:gd name="T36" fmla="*/ 10 h 10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33" h="10">
                    <a:moveTo>
                      <a:pt x="0" y="5"/>
                    </a:moveTo>
                    <a:lnTo>
                      <a:pt x="0" y="5"/>
                    </a:lnTo>
                    <a:lnTo>
                      <a:pt x="0" y="0"/>
                    </a:lnTo>
                    <a:lnTo>
                      <a:pt x="11" y="0"/>
                    </a:lnTo>
                    <a:lnTo>
                      <a:pt x="33" y="0"/>
                    </a:lnTo>
                    <a:lnTo>
                      <a:pt x="33" y="10"/>
                    </a:lnTo>
                    <a:lnTo>
                      <a:pt x="22" y="5"/>
                    </a:lnTo>
                    <a:lnTo>
                      <a:pt x="11" y="5"/>
                    </a:ln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8" name="Freeform 1547"/>
              <p:cNvSpPr>
                <a:spLocks/>
              </p:cNvSpPr>
              <p:nvPr/>
            </p:nvSpPr>
            <p:spPr bwMode="auto">
              <a:xfrm>
                <a:off x="-6185385" y="-5409367"/>
                <a:ext cx="101421" cy="41321"/>
              </a:xfrm>
              <a:custGeom>
                <a:avLst/>
                <a:gdLst>
                  <a:gd name="T0" fmla="*/ 0 w 27"/>
                  <a:gd name="T1" fmla="*/ 0 h 11"/>
                  <a:gd name="T2" fmla="*/ 0 w 27"/>
                  <a:gd name="T3" fmla="*/ 0 h 11"/>
                  <a:gd name="T4" fmla="*/ 2147483647 w 27"/>
                  <a:gd name="T5" fmla="*/ 0 h 11"/>
                  <a:gd name="T6" fmla="*/ 2147483647 w 27"/>
                  <a:gd name="T7" fmla="*/ 0 h 11"/>
                  <a:gd name="T8" fmla="*/ 2147483647 w 27"/>
                  <a:gd name="T9" fmla="*/ 0 h 11"/>
                  <a:gd name="T10" fmla="*/ 2147483647 w 27"/>
                  <a:gd name="T11" fmla="*/ 0 h 11"/>
                  <a:gd name="T12" fmla="*/ 2147483647 w 27"/>
                  <a:gd name="T13" fmla="*/ 2147483647 h 11"/>
                  <a:gd name="T14" fmla="*/ 2147483647 w 27"/>
                  <a:gd name="T15" fmla="*/ 2147483647 h 11"/>
                  <a:gd name="T16" fmla="*/ 2147483647 w 27"/>
                  <a:gd name="T17" fmla="*/ 2147483647 h 11"/>
                  <a:gd name="T18" fmla="*/ 0 w 27"/>
                  <a:gd name="T19" fmla="*/ 0 h 11"/>
                  <a:gd name="T20" fmla="*/ 0 w 27"/>
                  <a:gd name="T21" fmla="*/ 0 h 11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27"/>
                  <a:gd name="T34" fmla="*/ 0 h 11"/>
                  <a:gd name="T35" fmla="*/ 27 w 27"/>
                  <a:gd name="T36" fmla="*/ 11 h 11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27" h="11">
                    <a:moveTo>
                      <a:pt x="0" y="0"/>
                    </a:moveTo>
                    <a:lnTo>
                      <a:pt x="0" y="0"/>
                    </a:lnTo>
                    <a:lnTo>
                      <a:pt x="5" y="0"/>
                    </a:lnTo>
                    <a:lnTo>
                      <a:pt x="16" y="0"/>
                    </a:lnTo>
                    <a:lnTo>
                      <a:pt x="27" y="0"/>
                    </a:lnTo>
                    <a:lnTo>
                      <a:pt x="27" y="5"/>
                    </a:lnTo>
                    <a:lnTo>
                      <a:pt x="16" y="11"/>
                    </a:lnTo>
                    <a:lnTo>
                      <a:pt x="5" y="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9" name="Freeform 1548"/>
              <p:cNvSpPr>
                <a:spLocks/>
              </p:cNvSpPr>
              <p:nvPr/>
            </p:nvSpPr>
            <p:spPr bwMode="auto">
              <a:xfrm>
                <a:off x="-6391984" y="-5431906"/>
                <a:ext cx="123959" cy="63860"/>
              </a:xfrm>
              <a:custGeom>
                <a:avLst/>
                <a:gdLst>
                  <a:gd name="T0" fmla="*/ 2147483647 w 33"/>
                  <a:gd name="T1" fmla="*/ 2147483647 h 17"/>
                  <a:gd name="T2" fmla="*/ 2147483647 w 33"/>
                  <a:gd name="T3" fmla="*/ 2147483647 h 17"/>
                  <a:gd name="T4" fmla="*/ 2147483647 w 33"/>
                  <a:gd name="T5" fmla="*/ 2147483647 h 17"/>
                  <a:gd name="T6" fmla="*/ 2147483647 w 33"/>
                  <a:gd name="T7" fmla="*/ 2147483647 h 17"/>
                  <a:gd name="T8" fmla="*/ 0 w 33"/>
                  <a:gd name="T9" fmla="*/ 2147483647 h 17"/>
                  <a:gd name="T10" fmla="*/ 0 w 33"/>
                  <a:gd name="T11" fmla="*/ 2147483647 h 17"/>
                  <a:gd name="T12" fmla="*/ 0 w 33"/>
                  <a:gd name="T13" fmla="*/ 2147483647 h 17"/>
                  <a:gd name="T14" fmla="*/ 2147483647 w 33"/>
                  <a:gd name="T15" fmla="*/ 0 h 17"/>
                  <a:gd name="T16" fmla="*/ 2147483647 w 33"/>
                  <a:gd name="T17" fmla="*/ 2147483647 h 17"/>
                  <a:gd name="T18" fmla="*/ 2147483647 w 33"/>
                  <a:gd name="T19" fmla="*/ 2147483647 h 17"/>
                  <a:gd name="T20" fmla="*/ 2147483647 w 33"/>
                  <a:gd name="T21" fmla="*/ 2147483647 h 17"/>
                  <a:gd name="T22" fmla="*/ 2147483647 w 33"/>
                  <a:gd name="T23" fmla="*/ 2147483647 h 17"/>
                  <a:gd name="T24" fmla="*/ 2147483647 w 33"/>
                  <a:gd name="T25" fmla="*/ 2147483647 h 17"/>
                  <a:gd name="T26" fmla="*/ 2147483647 w 33"/>
                  <a:gd name="T27" fmla="*/ 2147483647 h 17"/>
                  <a:gd name="T28" fmla="*/ 2147483647 w 33"/>
                  <a:gd name="T29" fmla="*/ 2147483647 h 17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33"/>
                  <a:gd name="T46" fmla="*/ 0 h 17"/>
                  <a:gd name="T47" fmla="*/ 33 w 33"/>
                  <a:gd name="T48" fmla="*/ 17 h 17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33" h="17">
                    <a:moveTo>
                      <a:pt x="33" y="17"/>
                    </a:moveTo>
                    <a:lnTo>
                      <a:pt x="33" y="17"/>
                    </a:lnTo>
                    <a:lnTo>
                      <a:pt x="28" y="11"/>
                    </a:lnTo>
                    <a:lnTo>
                      <a:pt x="17" y="6"/>
                    </a:lnTo>
                    <a:lnTo>
                      <a:pt x="0" y="11"/>
                    </a:lnTo>
                    <a:lnTo>
                      <a:pt x="0" y="6"/>
                    </a:lnTo>
                    <a:lnTo>
                      <a:pt x="11" y="0"/>
                    </a:lnTo>
                    <a:lnTo>
                      <a:pt x="33" y="6"/>
                    </a:lnTo>
                    <a:lnTo>
                      <a:pt x="33" y="11"/>
                    </a:lnTo>
                    <a:lnTo>
                      <a:pt x="33" y="17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0" name="Freeform 1549"/>
              <p:cNvSpPr>
                <a:spLocks/>
              </p:cNvSpPr>
              <p:nvPr/>
            </p:nvSpPr>
            <p:spPr bwMode="auto">
              <a:xfrm>
                <a:off x="-6249243" y="-5368046"/>
                <a:ext cx="146497" cy="41321"/>
              </a:xfrm>
              <a:custGeom>
                <a:avLst/>
                <a:gdLst>
                  <a:gd name="T0" fmla="*/ 2147483647 w 39"/>
                  <a:gd name="T1" fmla="*/ 0 h 11"/>
                  <a:gd name="T2" fmla="*/ 2147483647 w 39"/>
                  <a:gd name="T3" fmla="*/ 0 h 11"/>
                  <a:gd name="T4" fmla="*/ 2147483647 w 39"/>
                  <a:gd name="T5" fmla="*/ 2147483647 h 11"/>
                  <a:gd name="T6" fmla="*/ 2147483647 w 39"/>
                  <a:gd name="T7" fmla="*/ 2147483647 h 11"/>
                  <a:gd name="T8" fmla="*/ 2147483647 w 39"/>
                  <a:gd name="T9" fmla="*/ 2147483647 h 11"/>
                  <a:gd name="T10" fmla="*/ 0 w 39"/>
                  <a:gd name="T11" fmla="*/ 2147483647 h 11"/>
                  <a:gd name="T12" fmla="*/ 0 w 39"/>
                  <a:gd name="T13" fmla="*/ 2147483647 h 11"/>
                  <a:gd name="T14" fmla="*/ 0 w 39"/>
                  <a:gd name="T15" fmla="*/ 2147483647 h 11"/>
                  <a:gd name="T16" fmla="*/ 2147483647 w 39"/>
                  <a:gd name="T17" fmla="*/ 0 h 11"/>
                  <a:gd name="T18" fmla="*/ 2147483647 w 39"/>
                  <a:gd name="T19" fmla="*/ 0 h 11"/>
                  <a:gd name="T20" fmla="*/ 2147483647 w 39"/>
                  <a:gd name="T21" fmla="*/ 2147483647 h 11"/>
                  <a:gd name="T22" fmla="*/ 2147483647 w 39"/>
                  <a:gd name="T23" fmla="*/ 0 h 11"/>
                  <a:gd name="T24" fmla="*/ 2147483647 w 39"/>
                  <a:gd name="T25" fmla="*/ 0 h 11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39"/>
                  <a:gd name="T40" fmla="*/ 0 h 11"/>
                  <a:gd name="T41" fmla="*/ 39 w 39"/>
                  <a:gd name="T42" fmla="*/ 11 h 11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39" h="11">
                    <a:moveTo>
                      <a:pt x="39" y="0"/>
                    </a:moveTo>
                    <a:lnTo>
                      <a:pt x="39" y="0"/>
                    </a:lnTo>
                    <a:lnTo>
                      <a:pt x="33" y="11"/>
                    </a:lnTo>
                    <a:lnTo>
                      <a:pt x="22" y="11"/>
                    </a:lnTo>
                    <a:lnTo>
                      <a:pt x="11" y="11"/>
                    </a:lnTo>
                    <a:lnTo>
                      <a:pt x="0" y="11"/>
                    </a:lnTo>
                    <a:lnTo>
                      <a:pt x="0" y="5"/>
                    </a:lnTo>
                    <a:lnTo>
                      <a:pt x="6" y="0"/>
                    </a:lnTo>
                    <a:lnTo>
                      <a:pt x="17" y="0"/>
                    </a:lnTo>
                    <a:lnTo>
                      <a:pt x="28" y="5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1" name="Freeform 1550"/>
              <p:cNvSpPr>
                <a:spLocks/>
              </p:cNvSpPr>
              <p:nvPr/>
            </p:nvSpPr>
            <p:spPr bwMode="auto">
              <a:xfrm>
                <a:off x="-6391984" y="-5307942"/>
                <a:ext cx="123959" cy="22539"/>
              </a:xfrm>
              <a:custGeom>
                <a:avLst/>
                <a:gdLst>
                  <a:gd name="T0" fmla="*/ 0 w 33"/>
                  <a:gd name="T1" fmla="*/ 0 h 6"/>
                  <a:gd name="T2" fmla="*/ 0 w 33"/>
                  <a:gd name="T3" fmla="*/ 0 h 6"/>
                  <a:gd name="T4" fmla="*/ 2147483647 w 33"/>
                  <a:gd name="T5" fmla="*/ 0 h 6"/>
                  <a:gd name="T6" fmla="*/ 2147483647 w 33"/>
                  <a:gd name="T7" fmla="*/ 0 h 6"/>
                  <a:gd name="T8" fmla="*/ 2147483647 w 33"/>
                  <a:gd name="T9" fmla="*/ 0 h 6"/>
                  <a:gd name="T10" fmla="*/ 2147483647 w 33"/>
                  <a:gd name="T11" fmla="*/ 2147483647 h 6"/>
                  <a:gd name="T12" fmla="*/ 2147483647 w 33"/>
                  <a:gd name="T13" fmla="*/ 2147483647 h 6"/>
                  <a:gd name="T14" fmla="*/ 2147483647 w 33"/>
                  <a:gd name="T15" fmla="*/ 2147483647 h 6"/>
                  <a:gd name="T16" fmla="*/ 2147483647 w 33"/>
                  <a:gd name="T17" fmla="*/ 2147483647 h 6"/>
                  <a:gd name="T18" fmla="*/ 2147483647 w 33"/>
                  <a:gd name="T19" fmla="*/ 2147483647 h 6"/>
                  <a:gd name="T20" fmla="*/ 2147483647 w 33"/>
                  <a:gd name="T21" fmla="*/ 2147483647 h 6"/>
                  <a:gd name="T22" fmla="*/ 0 w 33"/>
                  <a:gd name="T23" fmla="*/ 2147483647 h 6"/>
                  <a:gd name="T24" fmla="*/ 0 w 33"/>
                  <a:gd name="T25" fmla="*/ 0 h 6"/>
                  <a:gd name="T26" fmla="*/ 0 w 33"/>
                  <a:gd name="T27" fmla="*/ 0 h 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33"/>
                  <a:gd name="T43" fmla="*/ 0 h 6"/>
                  <a:gd name="T44" fmla="*/ 33 w 33"/>
                  <a:gd name="T45" fmla="*/ 6 h 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33" h="6">
                    <a:moveTo>
                      <a:pt x="0" y="0"/>
                    </a:moveTo>
                    <a:lnTo>
                      <a:pt x="0" y="0"/>
                    </a:lnTo>
                    <a:lnTo>
                      <a:pt x="6" y="0"/>
                    </a:lnTo>
                    <a:lnTo>
                      <a:pt x="22" y="0"/>
                    </a:lnTo>
                    <a:lnTo>
                      <a:pt x="33" y="0"/>
                    </a:lnTo>
                    <a:lnTo>
                      <a:pt x="33" y="6"/>
                    </a:lnTo>
                    <a:lnTo>
                      <a:pt x="28" y="6"/>
                    </a:lnTo>
                    <a:lnTo>
                      <a:pt x="17" y="6"/>
                    </a:lnTo>
                    <a:lnTo>
                      <a:pt x="6" y="6"/>
                    </a:lnTo>
                    <a:lnTo>
                      <a:pt x="0" y="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2" name="Freeform 1551"/>
              <p:cNvSpPr>
                <a:spLocks/>
              </p:cNvSpPr>
              <p:nvPr/>
            </p:nvSpPr>
            <p:spPr bwMode="auto">
              <a:xfrm>
                <a:off x="-6249243" y="-5307942"/>
                <a:ext cx="105177" cy="41321"/>
              </a:xfrm>
              <a:custGeom>
                <a:avLst/>
                <a:gdLst>
                  <a:gd name="T0" fmla="*/ 2147483647 w 28"/>
                  <a:gd name="T1" fmla="*/ 0 h 11"/>
                  <a:gd name="T2" fmla="*/ 2147483647 w 28"/>
                  <a:gd name="T3" fmla="*/ 0 h 11"/>
                  <a:gd name="T4" fmla="*/ 2147483647 w 28"/>
                  <a:gd name="T5" fmla="*/ 2147483647 h 11"/>
                  <a:gd name="T6" fmla="*/ 2147483647 w 28"/>
                  <a:gd name="T7" fmla="*/ 2147483647 h 11"/>
                  <a:gd name="T8" fmla="*/ 2147483647 w 28"/>
                  <a:gd name="T9" fmla="*/ 2147483647 h 11"/>
                  <a:gd name="T10" fmla="*/ 0 w 28"/>
                  <a:gd name="T11" fmla="*/ 2147483647 h 11"/>
                  <a:gd name="T12" fmla="*/ 0 w 28"/>
                  <a:gd name="T13" fmla="*/ 2147483647 h 11"/>
                  <a:gd name="T14" fmla="*/ 0 w 28"/>
                  <a:gd name="T15" fmla="*/ 0 h 11"/>
                  <a:gd name="T16" fmla="*/ 2147483647 w 28"/>
                  <a:gd name="T17" fmla="*/ 0 h 11"/>
                  <a:gd name="T18" fmla="*/ 2147483647 w 28"/>
                  <a:gd name="T19" fmla="*/ 0 h 11"/>
                  <a:gd name="T20" fmla="*/ 2147483647 w 28"/>
                  <a:gd name="T21" fmla="*/ 0 h 11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28"/>
                  <a:gd name="T34" fmla="*/ 0 h 11"/>
                  <a:gd name="T35" fmla="*/ 28 w 28"/>
                  <a:gd name="T36" fmla="*/ 11 h 11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28" h="11">
                    <a:moveTo>
                      <a:pt x="28" y="0"/>
                    </a:moveTo>
                    <a:lnTo>
                      <a:pt x="28" y="0"/>
                    </a:lnTo>
                    <a:lnTo>
                      <a:pt x="28" y="11"/>
                    </a:lnTo>
                    <a:lnTo>
                      <a:pt x="11" y="6"/>
                    </a:lnTo>
                    <a:lnTo>
                      <a:pt x="0" y="6"/>
                    </a:lnTo>
                    <a:lnTo>
                      <a:pt x="0" y="0"/>
                    </a:lnTo>
                    <a:lnTo>
                      <a:pt x="11" y="0"/>
                    </a:lnTo>
                    <a:lnTo>
                      <a:pt x="28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3" name="Freeform 1552"/>
              <p:cNvSpPr>
                <a:spLocks/>
              </p:cNvSpPr>
              <p:nvPr/>
            </p:nvSpPr>
            <p:spPr bwMode="auto">
              <a:xfrm>
                <a:off x="-6433304" y="-5266621"/>
                <a:ext cx="146497" cy="41321"/>
              </a:xfrm>
              <a:custGeom>
                <a:avLst/>
                <a:gdLst>
                  <a:gd name="T0" fmla="*/ 2147483647 w 39"/>
                  <a:gd name="T1" fmla="*/ 2147483647 h 11"/>
                  <a:gd name="T2" fmla="*/ 2147483647 w 39"/>
                  <a:gd name="T3" fmla="*/ 2147483647 h 11"/>
                  <a:gd name="T4" fmla="*/ 2147483647 w 39"/>
                  <a:gd name="T5" fmla="*/ 2147483647 h 11"/>
                  <a:gd name="T6" fmla="*/ 2147483647 w 39"/>
                  <a:gd name="T7" fmla="*/ 2147483647 h 11"/>
                  <a:gd name="T8" fmla="*/ 2147483647 w 39"/>
                  <a:gd name="T9" fmla="*/ 2147483647 h 11"/>
                  <a:gd name="T10" fmla="*/ 0 w 39"/>
                  <a:gd name="T11" fmla="*/ 2147483647 h 11"/>
                  <a:gd name="T12" fmla="*/ 0 w 39"/>
                  <a:gd name="T13" fmla="*/ 2147483647 h 11"/>
                  <a:gd name="T14" fmla="*/ 2147483647 w 39"/>
                  <a:gd name="T15" fmla="*/ 0 h 11"/>
                  <a:gd name="T16" fmla="*/ 2147483647 w 39"/>
                  <a:gd name="T17" fmla="*/ 0 h 11"/>
                  <a:gd name="T18" fmla="*/ 2147483647 w 39"/>
                  <a:gd name="T19" fmla="*/ 2147483647 h 11"/>
                  <a:gd name="T20" fmla="*/ 2147483647 w 39"/>
                  <a:gd name="T21" fmla="*/ 2147483647 h 11"/>
                  <a:gd name="T22" fmla="*/ 2147483647 w 39"/>
                  <a:gd name="T23" fmla="*/ 2147483647 h 11"/>
                  <a:gd name="T24" fmla="*/ 2147483647 w 39"/>
                  <a:gd name="T25" fmla="*/ 2147483647 h 11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39"/>
                  <a:gd name="T40" fmla="*/ 0 h 11"/>
                  <a:gd name="T41" fmla="*/ 39 w 39"/>
                  <a:gd name="T42" fmla="*/ 11 h 11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39" h="11">
                    <a:moveTo>
                      <a:pt x="33" y="11"/>
                    </a:moveTo>
                    <a:lnTo>
                      <a:pt x="33" y="11"/>
                    </a:lnTo>
                    <a:lnTo>
                      <a:pt x="28" y="11"/>
                    </a:lnTo>
                    <a:lnTo>
                      <a:pt x="17" y="11"/>
                    </a:lnTo>
                    <a:lnTo>
                      <a:pt x="6" y="11"/>
                    </a:lnTo>
                    <a:lnTo>
                      <a:pt x="0" y="6"/>
                    </a:lnTo>
                    <a:lnTo>
                      <a:pt x="6" y="0"/>
                    </a:lnTo>
                    <a:lnTo>
                      <a:pt x="22" y="0"/>
                    </a:lnTo>
                    <a:lnTo>
                      <a:pt x="33" y="6"/>
                    </a:lnTo>
                    <a:lnTo>
                      <a:pt x="39" y="6"/>
                    </a:lnTo>
                    <a:lnTo>
                      <a:pt x="33" y="1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4" name="Freeform 1553"/>
              <p:cNvSpPr>
                <a:spLocks/>
              </p:cNvSpPr>
              <p:nvPr/>
            </p:nvSpPr>
            <p:spPr bwMode="auto">
              <a:xfrm>
                <a:off x="-6226705" y="-5266621"/>
                <a:ext cx="123959" cy="41321"/>
              </a:xfrm>
              <a:custGeom>
                <a:avLst/>
                <a:gdLst>
                  <a:gd name="T0" fmla="*/ 0 w 33"/>
                  <a:gd name="T1" fmla="*/ 2147483647 h 11"/>
                  <a:gd name="T2" fmla="*/ 0 w 33"/>
                  <a:gd name="T3" fmla="*/ 2147483647 h 11"/>
                  <a:gd name="T4" fmla="*/ 0 w 33"/>
                  <a:gd name="T5" fmla="*/ 2147483647 h 11"/>
                  <a:gd name="T6" fmla="*/ 2147483647 w 33"/>
                  <a:gd name="T7" fmla="*/ 2147483647 h 11"/>
                  <a:gd name="T8" fmla="*/ 2147483647 w 33"/>
                  <a:gd name="T9" fmla="*/ 0 h 11"/>
                  <a:gd name="T10" fmla="*/ 2147483647 w 33"/>
                  <a:gd name="T11" fmla="*/ 2147483647 h 11"/>
                  <a:gd name="T12" fmla="*/ 2147483647 w 33"/>
                  <a:gd name="T13" fmla="*/ 2147483647 h 11"/>
                  <a:gd name="T14" fmla="*/ 2147483647 w 33"/>
                  <a:gd name="T15" fmla="*/ 2147483647 h 11"/>
                  <a:gd name="T16" fmla="*/ 2147483647 w 33"/>
                  <a:gd name="T17" fmla="*/ 2147483647 h 11"/>
                  <a:gd name="T18" fmla="*/ 2147483647 w 33"/>
                  <a:gd name="T19" fmla="*/ 2147483647 h 11"/>
                  <a:gd name="T20" fmla="*/ 2147483647 w 33"/>
                  <a:gd name="T21" fmla="*/ 2147483647 h 11"/>
                  <a:gd name="T22" fmla="*/ 2147483647 w 33"/>
                  <a:gd name="T23" fmla="*/ 2147483647 h 11"/>
                  <a:gd name="T24" fmla="*/ 0 w 33"/>
                  <a:gd name="T25" fmla="*/ 2147483647 h 11"/>
                  <a:gd name="T26" fmla="*/ 0 w 33"/>
                  <a:gd name="T27" fmla="*/ 2147483647 h 11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33"/>
                  <a:gd name="T43" fmla="*/ 0 h 11"/>
                  <a:gd name="T44" fmla="*/ 33 w 33"/>
                  <a:gd name="T45" fmla="*/ 11 h 11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33" h="11">
                    <a:moveTo>
                      <a:pt x="0" y="11"/>
                    </a:moveTo>
                    <a:lnTo>
                      <a:pt x="0" y="11"/>
                    </a:lnTo>
                    <a:lnTo>
                      <a:pt x="0" y="6"/>
                    </a:lnTo>
                    <a:lnTo>
                      <a:pt x="5" y="6"/>
                    </a:lnTo>
                    <a:lnTo>
                      <a:pt x="16" y="0"/>
                    </a:lnTo>
                    <a:lnTo>
                      <a:pt x="27" y="6"/>
                    </a:lnTo>
                    <a:lnTo>
                      <a:pt x="33" y="6"/>
                    </a:lnTo>
                    <a:lnTo>
                      <a:pt x="33" y="11"/>
                    </a:lnTo>
                    <a:lnTo>
                      <a:pt x="27" y="11"/>
                    </a:lnTo>
                    <a:lnTo>
                      <a:pt x="16" y="11"/>
                    </a:lnTo>
                    <a:lnTo>
                      <a:pt x="11" y="11"/>
                    </a:lnTo>
                    <a:lnTo>
                      <a:pt x="0" y="1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5" name="Freeform 1554"/>
              <p:cNvSpPr>
                <a:spLocks/>
              </p:cNvSpPr>
              <p:nvPr/>
            </p:nvSpPr>
            <p:spPr bwMode="auto">
              <a:xfrm>
                <a:off x="-6249243" y="-5202761"/>
                <a:ext cx="206599" cy="41321"/>
              </a:xfrm>
              <a:custGeom>
                <a:avLst/>
                <a:gdLst>
                  <a:gd name="T0" fmla="*/ 2147483647 w 55"/>
                  <a:gd name="T1" fmla="*/ 2147483647 h 11"/>
                  <a:gd name="T2" fmla="*/ 2147483647 w 55"/>
                  <a:gd name="T3" fmla="*/ 2147483647 h 11"/>
                  <a:gd name="T4" fmla="*/ 2147483647 w 55"/>
                  <a:gd name="T5" fmla="*/ 2147483647 h 11"/>
                  <a:gd name="T6" fmla="*/ 2147483647 w 55"/>
                  <a:gd name="T7" fmla="*/ 2147483647 h 11"/>
                  <a:gd name="T8" fmla="*/ 0 w 55"/>
                  <a:gd name="T9" fmla="*/ 0 h 11"/>
                  <a:gd name="T10" fmla="*/ 0 w 55"/>
                  <a:gd name="T11" fmla="*/ 0 h 11"/>
                  <a:gd name="T12" fmla="*/ 2147483647 w 55"/>
                  <a:gd name="T13" fmla="*/ 0 h 11"/>
                  <a:gd name="T14" fmla="*/ 2147483647 w 55"/>
                  <a:gd name="T15" fmla="*/ 2147483647 h 11"/>
                  <a:gd name="T16" fmla="*/ 2147483647 w 55"/>
                  <a:gd name="T17" fmla="*/ 2147483647 h 11"/>
                  <a:gd name="T18" fmla="*/ 2147483647 w 55"/>
                  <a:gd name="T19" fmla="*/ 2147483647 h 11"/>
                  <a:gd name="T20" fmla="*/ 2147483647 w 55"/>
                  <a:gd name="T21" fmla="*/ 2147483647 h 11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55"/>
                  <a:gd name="T34" fmla="*/ 0 h 11"/>
                  <a:gd name="T35" fmla="*/ 55 w 55"/>
                  <a:gd name="T36" fmla="*/ 11 h 11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55" h="11">
                    <a:moveTo>
                      <a:pt x="55" y="11"/>
                    </a:moveTo>
                    <a:lnTo>
                      <a:pt x="55" y="11"/>
                    </a:lnTo>
                    <a:lnTo>
                      <a:pt x="28" y="11"/>
                    </a:lnTo>
                    <a:lnTo>
                      <a:pt x="11" y="11"/>
                    </a:lnTo>
                    <a:lnTo>
                      <a:pt x="0" y="0"/>
                    </a:lnTo>
                    <a:lnTo>
                      <a:pt x="28" y="0"/>
                    </a:lnTo>
                    <a:lnTo>
                      <a:pt x="44" y="5"/>
                    </a:lnTo>
                    <a:lnTo>
                      <a:pt x="50" y="5"/>
                    </a:lnTo>
                    <a:lnTo>
                      <a:pt x="55" y="1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6" name="Freeform 1555"/>
              <p:cNvSpPr>
                <a:spLocks/>
              </p:cNvSpPr>
              <p:nvPr/>
            </p:nvSpPr>
            <p:spPr bwMode="auto">
              <a:xfrm>
                <a:off x="-6391984" y="-5202761"/>
                <a:ext cx="123959" cy="41321"/>
              </a:xfrm>
              <a:custGeom>
                <a:avLst/>
                <a:gdLst>
                  <a:gd name="T0" fmla="*/ 0 w 33"/>
                  <a:gd name="T1" fmla="*/ 0 h 11"/>
                  <a:gd name="T2" fmla="*/ 0 w 33"/>
                  <a:gd name="T3" fmla="*/ 0 h 11"/>
                  <a:gd name="T4" fmla="*/ 2147483647 w 33"/>
                  <a:gd name="T5" fmla="*/ 0 h 11"/>
                  <a:gd name="T6" fmla="*/ 2147483647 w 33"/>
                  <a:gd name="T7" fmla="*/ 0 h 11"/>
                  <a:gd name="T8" fmla="*/ 2147483647 w 33"/>
                  <a:gd name="T9" fmla="*/ 0 h 11"/>
                  <a:gd name="T10" fmla="*/ 2147483647 w 33"/>
                  <a:gd name="T11" fmla="*/ 0 h 11"/>
                  <a:gd name="T12" fmla="*/ 2147483647 w 33"/>
                  <a:gd name="T13" fmla="*/ 0 h 11"/>
                  <a:gd name="T14" fmla="*/ 2147483647 w 33"/>
                  <a:gd name="T15" fmla="*/ 2147483647 h 11"/>
                  <a:gd name="T16" fmla="*/ 2147483647 w 33"/>
                  <a:gd name="T17" fmla="*/ 2147483647 h 11"/>
                  <a:gd name="T18" fmla="*/ 2147483647 w 33"/>
                  <a:gd name="T19" fmla="*/ 2147483647 h 11"/>
                  <a:gd name="T20" fmla="*/ 2147483647 w 33"/>
                  <a:gd name="T21" fmla="*/ 2147483647 h 11"/>
                  <a:gd name="T22" fmla="*/ 0 w 33"/>
                  <a:gd name="T23" fmla="*/ 0 h 11"/>
                  <a:gd name="T24" fmla="*/ 0 w 33"/>
                  <a:gd name="T25" fmla="*/ 0 h 11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33"/>
                  <a:gd name="T40" fmla="*/ 0 h 11"/>
                  <a:gd name="T41" fmla="*/ 33 w 33"/>
                  <a:gd name="T42" fmla="*/ 11 h 11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33" h="11">
                    <a:moveTo>
                      <a:pt x="0" y="0"/>
                    </a:moveTo>
                    <a:lnTo>
                      <a:pt x="0" y="0"/>
                    </a:lnTo>
                    <a:lnTo>
                      <a:pt x="11" y="0"/>
                    </a:lnTo>
                    <a:lnTo>
                      <a:pt x="17" y="0"/>
                    </a:lnTo>
                    <a:lnTo>
                      <a:pt x="28" y="0"/>
                    </a:lnTo>
                    <a:lnTo>
                      <a:pt x="33" y="0"/>
                    </a:lnTo>
                    <a:lnTo>
                      <a:pt x="33" y="5"/>
                    </a:lnTo>
                    <a:lnTo>
                      <a:pt x="17" y="11"/>
                    </a:lnTo>
                    <a:lnTo>
                      <a:pt x="6" y="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7" name="Freeform 1556"/>
              <p:cNvSpPr>
                <a:spLocks/>
              </p:cNvSpPr>
              <p:nvPr/>
            </p:nvSpPr>
            <p:spPr bwMode="auto">
              <a:xfrm>
                <a:off x="-6249243" y="-5142657"/>
                <a:ext cx="206599" cy="22539"/>
              </a:xfrm>
              <a:custGeom>
                <a:avLst/>
                <a:gdLst>
                  <a:gd name="T0" fmla="*/ 2147483647 w 55"/>
                  <a:gd name="T1" fmla="*/ 2147483647 h 6"/>
                  <a:gd name="T2" fmla="*/ 2147483647 w 55"/>
                  <a:gd name="T3" fmla="*/ 2147483647 h 6"/>
                  <a:gd name="T4" fmla="*/ 2147483647 w 55"/>
                  <a:gd name="T5" fmla="*/ 2147483647 h 6"/>
                  <a:gd name="T6" fmla="*/ 2147483647 w 55"/>
                  <a:gd name="T7" fmla="*/ 2147483647 h 6"/>
                  <a:gd name="T8" fmla="*/ 2147483647 w 55"/>
                  <a:gd name="T9" fmla="*/ 2147483647 h 6"/>
                  <a:gd name="T10" fmla="*/ 0 w 55"/>
                  <a:gd name="T11" fmla="*/ 0 h 6"/>
                  <a:gd name="T12" fmla="*/ 0 w 55"/>
                  <a:gd name="T13" fmla="*/ 0 h 6"/>
                  <a:gd name="T14" fmla="*/ 2147483647 w 55"/>
                  <a:gd name="T15" fmla="*/ 0 h 6"/>
                  <a:gd name="T16" fmla="*/ 2147483647 w 55"/>
                  <a:gd name="T17" fmla="*/ 0 h 6"/>
                  <a:gd name="T18" fmla="*/ 2147483647 w 55"/>
                  <a:gd name="T19" fmla="*/ 2147483647 h 6"/>
                  <a:gd name="T20" fmla="*/ 2147483647 w 55"/>
                  <a:gd name="T21" fmla="*/ 2147483647 h 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55"/>
                  <a:gd name="T34" fmla="*/ 0 h 6"/>
                  <a:gd name="T35" fmla="*/ 55 w 55"/>
                  <a:gd name="T36" fmla="*/ 6 h 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55" h="6">
                    <a:moveTo>
                      <a:pt x="55" y="6"/>
                    </a:moveTo>
                    <a:lnTo>
                      <a:pt x="55" y="6"/>
                    </a:lnTo>
                    <a:lnTo>
                      <a:pt x="39" y="6"/>
                    </a:lnTo>
                    <a:lnTo>
                      <a:pt x="22" y="6"/>
                    </a:lnTo>
                    <a:lnTo>
                      <a:pt x="6" y="6"/>
                    </a:lnTo>
                    <a:lnTo>
                      <a:pt x="0" y="0"/>
                    </a:lnTo>
                    <a:lnTo>
                      <a:pt x="22" y="0"/>
                    </a:lnTo>
                    <a:lnTo>
                      <a:pt x="44" y="0"/>
                    </a:lnTo>
                    <a:lnTo>
                      <a:pt x="55" y="6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8" name="Freeform 1557"/>
              <p:cNvSpPr>
                <a:spLocks/>
              </p:cNvSpPr>
              <p:nvPr/>
            </p:nvSpPr>
            <p:spPr bwMode="auto">
              <a:xfrm>
                <a:off x="-6391984" y="-5161440"/>
                <a:ext cx="105177" cy="41321"/>
              </a:xfrm>
              <a:custGeom>
                <a:avLst/>
                <a:gdLst>
                  <a:gd name="T0" fmla="*/ 2147483647 w 28"/>
                  <a:gd name="T1" fmla="*/ 0 h 11"/>
                  <a:gd name="T2" fmla="*/ 2147483647 w 28"/>
                  <a:gd name="T3" fmla="*/ 0 h 11"/>
                  <a:gd name="T4" fmla="*/ 2147483647 w 28"/>
                  <a:gd name="T5" fmla="*/ 2147483647 h 11"/>
                  <a:gd name="T6" fmla="*/ 2147483647 w 28"/>
                  <a:gd name="T7" fmla="*/ 2147483647 h 11"/>
                  <a:gd name="T8" fmla="*/ 2147483647 w 28"/>
                  <a:gd name="T9" fmla="*/ 2147483647 h 11"/>
                  <a:gd name="T10" fmla="*/ 2147483647 w 28"/>
                  <a:gd name="T11" fmla="*/ 2147483647 h 11"/>
                  <a:gd name="T12" fmla="*/ 2147483647 w 28"/>
                  <a:gd name="T13" fmla="*/ 2147483647 h 11"/>
                  <a:gd name="T14" fmla="*/ 2147483647 w 28"/>
                  <a:gd name="T15" fmla="*/ 2147483647 h 11"/>
                  <a:gd name="T16" fmla="*/ 2147483647 w 28"/>
                  <a:gd name="T17" fmla="*/ 2147483647 h 11"/>
                  <a:gd name="T18" fmla="*/ 2147483647 w 28"/>
                  <a:gd name="T19" fmla="*/ 2147483647 h 11"/>
                  <a:gd name="T20" fmla="*/ 0 w 28"/>
                  <a:gd name="T21" fmla="*/ 2147483647 h 11"/>
                  <a:gd name="T22" fmla="*/ 0 w 28"/>
                  <a:gd name="T23" fmla="*/ 2147483647 h 11"/>
                  <a:gd name="T24" fmla="*/ 0 w 28"/>
                  <a:gd name="T25" fmla="*/ 2147483647 h 11"/>
                  <a:gd name="T26" fmla="*/ 0 w 28"/>
                  <a:gd name="T27" fmla="*/ 2147483647 h 11"/>
                  <a:gd name="T28" fmla="*/ 0 w 28"/>
                  <a:gd name="T29" fmla="*/ 2147483647 h 11"/>
                  <a:gd name="T30" fmla="*/ 0 w 28"/>
                  <a:gd name="T31" fmla="*/ 0 h 11"/>
                  <a:gd name="T32" fmla="*/ 0 w 28"/>
                  <a:gd name="T33" fmla="*/ 0 h 11"/>
                  <a:gd name="T34" fmla="*/ 2147483647 w 28"/>
                  <a:gd name="T35" fmla="*/ 2147483647 h 11"/>
                  <a:gd name="T36" fmla="*/ 2147483647 w 28"/>
                  <a:gd name="T37" fmla="*/ 2147483647 h 11"/>
                  <a:gd name="T38" fmla="*/ 2147483647 w 28"/>
                  <a:gd name="T39" fmla="*/ 0 h 11"/>
                  <a:gd name="T40" fmla="*/ 2147483647 w 28"/>
                  <a:gd name="T41" fmla="*/ 0 h 11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w 28"/>
                  <a:gd name="T64" fmla="*/ 0 h 11"/>
                  <a:gd name="T65" fmla="*/ 28 w 28"/>
                  <a:gd name="T66" fmla="*/ 11 h 11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T63" t="T64" r="T65" b="T66"/>
                <a:pathLst>
                  <a:path w="28" h="11">
                    <a:moveTo>
                      <a:pt x="28" y="0"/>
                    </a:moveTo>
                    <a:lnTo>
                      <a:pt x="28" y="0"/>
                    </a:lnTo>
                    <a:lnTo>
                      <a:pt x="28" y="11"/>
                    </a:lnTo>
                    <a:lnTo>
                      <a:pt x="22" y="11"/>
                    </a:lnTo>
                    <a:lnTo>
                      <a:pt x="11" y="11"/>
                    </a:lnTo>
                    <a:lnTo>
                      <a:pt x="6" y="11"/>
                    </a:lnTo>
                    <a:lnTo>
                      <a:pt x="0" y="5"/>
                    </a:lnTo>
                    <a:lnTo>
                      <a:pt x="0" y="11"/>
                    </a:lnTo>
                    <a:lnTo>
                      <a:pt x="0" y="0"/>
                    </a:lnTo>
                    <a:lnTo>
                      <a:pt x="17" y="5"/>
                    </a:lnTo>
                    <a:lnTo>
                      <a:pt x="22" y="5"/>
                    </a:lnTo>
                    <a:lnTo>
                      <a:pt x="28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9" name="Freeform 1558"/>
              <p:cNvSpPr>
                <a:spLocks/>
              </p:cNvSpPr>
              <p:nvPr/>
            </p:nvSpPr>
            <p:spPr bwMode="auto">
              <a:xfrm>
                <a:off x="-6226705" y="-5593435"/>
                <a:ext cx="123959" cy="41321"/>
              </a:xfrm>
              <a:custGeom>
                <a:avLst/>
                <a:gdLst>
                  <a:gd name="T0" fmla="*/ 2147483647 w 33"/>
                  <a:gd name="T1" fmla="*/ 0 h 11"/>
                  <a:gd name="T2" fmla="*/ 2147483647 w 33"/>
                  <a:gd name="T3" fmla="*/ 0 h 11"/>
                  <a:gd name="T4" fmla="*/ 2147483647 w 33"/>
                  <a:gd name="T5" fmla="*/ 2147483647 h 11"/>
                  <a:gd name="T6" fmla="*/ 2147483647 w 33"/>
                  <a:gd name="T7" fmla="*/ 2147483647 h 11"/>
                  <a:gd name="T8" fmla="*/ 2147483647 w 33"/>
                  <a:gd name="T9" fmla="*/ 2147483647 h 11"/>
                  <a:gd name="T10" fmla="*/ 2147483647 w 33"/>
                  <a:gd name="T11" fmla="*/ 2147483647 h 11"/>
                  <a:gd name="T12" fmla="*/ 2147483647 w 33"/>
                  <a:gd name="T13" fmla="*/ 2147483647 h 11"/>
                  <a:gd name="T14" fmla="*/ 2147483647 w 33"/>
                  <a:gd name="T15" fmla="*/ 2147483647 h 11"/>
                  <a:gd name="T16" fmla="*/ 2147483647 w 33"/>
                  <a:gd name="T17" fmla="*/ 2147483647 h 11"/>
                  <a:gd name="T18" fmla="*/ 2147483647 w 33"/>
                  <a:gd name="T19" fmla="*/ 2147483647 h 11"/>
                  <a:gd name="T20" fmla="*/ 0 w 33"/>
                  <a:gd name="T21" fmla="*/ 2147483647 h 11"/>
                  <a:gd name="T22" fmla="*/ 2147483647 w 33"/>
                  <a:gd name="T23" fmla="*/ 0 h 11"/>
                  <a:gd name="T24" fmla="*/ 2147483647 w 33"/>
                  <a:gd name="T25" fmla="*/ 0 h 11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33"/>
                  <a:gd name="T40" fmla="*/ 0 h 11"/>
                  <a:gd name="T41" fmla="*/ 33 w 33"/>
                  <a:gd name="T42" fmla="*/ 11 h 11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33" h="11">
                    <a:moveTo>
                      <a:pt x="5" y="0"/>
                    </a:moveTo>
                    <a:lnTo>
                      <a:pt x="5" y="0"/>
                    </a:lnTo>
                    <a:lnTo>
                      <a:pt x="5" y="5"/>
                    </a:lnTo>
                    <a:lnTo>
                      <a:pt x="11" y="5"/>
                    </a:lnTo>
                    <a:lnTo>
                      <a:pt x="16" y="5"/>
                    </a:lnTo>
                    <a:lnTo>
                      <a:pt x="27" y="5"/>
                    </a:lnTo>
                    <a:lnTo>
                      <a:pt x="33" y="5"/>
                    </a:lnTo>
                    <a:lnTo>
                      <a:pt x="33" y="11"/>
                    </a:lnTo>
                    <a:lnTo>
                      <a:pt x="11" y="11"/>
                    </a:lnTo>
                    <a:lnTo>
                      <a:pt x="0" y="11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70" name="Freeform 1559"/>
              <p:cNvSpPr>
                <a:spLocks/>
              </p:cNvSpPr>
              <p:nvPr/>
            </p:nvSpPr>
            <p:spPr bwMode="auto">
              <a:xfrm>
                <a:off x="-6226705" y="-5657295"/>
                <a:ext cx="101421" cy="63860"/>
              </a:xfrm>
              <a:custGeom>
                <a:avLst/>
                <a:gdLst>
                  <a:gd name="T0" fmla="*/ 0 w 27"/>
                  <a:gd name="T1" fmla="*/ 2147483647 h 17"/>
                  <a:gd name="T2" fmla="*/ 0 w 27"/>
                  <a:gd name="T3" fmla="*/ 2147483647 h 17"/>
                  <a:gd name="T4" fmla="*/ 2147483647 w 27"/>
                  <a:gd name="T5" fmla="*/ 2147483647 h 17"/>
                  <a:gd name="T6" fmla="*/ 2147483647 w 27"/>
                  <a:gd name="T7" fmla="*/ 0 h 17"/>
                  <a:gd name="T8" fmla="*/ 2147483647 w 27"/>
                  <a:gd name="T9" fmla="*/ 0 h 17"/>
                  <a:gd name="T10" fmla="*/ 2147483647 w 27"/>
                  <a:gd name="T11" fmla="*/ 2147483647 h 17"/>
                  <a:gd name="T12" fmla="*/ 2147483647 w 27"/>
                  <a:gd name="T13" fmla="*/ 2147483647 h 17"/>
                  <a:gd name="T14" fmla="*/ 2147483647 w 27"/>
                  <a:gd name="T15" fmla="*/ 2147483647 h 17"/>
                  <a:gd name="T16" fmla="*/ 2147483647 w 27"/>
                  <a:gd name="T17" fmla="*/ 2147483647 h 17"/>
                  <a:gd name="T18" fmla="*/ 2147483647 w 27"/>
                  <a:gd name="T19" fmla="*/ 2147483647 h 17"/>
                  <a:gd name="T20" fmla="*/ 2147483647 w 27"/>
                  <a:gd name="T21" fmla="*/ 2147483647 h 17"/>
                  <a:gd name="T22" fmla="*/ 2147483647 w 27"/>
                  <a:gd name="T23" fmla="*/ 2147483647 h 17"/>
                  <a:gd name="T24" fmla="*/ 0 w 27"/>
                  <a:gd name="T25" fmla="*/ 2147483647 h 17"/>
                  <a:gd name="T26" fmla="*/ 0 w 27"/>
                  <a:gd name="T27" fmla="*/ 2147483647 h 17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27"/>
                  <a:gd name="T43" fmla="*/ 0 h 17"/>
                  <a:gd name="T44" fmla="*/ 27 w 27"/>
                  <a:gd name="T45" fmla="*/ 17 h 17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27" h="17">
                    <a:moveTo>
                      <a:pt x="0" y="11"/>
                    </a:moveTo>
                    <a:lnTo>
                      <a:pt x="0" y="11"/>
                    </a:lnTo>
                    <a:lnTo>
                      <a:pt x="5" y="6"/>
                    </a:lnTo>
                    <a:lnTo>
                      <a:pt x="5" y="0"/>
                    </a:lnTo>
                    <a:lnTo>
                      <a:pt x="11" y="6"/>
                    </a:lnTo>
                    <a:lnTo>
                      <a:pt x="22" y="6"/>
                    </a:lnTo>
                    <a:lnTo>
                      <a:pt x="27" y="6"/>
                    </a:lnTo>
                    <a:lnTo>
                      <a:pt x="22" y="17"/>
                    </a:lnTo>
                    <a:lnTo>
                      <a:pt x="22" y="11"/>
                    </a:lnTo>
                    <a:lnTo>
                      <a:pt x="16" y="11"/>
                    </a:lnTo>
                    <a:lnTo>
                      <a:pt x="0" y="1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71" name="Freeform 1560"/>
              <p:cNvSpPr>
                <a:spLocks/>
              </p:cNvSpPr>
              <p:nvPr/>
            </p:nvSpPr>
            <p:spPr bwMode="auto">
              <a:xfrm>
                <a:off x="-6369446" y="-5657295"/>
                <a:ext cx="60101" cy="41321"/>
              </a:xfrm>
              <a:custGeom>
                <a:avLst/>
                <a:gdLst>
                  <a:gd name="T0" fmla="*/ 2147483647 w 16"/>
                  <a:gd name="T1" fmla="*/ 0 h 11"/>
                  <a:gd name="T2" fmla="*/ 2147483647 w 16"/>
                  <a:gd name="T3" fmla="*/ 0 h 11"/>
                  <a:gd name="T4" fmla="*/ 2147483647 w 16"/>
                  <a:gd name="T5" fmla="*/ 0 h 11"/>
                  <a:gd name="T6" fmla="*/ 2147483647 w 16"/>
                  <a:gd name="T7" fmla="*/ 0 h 11"/>
                  <a:gd name="T8" fmla="*/ 2147483647 w 16"/>
                  <a:gd name="T9" fmla="*/ 0 h 11"/>
                  <a:gd name="T10" fmla="*/ 2147483647 w 16"/>
                  <a:gd name="T11" fmla="*/ 0 h 11"/>
                  <a:gd name="T12" fmla="*/ 2147483647 w 16"/>
                  <a:gd name="T13" fmla="*/ 2147483647 h 11"/>
                  <a:gd name="T14" fmla="*/ 2147483647 w 16"/>
                  <a:gd name="T15" fmla="*/ 2147483647 h 11"/>
                  <a:gd name="T16" fmla="*/ 2147483647 w 16"/>
                  <a:gd name="T17" fmla="*/ 2147483647 h 11"/>
                  <a:gd name="T18" fmla="*/ 0 w 16"/>
                  <a:gd name="T19" fmla="*/ 2147483647 h 11"/>
                  <a:gd name="T20" fmla="*/ 0 w 16"/>
                  <a:gd name="T21" fmla="*/ 2147483647 h 11"/>
                  <a:gd name="T22" fmla="*/ 2147483647 w 16"/>
                  <a:gd name="T23" fmla="*/ 0 h 11"/>
                  <a:gd name="T24" fmla="*/ 2147483647 w 16"/>
                  <a:gd name="T25" fmla="*/ 0 h 11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16"/>
                  <a:gd name="T40" fmla="*/ 0 h 11"/>
                  <a:gd name="T41" fmla="*/ 16 w 16"/>
                  <a:gd name="T42" fmla="*/ 11 h 11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16" h="11">
                    <a:moveTo>
                      <a:pt x="5" y="0"/>
                    </a:moveTo>
                    <a:lnTo>
                      <a:pt x="5" y="0"/>
                    </a:lnTo>
                    <a:lnTo>
                      <a:pt x="16" y="0"/>
                    </a:lnTo>
                    <a:lnTo>
                      <a:pt x="16" y="11"/>
                    </a:lnTo>
                    <a:lnTo>
                      <a:pt x="5" y="11"/>
                    </a:lnTo>
                    <a:lnTo>
                      <a:pt x="0" y="11"/>
                    </a:lnTo>
                    <a:lnTo>
                      <a:pt x="0" y="6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72" name="Freeform 1561"/>
              <p:cNvSpPr>
                <a:spLocks/>
              </p:cNvSpPr>
              <p:nvPr/>
            </p:nvSpPr>
            <p:spPr bwMode="auto">
              <a:xfrm>
                <a:off x="-6391984" y="-5593435"/>
                <a:ext cx="105177" cy="41321"/>
              </a:xfrm>
              <a:custGeom>
                <a:avLst/>
                <a:gdLst>
                  <a:gd name="T0" fmla="*/ 2147483647 w 28"/>
                  <a:gd name="T1" fmla="*/ 2147483647 h 11"/>
                  <a:gd name="T2" fmla="*/ 2147483647 w 28"/>
                  <a:gd name="T3" fmla="*/ 2147483647 h 11"/>
                  <a:gd name="T4" fmla="*/ 2147483647 w 28"/>
                  <a:gd name="T5" fmla="*/ 2147483647 h 11"/>
                  <a:gd name="T6" fmla="*/ 0 w 28"/>
                  <a:gd name="T7" fmla="*/ 2147483647 h 11"/>
                  <a:gd name="T8" fmla="*/ 0 w 28"/>
                  <a:gd name="T9" fmla="*/ 2147483647 h 11"/>
                  <a:gd name="T10" fmla="*/ 0 w 28"/>
                  <a:gd name="T11" fmla="*/ 0 h 11"/>
                  <a:gd name="T12" fmla="*/ 0 w 28"/>
                  <a:gd name="T13" fmla="*/ 0 h 11"/>
                  <a:gd name="T14" fmla="*/ 0 w 28"/>
                  <a:gd name="T15" fmla="*/ 0 h 11"/>
                  <a:gd name="T16" fmla="*/ 0 w 28"/>
                  <a:gd name="T17" fmla="*/ 2147483647 h 11"/>
                  <a:gd name="T18" fmla="*/ 0 w 28"/>
                  <a:gd name="T19" fmla="*/ 2147483647 h 11"/>
                  <a:gd name="T20" fmla="*/ 2147483647 w 28"/>
                  <a:gd name="T21" fmla="*/ 2147483647 h 11"/>
                  <a:gd name="T22" fmla="*/ 2147483647 w 28"/>
                  <a:gd name="T23" fmla="*/ 2147483647 h 11"/>
                  <a:gd name="T24" fmla="*/ 2147483647 w 28"/>
                  <a:gd name="T25" fmla="*/ 0 h 11"/>
                  <a:gd name="T26" fmla="*/ 2147483647 w 28"/>
                  <a:gd name="T27" fmla="*/ 0 h 11"/>
                  <a:gd name="T28" fmla="*/ 2147483647 w 28"/>
                  <a:gd name="T29" fmla="*/ 2147483647 h 11"/>
                  <a:gd name="T30" fmla="*/ 2147483647 w 28"/>
                  <a:gd name="T31" fmla="*/ 2147483647 h 11"/>
                  <a:gd name="T32" fmla="*/ 2147483647 w 28"/>
                  <a:gd name="T33" fmla="*/ 2147483647 h 11"/>
                  <a:gd name="T34" fmla="*/ 2147483647 w 28"/>
                  <a:gd name="T35" fmla="*/ 2147483647 h 11"/>
                  <a:gd name="T36" fmla="*/ 2147483647 w 28"/>
                  <a:gd name="T37" fmla="*/ 2147483647 h 11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28"/>
                  <a:gd name="T58" fmla="*/ 0 h 11"/>
                  <a:gd name="T59" fmla="*/ 28 w 28"/>
                  <a:gd name="T60" fmla="*/ 11 h 11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28" h="11">
                    <a:moveTo>
                      <a:pt x="22" y="11"/>
                    </a:moveTo>
                    <a:lnTo>
                      <a:pt x="22" y="11"/>
                    </a:lnTo>
                    <a:lnTo>
                      <a:pt x="17" y="11"/>
                    </a:lnTo>
                    <a:lnTo>
                      <a:pt x="0" y="11"/>
                    </a:lnTo>
                    <a:lnTo>
                      <a:pt x="0" y="0"/>
                    </a:lnTo>
                    <a:lnTo>
                      <a:pt x="0" y="5"/>
                    </a:lnTo>
                    <a:lnTo>
                      <a:pt x="6" y="5"/>
                    </a:lnTo>
                    <a:lnTo>
                      <a:pt x="17" y="5"/>
                    </a:lnTo>
                    <a:lnTo>
                      <a:pt x="28" y="0"/>
                    </a:lnTo>
                    <a:lnTo>
                      <a:pt x="28" y="11"/>
                    </a:lnTo>
                    <a:lnTo>
                      <a:pt x="22" y="1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73" name="Freeform 1562"/>
              <p:cNvSpPr>
                <a:spLocks/>
              </p:cNvSpPr>
              <p:nvPr/>
            </p:nvSpPr>
            <p:spPr bwMode="auto">
              <a:xfrm>
                <a:off x="-6249243" y="-5533331"/>
                <a:ext cx="146497" cy="41321"/>
              </a:xfrm>
              <a:custGeom>
                <a:avLst/>
                <a:gdLst>
                  <a:gd name="T0" fmla="*/ 0 w 39"/>
                  <a:gd name="T1" fmla="*/ 2147483647 h 11"/>
                  <a:gd name="T2" fmla="*/ 0 w 39"/>
                  <a:gd name="T3" fmla="*/ 2147483647 h 11"/>
                  <a:gd name="T4" fmla="*/ 2147483647 w 39"/>
                  <a:gd name="T5" fmla="*/ 0 h 11"/>
                  <a:gd name="T6" fmla="*/ 2147483647 w 39"/>
                  <a:gd name="T7" fmla="*/ 2147483647 h 11"/>
                  <a:gd name="T8" fmla="*/ 2147483647 w 39"/>
                  <a:gd name="T9" fmla="*/ 2147483647 h 11"/>
                  <a:gd name="T10" fmla="*/ 2147483647 w 39"/>
                  <a:gd name="T11" fmla="*/ 2147483647 h 11"/>
                  <a:gd name="T12" fmla="*/ 2147483647 w 39"/>
                  <a:gd name="T13" fmla="*/ 2147483647 h 11"/>
                  <a:gd name="T14" fmla="*/ 2147483647 w 39"/>
                  <a:gd name="T15" fmla="*/ 2147483647 h 11"/>
                  <a:gd name="T16" fmla="*/ 0 w 39"/>
                  <a:gd name="T17" fmla="*/ 2147483647 h 11"/>
                  <a:gd name="T18" fmla="*/ 0 w 39"/>
                  <a:gd name="T19" fmla="*/ 2147483647 h 11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39"/>
                  <a:gd name="T31" fmla="*/ 0 h 11"/>
                  <a:gd name="T32" fmla="*/ 39 w 39"/>
                  <a:gd name="T33" fmla="*/ 11 h 11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39" h="11">
                    <a:moveTo>
                      <a:pt x="0" y="6"/>
                    </a:moveTo>
                    <a:lnTo>
                      <a:pt x="0" y="6"/>
                    </a:lnTo>
                    <a:lnTo>
                      <a:pt x="17" y="0"/>
                    </a:lnTo>
                    <a:lnTo>
                      <a:pt x="28" y="6"/>
                    </a:lnTo>
                    <a:lnTo>
                      <a:pt x="39" y="11"/>
                    </a:lnTo>
                    <a:lnTo>
                      <a:pt x="11" y="11"/>
                    </a:lnTo>
                    <a:lnTo>
                      <a:pt x="6" y="11"/>
                    </a:lnTo>
                    <a:lnTo>
                      <a:pt x="0" y="6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74" name="Freeform 1563"/>
              <p:cNvSpPr>
                <a:spLocks/>
              </p:cNvSpPr>
              <p:nvPr/>
            </p:nvSpPr>
            <p:spPr bwMode="auto">
              <a:xfrm>
                <a:off x="-6391984" y="-5533331"/>
                <a:ext cx="105177" cy="41321"/>
              </a:xfrm>
              <a:custGeom>
                <a:avLst/>
                <a:gdLst>
                  <a:gd name="T0" fmla="*/ 2147483647 w 28"/>
                  <a:gd name="T1" fmla="*/ 2147483647 h 11"/>
                  <a:gd name="T2" fmla="*/ 2147483647 w 28"/>
                  <a:gd name="T3" fmla="*/ 2147483647 h 11"/>
                  <a:gd name="T4" fmla="*/ 2147483647 w 28"/>
                  <a:gd name="T5" fmla="*/ 2147483647 h 11"/>
                  <a:gd name="T6" fmla="*/ 2147483647 w 28"/>
                  <a:gd name="T7" fmla="*/ 2147483647 h 11"/>
                  <a:gd name="T8" fmla="*/ 0 w 28"/>
                  <a:gd name="T9" fmla="*/ 2147483647 h 11"/>
                  <a:gd name="T10" fmla="*/ 0 w 28"/>
                  <a:gd name="T11" fmla="*/ 2147483647 h 11"/>
                  <a:gd name="T12" fmla="*/ 0 w 28"/>
                  <a:gd name="T13" fmla="*/ 0 h 11"/>
                  <a:gd name="T14" fmla="*/ 2147483647 w 28"/>
                  <a:gd name="T15" fmla="*/ 0 h 11"/>
                  <a:gd name="T16" fmla="*/ 2147483647 w 28"/>
                  <a:gd name="T17" fmla="*/ 0 h 11"/>
                  <a:gd name="T18" fmla="*/ 2147483647 w 28"/>
                  <a:gd name="T19" fmla="*/ 0 h 11"/>
                  <a:gd name="T20" fmla="*/ 2147483647 w 28"/>
                  <a:gd name="T21" fmla="*/ 2147483647 h 11"/>
                  <a:gd name="T22" fmla="*/ 2147483647 w 28"/>
                  <a:gd name="T23" fmla="*/ 2147483647 h 11"/>
                  <a:gd name="T24" fmla="*/ 2147483647 w 28"/>
                  <a:gd name="T25" fmla="*/ 2147483647 h 11"/>
                  <a:gd name="T26" fmla="*/ 2147483647 w 28"/>
                  <a:gd name="T27" fmla="*/ 2147483647 h 11"/>
                  <a:gd name="T28" fmla="*/ 2147483647 w 28"/>
                  <a:gd name="T29" fmla="*/ 2147483647 h 11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28"/>
                  <a:gd name="T46" fmla="*/ 0 h 11"/>
                  <a:gd name="T47" fmla="*/ 28 w 28"/>
                  <a:gd name="T48" fmla="*/ 11 h 11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28" h="11">
                    <a:moveTo>
                      <a:pt x="22" y="11"/>
                    </a:moveTo>
                    <a:lnTo>
                      <a:pt x="22" y="11"/>
                    </a:lnTo>
                    <a:lnTo>
                      <a:pt x="22" y="6"/>
                    </a:lnTo>
                    <a:lnTo>
                      <a:pt x="11" y="6"/>
                    </a:lnTo>
                    <a:lnTo>
                      <a:pt x="0" y="6"/>
                    </a:lnTo>
                    <a:lnTo>
                      <a:pt x="0" y="0"/>
                    </a:lnTo>
                    <a:lnTo>
                      <a:pt x="11" y="0"/>
                    </a:lnTo>
                    <a:lnTo>
                      <a:pt x="28" y="0"/>
                    </a:lnTo>
                    <a:lnTo>
                      <a:pt x="28" y="6"/>
                    </a:lnTo>
                    <a:lnTo>
                      <a:pt x="28" y="11"/>
                    </a:lnTo>
                    <a:lnTo>
                      <a:pt x="22" y="1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75" name="Freeform 1564"/>
              <p:cNvSpPr>
                <a:spLocks/>
              </p:cNvSpPr>
              <p:nvPr/>
            </p:nvSpPr>
            <p:spPr bwMode="auto">
              <a:xfrm>
                <a:off x="-6226705" y="-5469471"/>
                <a:ext cx="123959" cy="37565"/>
              </a:xfrm>
              <a:custGeom>
                <a:avLst/>
                <a:gdLst>
                  <a:gd name="T0" fmla="*/ 2147483647 w 33"/>
                  <a:gd name="T1" fmla="*/ 2147483647 h 10"/>
                  <a:gd name="T2" fmla="*/ 2147483647 w 33"/>
                  <a:gd name="T3" fmla="*/ 2147483647 h 10"/>
                  <a:gd name="T4" fmla="*/ 2147483647 w 33"/>
                  <a:gd name="T5" fmla="*/ 2147483647 h 10"/>
                  <a:gd name="T6" fmla="*/ 0 w 33"/>
                  <a:gd name="T7" fmla="*/ 2147483647 h 10"/>
                  <a:gd name="T8" fmla="*/ 0 w 33"/>
                  <a:gd name="T9" fmla="*/ 2147483647 h 10"/>
                  <a:gd name="T10" fmla="*/ 0 w 33"/>
                  <a:gd name="T11" fmla="*/ 0 h 10"/>
                  <a:gd name="T12" fmla="*/ 0 w 33"/>
                  <a:gd name="T13" fmla="*/ 0 h 10"/>
                  <a:gd name="T14" fmla="*/ 2147483647 w 33"/>
                  <a:gd name="T15" fmla="*/ 0 h 10"/>
                  <a:gd name="T16" fmla="*/ 2147483647 w 33"/>
                  <a:gd name="T17" fmla="*/ 0 h 10"/>
                  <a:gd name="T18" fmla="*/ 2147483647 w 33"/>
                  <a:gd name="T19" fmla="*/ 0 h 10"/>
                  <a:gd name="T20" fmla="*/ 2147483647 w 33"/>
                  <a:gd name="T21" fmla="*/ 0 h 10"/>
                  <a:gd name="T22" fmla="*/ 2147483647 w 33"/>
                  <a:gd name="T23" fmla="*/ 2147483647 h 10"/>
                  <a:gd name="T24" fmla="*/ 2147483647 w 33"/>
                  <a:gd name="T25" fmla="*/ 2147483647 h 10"/>
                  <a:gd name="T26" fmla="*/ 2147483647 w 33"/>
                  <a:gd name="T27" fmla="*/ 2147483647 h 10"/>
                  <a:gd name="T28" fmla="*/ 2147483647 w 33"/>
                  <a:gd name="T29" fmla="*/ 2147483647 h 10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33"/>
                  <a:gd name="T46" fmla="*/ 0 h 10"/>
                  <a:gd name="T47" fmla="*/ 33 w 33"/>
                  <a:gd name="T48" fmla="*/ 10 h 10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33" h="10">
                    <a:moveTo>
                      <a:pt x="27" y="10"/>
                    </a:moveTo>
                    <a:lnTo>
                      <a:pt x="27" y="10"/>
                    </a:lnTo>
                    <a:lnTo>
                      <a:pt x="16" y="5"/>
                    </a:lnTo>
                    <a:lnTo>
                      <a:pt x="0" y="10"/>
                    </a:lnTo>
                    <a:lnTo>
                      <a:pt x="0" y="0"/>
                    </a:lnTo>
                    <a:lnTo>
                      <a:pt x="5" y="0"/>
                    </a:lnTo>
                    <a:lnTo>
                      <a:pt x="11" y="0"/>
                    </a:lnTo>
                    <a:lnTo>
                      <a:pt x="22" y="5"/>
                    </a:lnTo>
                    <a:lnTo>
                      <a:pt x="33" y="5"/>
                    </a:lnTo>
                    <a:lnTo>
                      <a:pt x="27" y="1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76" name="Freeform 1565"/>
              <p:cNvSpPr>
                <a:spLocks/>
              </p:cNvSpPr>
              <p:nvPr/>
            </p:nvSpPr>
            <p:spPr bwMode="auto">
              <a:xfrm>
                <a:off x="-6391984" y="-5469471"/>
                <a:ext cx="123959" cy="37565"/>
              </a:xfrm>
              <a:custGeom>
                <a:avLst/>
                <a:gdLst>
                  <a:gd name="T0" fmla="*/ 0 w 33"/>
                  <a:gd name="T1" fmla="*/ 2147483647 h 10"/>
                  <a:gd name="T2" fmla="*/ 0 w 33"/>
                  <a:gd name="T3" fmla="*/ 2147483647 h 10"/>
                  <a:gd name="T4" fmla="*/ 0 w 33"/>
                  <a:gd name="T5" fmla="*/ 0 h 10"/>
                  <a:gd name="T6" fmla="*/ 2147483647 w 33"/>
                  <a:gd name="T7" fmla="*/ 0 h 10"/>
                  <a:gd name="T8" fmla="*/ 2147483647 w 33"/>
                  <a:gd name="T9" fmla="*/ 0 h 10"/>
                  <a:gd name="T10" fmla="*/ 2147483647 w 33"/>
                  <a:gd name="T11" fmla="*/ 0 h 10"/>
                  <a:gd name="T12" fmla="*/ 2147483647 w 33"/>
                  <a:gd name="T13" fmla="*/ 2147483647 h 10"/>
                  <a:gd name="T14" fmla="*/ 2147483647 w 33"/>
                  <a:gd name="T15" fmla="*/ 2147483647 h 10"/>
                  <a:gd name="T16" fmla="*/ 2147483647 w 33"/>
                  <a:gd name="T17" fmla="*/ 2147483647 h 10"/>
                  <a:gd name="T18" fmla="*/ 0 w 33"/>
                  <a:gd name="T19" fmla="*/ 2147483647 h 10"/>
                  <a:gd name="T20" fmla="*/ 0 w 33"/>
                  <a:gd name="T21" fmla="*/ 2147483647 h 10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33"/>
                  <a:gd name="T34" fmla="*/ 0 h 10"/>
                  <a:gd name="T35" fmla="*/ 33 w 33"/>
                  <a:gd name="T36" fmla="*/ 10 h 10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33" h="10">
                    <a:moveTo>
                      <a:pt x="0" y="5"/>
                    </a:moveTo>
                    <a:lnTo>
                      <a:pt x="0" y="5"/>
                    </a:lnTo>
                    <a:lnTo>
                      <a:pt x="0" y="0"/>
                    </a:lnTo>
                    <a:lnTo>
                      <a:pt x="11" y="0"/>
                    </a:lnTo>
                    <a:lnTo>
                      <a:pt x="33" y="0"/>
                    </a:lnTo>
                    <a:lnTo>
                      <a:pt x="33" y="10"/>
                    </a:lnTo>
                    <a:lnTo>
                      <a:pt x="22" y="5"/>
                    </a:lnTo>
                    <a:lnTo>
                      <a:pt x="11" y="5"/>
                    </a:ln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77" name="Freeform 1566"/>
              <p:cNvSpPr>
                <a:spLocks/>
              </p:cNvSpPr>
              <p:nvPr/>
            </p:nvSpPr>
            <p:spPr bwMode="auto">
              <a:xfrm>
                <a:off x="-6185385" y="-5409367"/>
                <a:ext cx="101421" cy="41321"/>
              </a:xfrm>
              <a:custGeom>
                <a:avLst/>
                <a:gdLst>
                  <a:gd name="T0" fmla="*/ 0 w 27"/>
                  <a:gd name="T1" fmla="*/ 0 h 11"/>
                  <a:gd name="T2" fmla="*/ 0 w 27"/>
                  <a:gd name="T3" fmla="*/ 0 h 11"/>
                  <a:gd name="T4" fmla="*/ 2147483647 w 27"/>
                  <a:gd name="T5" fmla="*/ 0 h 11"/>
                  <a:gd name="T6" fmla="*/ 2147483647 w 27"/>
                  <a:gd name="T7" fmla="*/ 0 h 11"/>
                  <a:gd name="T8" fmla="*/ 2147483647 w 27"/>
                  <a:gd name="T9" fmla="*/ 0 h 11"/>
                  <a:gd name="T10" fmla="*/ 2147483647 w 27"/>
                  <a:gd name="T11" fmla="*/ 0 h 11"/>
                  <a:gd name="T12" fmla="*/ 2147483647 w 27"/>
                  <a:gd name="T13" fmla="*/ 2147483647 h 11"/>
                  <a:gd name="T14" fmla="*/ 2147483647 w 27"/>
                  <a:gd name="T15" fmla="*/ 2147483647 h 11"/>
                  <a:gd name="T16" fmla="*/ 2147483647 w 27"/>
                  <a:gd name="T17" fmla="*/ 2147483647 h 11"/>
                  <a:gd name="T18" fmla="*/ 0 w 27"/>
                  <a:gd name="T19" fmla="*/ 0 h 11"/>
                  <a:gd name="T20" fmla="*/ 0 w 27"/>
                  <a:gd name="T21" fmla="*/ 0 h 11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27"/>
                  <a:gd name="T34" fmla="*/ 0 h 11"/>
                  <a:gd name="T35" fmla="*/ 27 w 27"/>
                  <a:gd name="T36" fmla="*/ 11 h 11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27" h="11">
                    <a:moveTo>
                      <a:pt x="0" y="0"/>
                    </a:moveTo>
                    <a:lnTo>
                      <a:pt x="0" y="0"/>
                    </a:lnTo>
                    <a:lnTo>
                      <a:pt x="5" y="0"/>
                    </a:lnTo>
                    <a:lnTo>
                      <a:pt x="16" y="0"/>
                    </a:lnTo>
                    <a:lnTo>
                      <a:pt x="27" y="0"/>
                    </a:lnTo>
                    <a:lnTo>
                      <a:pt x="27" y="5"/>
                    </a:lnTo>
                    <a:lnTo>
                      <a:pt x="16" y="11"/>
                    </a:lnTo>
                    <a:lnTo>
                      <a:pt x="5" y="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78" name="Freeform 1567"/>
              <p:cNvSpPr>
                <a:spLocks/>
              </p:cNvSpPr>
              <p:nvPr/>
            </p:nvSpPr>
            <p:spPr bwMode="auto">
              <a:xfrm>
                <a:off x="-6391984" y="-5431906"/>
                <a:ext cx="123959" cy="63860"/>
              </a:xfrm>
              <a:custGeom>
                <a:avLst/>
                <a:gdLst>
                  <a:gd name="T0" fmla="*/ 2147483647 w 33"/>
                  <a:gd name="T1" fmla="*/ 2147483647 h 17"/>
                  <a:gd name="T2" fmla="*/ 2147483647 w 33"/>
                  <a:gd name="T3" fmla="*/ 2147483647 h 17"/>
                  <a:gd name="T4" fmla="*/ 2147483647 w 33"/>
                  <a:gd name="T5" fmla="*/ 2147483647 h 17"/>
                  <a:gd name="T6" fmla="*/ 2147483647 w 33"/>
                  <a:gd name="T7" fmla="*/ 2147483647 h 17"/>
                  <a:gd name="T8" fmla="*/ 0 w 33"/>
                  <a:gd name="T9" fmla="*/ 2147483647 h 17"/>
                  <a:gd name="T10" fmla="*/ 0 w 33"/>
                  <a:gd name="T11" fmla="*/ 2147483647 h 17"/>
                  <a:gd name="T12" fmla="*/ 0 w 33"/>
                  <a:gd name="T13" fmla="*/ 2147483647 h 17"/>
                  <a:gd name="T14" fmla="*/ 2147483647 w 33"/>
                  <a:gd name="T15" fmla="*/ 0 h 17"/>
                  <a:gd name="T16" fmla="*/ 2147483647 w 33"/>
                  <a:gd name="T17" fmla="*/ 2147483647 h 17"/>
                  <a:gd name="T18" fmla="*/ 2147483647 w 33"/>
                  <a:gd name="T19" fmla="*/ 2147483647 h 17"/>
                  <a:gd name="T20" fmla="*/ 2147483647 w 33"/>
                  <a:gd name="T21" fmla="*/ 2147483647 h 17"/>
                  <a:gd name="T22" fmla="*/ 2147483647 w 33"/>
                  <a:gd name="T23" fmla="*/ 2147483647 h 17"/>
                  <a:gd name="T24" fmla="*/ 2147483647 w 33"/>
                  <a:gd name="T25" fmla="*/ 2147483647 h 17"/>
                  <a:gd name="T26" fmla="*/ 2147483647 w 33"/>
                  <a:gd name="T27" fmla="*/ 2147483647 h 17"/>
                  <a:gd name="T28" fmla="*/ 2147483647 w 33"/>
                  <a:gd name="T29" fmla="*/ 2147483647 h 17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33"/>
                  <a:gd name="T46" fmla="*/ 0 h 17"/>
                  <a:gd name="T47" fmla="*/ 33 w 33"/>
                  <a:gd name="T48" fmla="*/ 17 h 17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33" h="17">
                    <a:moveTo>
                      <a:pt x="33" y="17"/>
                    </a:moveTo>
                    <a:lnTo>
                      <a:pt x="33" y="17"/>
                    </a:lnTo>
                    <a:lnTo>
                      <a:pt x="28" y="11"/>
                    </a:lnTo>
                    <a:lnTo>
                      <a:pt x="17" y="6"/>
                    </a:lnTo>
                    <a:lnTo>
                      <a:pt x="0" y="11"/>
                    </a:lnTo>
                    <a:lnTo>
                      <a:pt x="0" y="6"/>
                    </a:lnTo>
                    <a:lnTo>
                      <a:pt x="11" y="0"/>
                    </a:lnTo>
                    <a:lnTo>
                      <a:pt x="33" y="6"/>
                    </a:lnTo>
                    <a:lnTo>
                      <a:pt x="33" y="11"/>
                    </a:lnTo>
                    <a:lnTo>
                      <a:pt x="33" y="17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79" name="Freeform 1568"/>
              <p:cNvSpPr>
                <a:spLocks/>
              </p:cNvSpPr>
              <p:nvPr/>
            </p:nvSpPr>
            <p:spPr bwMode="auto">
              <a:xfrm>
                <a:off x="-6249243" y="-5368046"/>
                <a:ext cx="146497" cy="41321"/>
              </a:xfrm>
              <a:custGeom>
                <a:avLst/>
                <a:gdLst>
                  <a:gd name="T0" fmla="*/ 2147483647 w 39"/>
                  <a:gd name="T1" fmla="*/ 0 h 11"/>
                  <a:gd name="T2" fmla="*/ 2147483647 w 39"/>
                  <a:gd name="T3" fmla="*/ 0 h 11"/>
                  <a:gd name="T4" fmla="*/ 2147483647 w 39"/>
                  <a:gd name="T5" fmla="*/ 2147483647 h 11"/>
                  <a:gd name="T6" fmla="*/ 2147483647 w 39"/>
                  <a:gd name="T7" fmla="*/ 2147483647 h 11"/>
                  <a:gd name="T8" fmla="*/ 2147483647 w 39"/>
                  <a:gd name="T9" fmla="*/ 2147483647 h 11"/>
                  <a:gd name="T10" fmla="*/ 0 w 39"/>
                  <a:gd name="T11" fmla="*/ 2147483647 h 11"/>
                  <a:gd name="T12" fmla="*/ 0 w 39"/>
                  <a:gd name="T13" fmla="*/ 2147483647 h 11"/>
                  <a:gd name="T14" fmla="*/ 0 w 39"/>
                  <a:gd name="T15" fmla="*/ 2147483647 h 11"/>
                  <a:gd name="T16" fmla="*/ 2147483647 w 39"/>
                  <a:gd name="T17" fmla="*/ 0 h 11"/>
                  <a:gd name="T18" fmla="*/ 2147483647 w 39"/>
                  <a:gd name="T19" fmla="*/ 0 h 11"/>
                  <a:gd name="T20" fmla="*/ 2147483647 w 39"/>
                  <a:gd name="T21" fmla="*/ 2147483647 h 11"/>
                  <a:gd name="T22" fmla="*/ 2147483647 w 39"/>
                  <a:gd name="T23" fmla="*/ 0 h 11"/>
                  <a:gd name="T24" fmla="*/ 2147483647 w 39"/>
                  <a:gd name="T25" fmla="*/ 0 h 11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39"/>
                  <a:gd name="T40" fmla="*/ 0 h 11"/>
                  <a:gd name="T41" fmla="*/ 39 w 39"/>
                  <a:gd name="T42" fmla="*/ 11 h 11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39" h="11">
                    <a:moveTo>
                      <a:pt x="39" y="0"/>
                    </a:moveTo>
                    <a:lnTo>
                      <a:pt x="39" y="0"/>
                    </a:lnTo>
                    <a:lnTo>
                      <a:pt x="33" y="11"/>
                    </a:lnTo>
                    <a:lnTo>
                      <a:pt x="22" y="11"/>
                    </a:lnTo>
                    <a:lnTo>
                      <a:pt x="11" y="11"/>
                    </a:lnTo>
                    <a:lnTo>
                      <a:pt x="0" y="11"/>
                    </a:lnTo>
                    <a:lnTo>
                      <a:pt x="0" y="5"/>
                    </a:lnTo>
                    <a:lnTo>
                      <a:pt x="6" y="0"/>
                    </a:lnTo>
                    <a:lnTo>
                      <a:pt x="17" y="0"/>
                    </a:lnTo>
                    <a:lnTo>
                      <a:pt x="28" y="5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0" name="Freeform 1570"/>
              <p:cNvSpPr>
                <a:spLocks/>
              </p:cNvSpPr>
              <p:nvPr/>
            </p:nvSpPr>
            <p:spPr bwMode="auto">
              <a:xfrm>
                <a:off x="-6249243" y="-5307942"/>
                <a:ext cx="105177" cy="41321"/>
              </a:xfrm>
              <a:custGeom>
                <a:avLst/>
                <a:gdLst>
                  <a:gd name="T0" fmla="*/ 2147483647 w 28"/>
                  <a:gd name="T1" fmla="*/ 0 h 11"/>
                  <a:gd name="T2" fmla="*/ 2147483647 w 28"/>
                  <a:gd name="T3" fmla="*/ 0 h 11"/>
                  <a:gd name="T4" fmla="*/ 2147483647 w 28"/>
                  <a:gd name="T5" fmla="*/ 2147483647 h 11"/>
                  <a:gd name="T6" fmla="*/ 2147483647 w 28"/>
                  <a:gd name="T7" fmla="*/ 2147483647 h 11"/>
                  <a:gd name="T8" fmla="*/ 2147483647 w 28"/>
                  <a:gd name="T9" fmla="*/ 2147483647 h 11"/>
                  <a:gd name="T10" fmla="*/ 0 w 28"/>
                  <a:gd name="T11" fmla="*/ 2147483647 h 11"/>
                  <a:gd name="T12" fmla="*/ 0 w 28"/>
                  <a:gd name="T13" fmla="*/ 2147483647 h 11"/>
                  <a:gd name="T14" fmla="*/ 0 w 28"/>
                  <a:gd name="T15" fmla="*/ 0 h 11"/>
                  <a:gd name="T16" fmla="*/ 2147483647 w 28"/>
                  <a:gd name="T17" fmla="*/ 0 h 11"/>
                  <a:gd name="T18" fmla="*/ 2147483647 w 28"/>
                  <a:gd name="T19" fmla="*/ 0 h 11"/>
                  <a:gd name="T20" fmla="*/ 2147483647 w 28"/>
                  <a:gd name="T21" fmla="*/ 0 h 11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28"/>
                  <a:gd name="T34" fmla="*/ 0 h 11"/>
                  <a:gd name="T35" fmla="*/ 28 w 28"/>
                  <a:gd name="T36" fmla="*/ 11 h 11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28" h="11">
                    <a:moveTo>
                      <a:pt x="28" y="0"/>
                    </a:moveTo>
                    <a:lnTo>
                      <a:pt x="28" y="0"/>
                    </a:lnTo>
                    <a:lnTo>
                      <a:pt x="28" y="11"/>
                    </a:lnTo>
                    <a:lnTo>
                      <a:pt x="11" y="6"/>
                    </a:lnTo>
                    <a:lnTo>
                      <a:pt x="0" y="6"/>
                    </a:lnTo>
                    <a:lnTo>
                      <a:pt x="0" y="0"/>
                    </a:lnTo>
                    <a:lnTo>
                      <a:pt x="11" y="0"/>
                    </a:lnTo>
                    <a:lnTo>
                      <a:pt x="28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1" name="Freeform 1571"/>
              <p:cNvSpPr>
                <a:spLocks/>
              </p:cNvSpPr>
              <p:nvPr/>
            </p:nvSpPr>
            <p:spPr bwMode="auto">
              <a:xfrm>
                <a:off x="-6433304" y="-5266621"/>
                <a:ext cx="146497" cy="41321"/>
              </a:xfrm>
              <a:custGeom>
                <a:avLst/>
                <a:gdLst>
                  <a:gd name="T0" fmla="*/ 2147483647 w 39"/>
                  <a:gd name="T1" fmla="*/ 2147483647 h 11"/>
                  <a:gd name="T2" fmla="*/ 2147483647 w 39"/>
                  <a:gd name="T3" fmla="*/ 2147483647 h 11"/>
                  <a:gd name="T4" fmla="*/ 2147483647 w 39"/>
                  <a:gd name="T5" fmla="*/ 2147483647 h 11"/>
                  <a:gd name="T6" fmla="*/ 2147483647 w 39"/>
                  <a:gd name="T7" fmla="*/ 2147483647 h 11"/>
                  <a:gd name="T8" fmla="*/ 2147483647 w 39"/>
                  <a:gd name="T9" fmla="*/ 2147483647 h 11"/>
                  <a:gd name="T10" fmla="*/ 0 w 39"/>
                  <a:gd name="T11" fmla="*/ 2147483647 h 11"/>
                  <a:gd name="T12" fmla="*/ 0 w 39"/>
                  <a:gd name="T13" fmla="*/ 2147483647 h 11"/>
                  <a:gd name="T14" fmla="*/ 2147483647 w 39"/>
                  <a:gd name="T15" fmla="*/ 0 h 11"/>
                  <a:gd name="T16" fmla="*/ 2147483647 w 39"/>
                  <a:gd name="T17" fmla="*/ 0 h 11"/>
                  <a:gd name="T18" fmla="*/ 2147483647 w 39"/>
                  <a:gd name="T19" fmla="*/ 2147483647 h 11"/>
                  <a:gd name="T20" fmla="*/ 2147483647 w 39"/>
                  <a:gd name="T21" fmla="*/ 2147483647 h 11"/>
                  <a:gd name="T22" fmla="*/ 2147483647 w 39"/>
                  <a:gd name="T23" fmla="*/ 2147483647 h 11"/>
                  <a:gd name="T24" fmla="*/ 2147483647 w 39"/>
                  <a:gd name="T25" fmla="*/ 2147483647 h 11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39"/>
                  <a:gd name="T40" fmla="*/ 0 h 11"/>
                  <a:gd name="T41" fmla="*/ 39 w 39"/>
                  <a:gd name="T42" fmla="*/ 11 h 11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39" h="11">
                    <a:moveTo>
                      <a:pt x="33" y="11"/>
                    </a:moveTo>
                    <a:lnTo>
                      <a:pt x="33" y="11"/>
                    </a:lnTo>
                    <a:lnTo>
                      <a:pt x="28" y="11"/>
                    </a:lnTo>
                    <a:lnTo>
                      <a:pt x="17" y="11"/>
                    </a:lnTo>
                    <a:lnTo>
                      <a:pt x="6" y="11"/>
                    </a:lnTo>
                    <a:lnTo>
                      <a:pt x="0" y="6"/>
                    </a:lnTo>
                    <a:lnTo>
                      <a:pt x="6" y="0"/>
                    </a:lnTo>
                    <a:lnTo>
                      <a:pt x="22" y="0"/>
                    </a:lnTo>
                    <a:lnTo>
                      <a:pt x="33" y="6"/>
                    </a:lnTo>
                    <a:lnTo>
                      <a:pt x="39" y="6"/>
                    </a:lnTo>
                    <a:lnTo>
                      <a:pt x="33" y="1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2" name="Freeform 1572"/>
              <p:cNvSpPr>
                <a:spLocks/>
              </p:cNvSpPr>
              <p:nvPr/>
            </p:nvSpPr>
            <p:spPr bwMode="auto">
              <a:xfrm>
                <a:off x="-6226705" y="-5266621"/>
                <a:ext cx="123959" cy="41321"/>
              </a:xfrm>
              <a:custGeom>
                <a:avLst/>
                <a:gdLst>
                  <a:gd name="T0" fmla="*/ 0 w 33"/>
                  <a:gd name="T1" fmla="*/ 2147483647 h 11"/>
                  <a:gd name="T2" fmla="*/ 0 w 33"/>
                  <a:gd name="T3" fmla="*/ 2147483647 h 11"/>
                  <a:gd name="T4" fmla="*/ 0 w 33"/>
                  <a:gd name="T5" fmla="*/ 2147483647 h 11"/>
                  <a:gd name="T6" fmla="*/ 2147483647 w 33"/>
                  <a:gd name="T7" fmla="*/ 2147483647 h 11"/>
                  <a:gd name="T8" fmla="*/ 2147483647 w 33"/>
                  <a:gd name="T9" fmla="*/ 0 h 11"/>
                  <a:gd name="T10" fmla="*/ 2147483647 w 33"/>
                  <a:gd name="T11" fmla="*/ 2147483647 h 11"/>
                  <a:gd name="T12" fmla="*/ 2147483647 w 33"/>
                  <a:gd name="T13" fmla="*/ 2147483647 h 11"/>
                  <a:gd name="T14" fmla="*/ 2147483647 w 33"/>
                  <a:gd name="T15" fmla="*/ 2147483647 h 11"/>
                  <a:gd name="T16" fmla="*/ 2147483647 w 33"/>
                  <a:gd name="T17" fmla="*/ 2147483647 h 11"/>
                  <a:gd name="T18" fmla="*/ 2147483647 w 33"/>
                  <a:gd name="T19" fmla="*/ 2147483647 h 11"/>
                  <a:gd name="T20" fmla="*/ 2147483647 w 33"/>
                  <a:gd name="T21" fmla="*/ 2147483647 h 11"/>
                  <a:gd name="T22" fmla="*/ 2147483647 w 33"/>
                  <a:gd name="T23" fmla="*/ 2147483647 h 11"/>
                  <a:gd name="T24" fmla="*/ 0 w 33"/>
                  <a:gd name="T25" fmla="*/ 2147483647 h 11"/>
                  <a:gd name="T26" fmla="*/ 0 w 33"/>
                  <a:gd name="T27" fmla="*/ 2147483647 h 11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33"/>
                  <a:gd name="T43" fmla="*/ 0 h 11"/>
                  <a:gd name="T44" fmla="*/ 33 w 33"/>
                  <a:gd name="T45" fmla="*/ 11 h 11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33" h="11">
                    <a:moveTo>
                      <a:pt x="0" y="11"/>
                    </a:moveTo>
                    <a:lnTo>
                      <a:pt x="0" y="11"/>
                    </a:lnTo>
                    <a:lnTo>
                      <a:pt x="0" y="6"/>
                    </a:lnTo>
                    <a:lnTo>
                      <a:pt x="5" y="6"/>
                    </a:lnTo>
                    <a:lnTo>
                      <a:pt x="16" y="0"/>
                    </a:lnTo>
                    <a:lnTo>
                      <a:pt x="27" y="6"/>
                    </a:lnTo>
                    <a:lnTo>
                      <a:pt x="33" y="6"/>
                    </a:lnTo>
                    <a:lnTo>
                      <a:pt x="33" y="11"/>
                    </a:lnTo>
                    <a:lnTo>
                      <a:pt x="27" y="11"/>
                    </a:lnTo>
                    <a:lnTo>
                      <a:pt x="16" y="11"/>
                    </a:lnTo>
                    <a:lnTo>
                      <a:pt x="11" y="11"/>
                    </a:lnTo>
                    <a:lnTo>
                      <a:pt x="0" y="1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3" name="Freeform 1573"/>
              <p:cNvSpPr>
                <a:spLocks/>
              </p:cNvSpPr>
              <p:nvPr/>
            </p:nvSpPr>
            <p:spPr bwMode="auto">
              <a:xfrm>
                <a:off x="-6249243" y="-5202761"/>
                <a:ext cx="206599" cy="41321"/>
              </a:xfrm>
              <a:custGeom>
                <a:avLst/>
                <a:gdLst>
                  <a:gd name="T0" fmla="*/ 2147483647 w 55"/>
                  <a:gd name="T1" fmla="*/ 2147483647 h 11"/>
                  <a:gd name="T2" fmla="*/ 2147483647 w 55"/>
                  <a:gd name="T3" fmla="*/ 2147483647 h 11"/>
                  <a:gd name="T4" fmla="*/ 2147483647 w 55"/>
                  <a:gd name="T5" fmla="*/ 2147483647 h 11"/>
                  <a:gd name="T6" fmla="*/ 2147483647 w 55"/>
                  <a:gd name="T7" fmla="*/ 2147483647 h 11"/>
                  <a:gd name="T8" fmla="*/ 0 w 55"/>
                  <a:gd name="T9" fmla="*/ 0 h 11"/>
                  <a:gd name="T10" fmla="*/ 0 w 55"/>
                  <a:gd name="T11" fmla="*/ 0 h 11"/>
                  <a:gd name="T12" fmla="*/ 2147483647 w 55"/>
                  <a:gd name="T13" fmla="*/ 0 h 11"/>
                  <a:gd name="T14" fmla="*/ 2147483647 w 55"/>
                  <a:gd name="T15" fmla="*/ 2147483647 h 11"/>
                  <a:gd name="T16" fmla="*/ 2147483647 w 55"/>
                  <a:gd name="T17" fmla="*/ 2147483647 h 11"/>
                  <a:gd name="T18" fmla="*/ 2147483647 w 55"/>
                  <a:gd name="T19" fmla="*/ 2147483647 h 11"/>
                  <a:gd name="T20" fmla="*/ 2147483647 w 55"/>
                  <a:gd name="T21" fmla="*/ 2147483647 h 11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55"/>
                  <a:gd name="T34" fmla="*/ 0 h 11"/>
                  <a:gd name="T35" fmla="*/ 55 w 55"/>
                  <a:gd name="T36" fmla="*/ 11 h 11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55" h="11">
                    <a:moveTo>
                      <a:pt x="55" y="11"/>
                    </a:moveTo>
                    <a:lnTo>
                      <a:pt x="55" y="11"/>
                    </a:lnTo>
                    <a:lnTo>
                      <a:pt x="28" y="11"/>
                    </a:lnTo>
                    <a:lnTo>
                      <a:pt x="11" y="11"/>
                    </a:lnTo>
                    <a:lnTo>
                      <a:pt x="0" y="0"/>
                    </a:lnTo>
                    <a:lnTo>
                      <a:pt x="28" y="0"/>
                    </a:lnTo>
                    <a:lnTo>
                      <a:pt x="44" y="5"/>
                    </a:lnTo>
                    <a:lnTo>
                      <a:pt x="50" y="5"/>
                    </a:lnTo>
                    <a:lnTo>
                      <a:pt x="55" y="1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4" name="Freeform 1574"/>
              <p:cNvSpPr>
                <a:spLocks/>
              </p:cNvSpPr>
              <p:nvPr/>
            </p:nvSpPr>
            <p:spPr bwMode="auto">
              <a:xfrm>
                <a:off x="-6391984" y="-5202761"/>
                <a:ext cx="123959" cy="41321"/>
              </a:xfrm>
              <a:custGeom>
                <a:avLst/>
                <a:gdLst>
                  <a:gd name="T0" fmla="*/ 0 w 33"/>
                  <a:gd name="T1" fmla="*/ 0 h 11"/>
                  <a:gd name="T2" fmla="*/ 0 w 33"/>
                  <a:gd name="T3" fmla="*/ 0 h 11"/>
                  <a:gd name="T4" fmla="*/ 2147483647 w 33"/>
                  <a:gd name="T5" fmla="*/ 0 h 11"/>
                  <a:gd name="T6" fmla="*/ 2147483647 w 33"/>
                  <a:gd name="T7" fmla="*/ 0 h 11"/>
                  <a:gd name="T8" fmla="*/ 2147483647 w 33"/>
                  <a:gd name="T9" fmla="*/ 0 h 11"/>
                  <a:gd name="T10" fmla="*/ 2147483647 w 33"/>
                  <a:gd name="T11" fmla="*/ 0 h 11"/>
                  <a:gd name="T12" fmla="*/ 2147483647 w 33"/>
                  <a:gd name="T13" fmla="*/ 0 h 11"/>
                  <a:gd name="T14" fmla="*/ 2147483647 w 33"/>
                  <a:gd name="T15" fmla="*/ 2147483647 h 11"/>
                  <a:gd name="T16" fmla="*/ 2147483647 w 33"/>
                  <a:gd name="T17" fmla="*/ 2147483647 h 11"/>
                  <a:gd name="T18" fmla="*/ 2147483647 w 33"/>
                  <a:gd name="T19" fmla="*/ 2147483647 h 11"/>
                  <a:gd name="T20" fmla="*/ 2147483647 w 33"/>
                  <a:gd name="T21" fmla="*/ 2147483647 h 11"/>
                  <a:gd name="T22" fmla="*/ 0 w 33"/>
                  <a:gd name="T23" fmla="*/ 0 h 11"/>
                  <a:gd name="T24" fmla="*/ 0 w 33"/>
                  <a:gd name="T25" fmla="*/ 0 h 11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33"/>
                  <a:gd name="T40" fmla="*/ 0 h 11"/>
                  <a:gd name="T41" fmla="*/ 33 w 33"/>
                  <a:gd name="T42" fmla="*/ 11 h 11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33" h="11">
                    <a:moveTo>
                      <a:pt x="0" y="0"/>
                    </a:moveTo>
                    <a:lnTo>
                      <a:pt x="0" y="0"/>
                    </a:lnTo>
                    <a:lnTo>
                      <a:pt x="11" y="0"/>
                    </a:lnTo>
                    <a:lnTo>
                      <a:pt x="17" y="0"/>
                    </a:lnTo>
                    <a:lnTo>
                      <a:pt x="28" y="0"/>
                    </a:lnTo>
                    <a:lnTo>
                      <a:pt x="33" y="0"/>
                    </a:lnTo>
                    <a:lnTo>
                      <a:pt x="33" y="5"/>
                    </a:lnTo>
                    <a:lnTo>
                      <a:pt x="17" y="11"/>
                    </a:lnTo>
                    <a:lnTo>
                      <a:pt x="6" y="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5" name="Freeform 1577"/>
              <p:cNvSpPr>
                <a:spLocks/>
              </p:cNvSpPr>
              <p:nvPr/>
            </p:nvSpPr>
            <p:spPr bwMode="auto">
              <a:xfrm>
                <a:off x="-6226705" y="-5593435"/>
                <a:ext cx="123959" cy="41321"/>
              </a:xfrm>
              <a:custGeom>
                <a:avLst/>
                <a:gdLst>
                  <a:gd name="T0" fmla="*/ 2147483647 w 33"/>
                  <a:gd name="T1" fmla="*/ 0 h 11"/>
                  <a:gd name="T2" fmla="*/ 2147483647 w 33"/>
                  <a:gd name="T3" fmla="*/ 0 h 11"/>
                  <a:gd name="T4" fmla="*/ 2147483647 w 33"/>
                  <a:gd name="T5" fmla="*/ 2147483647 h 11"/>
                  <a:gd name="T6" fmla="*/ 2147483647 w 33"/>
                  <a:gd name="T7" fmla="*/ 2147483647 h 11"/>
                  <a:gd name="T8" fmla="*/ 2147483647 w 33"/>
                  <a:gd name="T9" fmla="*/ 2147483647 h 11"/>
                  <a:gd name="T10" fmla="*/ 2147483647 w 33"/>
                  <a:gd name="T11" fmla="*/ 2147483647 h 11"/>
                  <a:gd name="T12" fmla="*/ 2147483647 w 33"/>
                  <a:gd name="T13" fmla="*/ 2147483647 h 11"/>
                  <a:gd name="T14" fmla="*/ 2147483647 w 33"/>
                  <a:gd name="T15" fmla="*/ 2147483647 h 11"/>
                  <a:gd name="T16" fmla="*/ 2147483647 w 33"/>
                  <a:gd name="T17" fmla="*/ 2147483647 h 11"/>
                  <a:gd name="T18" fmla="*/ 2147483647 w 33"/>
                  <a:gd name="T19" fmla="*/ 2147483647 h 11"/>
                  <a:gd name="T20" fmla="*/ 0 w 33"/>
                  <a:gd name="T21" fmla="*/ 2147483647 h 11"/>
                  <a:gd name="T22" fmla="*/ 2147483647 w 33"/>
                  <a:gd name="T23" fmla="*/ 0 h 11"/>
                  <a:gd name="T24" fmla="*/ 2147483647 w 33"/>
                  <a:gd name="T25" fmla="*/ 0 h 11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33"/>
                  <a:gd name="T40" fmla="*/ 0 h 11"/>
                  <a:gd name="T41" fmla="*/ 33 w 33"/>
                  <a:gd name="T42" fmla="*/ 11 h 11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33" h="11">
                    <a:moveTo>
                      <a:pt x="5" y="0"/>
                    </a:moveTo>
                    <a:lnTo>
                      <a:pt x="5" y="0"/>
                    </a:lnTo>
                    <a:lnTo>
                      <a:pt x="5" y="5"/>
                    </a:lnTo>
                    <a:lnTo>
                      <a:pt x="11" y="5"/>
                    </a:lnTo>
                    <a:lnTo>
                      <a:pt x="16" y="5"/>
                    </a:lnTo>
                    <a:lnTo>
                      <a:pt x="27" y="5"/>
                    </a:lnTo>
                    <a:lnTo>
                      <a:pt x="33" y="5"/>
                    </a:lnTo>
                    <a:lnTo>
                      <a:pt x="33" y="11"/>
                    </a:lnTo>
                    <a:lnTo>
                      <a:pt x="11" y="11"/>
                    </a:lnTo>
                    <a:lnTo>
                      <a:pt x="0" y="11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6" name="Freeform 1578"/>
              <p:cNvSpPr>
                <a:spLocks/>
              </p:cNvSpPr>
              <p:nvPr/>
            </p:nvSpPr>
            <p:spPr bwMode="auto">
              <a:xfrm>
                <a:off x="-7808123" y="1063050"/>
                <a:ext cx="1765479" cy="845208"/>
              </a:xfrm>
              <a:custGeom>
                <a:avLst/>
                <a:gdLst>
                  <a:gd name="T0" fmla="*/ 2147483647 w 470"/>
                  <a:gd name="T1" fmla="*/ 0 h 225"/>
                  <a:gd name="T2" fmla="*/ 2147483647 w 470"/>
                  <a:gd name="T3" fmla="*/ 0 h 225"/>
                  <a:gd name="T4" fmla="*/ 0 w 470"/>
                  <a:gd name="T5" fmla="*/ 2147483647 h 225"/>
                  <a:gd name="T6" fmla="*/ 0 w 470"/>
                  <a:gd name="T7" fmla="*/ 2147483647 h 225"/>
                  <a:gd name="T8" fmla="*/ 0 w 470"/>
                  <a:gd name="T9" fmla="*/ 2147483647 h 225"/>
                  <a:gd name="T10" fmla="*/ 0 w 470"/>
                  <a:gd name="T11" fmla="*/ 2147483647 h 225"/>
                  <a:gd name="T12" fmla="*/ 2147483647 w 470"/>
                  <a:gd name="T13" fmla="*/ 2147483647 h 225"/>
                  <a:gd name="T14" fmla="*/ 2147483647 w 470"/>
                  <a:gd name="T15" fmla="*/ 2147483647 h 225"/>
                  <a:gd name="T16" fmla="*/ 2147483647 w 470"/>
                  <a:gd name="T17" fmla="*/ 2147483647 h 225"/>
                  <a:gd name="T18" fmla="*/ 2147483647 w 470"/>
                  <a:gd name="T19" fmla="*/ 2147483647 h 225"/>
                  <a:gd name="T20" fmla="*/ 2147483647 w 470"/>
                  <a:gd name="T21" fmla="*/ 2147483647 h 225"/>
                  <a:gd name="T22" fmla="*/ 2147483647 w 470"/>
                  <a:gd name="T23" fmla="*/ 2147483647 h 225"/>
                  <a:gd name="T24" fmla="*/ 2147483647 w 470"/>
                  <a:gd name="T25" fmla="*/ 2147483647 h 225"/>
                  <a:gd name="T26" fmla="*/ 2147483647 w 470"/>
                  <a:gd name="T27" fmla="*/ 2147483647 h 225"/>
                  <a:gd name="T28" fmla="*/ 2147483647 w 470"/>
                  <a:gd name="T29" fmla="*/ 2147483647 h 225"/>
                  <a:gd name="T30" fmla="*/ 2147483647 w 470"/>
                  <a:gd name="T31" fmla="*/ 2147483647 h 225"/>
                  <a:gd name="T32" fmla="*/ 2147483647 w 470"/>
                  <a:gd name="T33" fmla="*/ 2147483647 h 225"/>
                  <a:gd name="T34" fmla="*/ 2147483647 w 470"/>
                  <a:gd name="T35" fmla="*/ 2147483647 h 225"/>
                  <a:gd name="T36" fmla="*/ 2147483647 w 470"/>
                  <a:gd name="T37" fmla="*/ 2147483647 h 225"/>
                  <a:gd name="T38" fmla="*/ 2147483647 w 470"/>
                  <a:gd name="T39" fmla="*/ 2147483647 h 225"/>
                  <a:gd name="T40" fmla="*/ 2147483647 w 470"/>
                  <a:gd name="T41" fmla="*/ 2147483647 h 225"/>
                  <a:gd name="T42" fmla="*/ 2147483647 w 470"/>
                  <a:gd name="T43" fmla="*/ 2147483647 h 225"/>
                  <a:gd name="T44" fmla="*/ 2147483647 w 470"/>
                  <a:gd name="T45" fmla="*/ 2147483647 h 225"/>
                  <a:gd name="T46" fmla="*/ 2147483647 w 470"/>
                  <a:gd name="T47" fmla="*/ 2147483647 h 225"/>
                  <a:gd name="T48" fmla="*/ 2147483647 w 470"/>
                  <a:gd name="T49" fmla="*/ 2147483647 h 225"/>
                  <a:gd name="T50" fmla="*/ 2147483647 w 470"/>
                  <a:gd name="T51" fmla="*/ 2147483647 h 225"/>
                  <a:gd name="T52" fmla="*/ 2147483647 w 470"/>
                  <a:gd name="T53" fmla="*/ 2147483647 h 225"/>
                  <a:gd name="T54" fmla="*/ 2147483647 w 470"/>
                  <a:gd name="T55" fmla="*/ 2147483647 h 225"/>
                  <a:gd name="T56" fmla="*/ 2147483647 w 470"/>
                  <a:gd name="T57" fmla="*/ 2147483647 h 225"/>
                  <a:gd name="T58" fmla="*/ 2147483647 w 470"/>
                  <a:gd name="T59" fmla="*/ 2147483647 h 225"/>
                  <a:gd name="T60" fmla="*/ 2147483647 w 470"/>
                  <a:gd name="T61" fmla="*/ 2147483647 h 225"/>
                  <a:gd name="T62" fmla="*/ 2147483647 w 470"/>
                  <a:gd name="T63" fmla="*/ 2147483647 h 225"/>
                  <a:gd name="T64" fmla="*/ 2147483647 w 470"/>
                  <a:gd name="T65" fmla="*/ 2147483647 h 225"/>
                  <a:gd name="T66" fmla="*/ 2147483647 w 470"/>
                  <a:gd name="T67" fmla="*/ 2147483647 h 225"/>
                  <a:gd name="T68" fmla="*/ 2147483647 w 470"/>
                  <a:gd name="T69" fmla="*/ 2147483647 h 225"/>
                  <a:gd name="T70" fmla="*/ 2147483647 w 470"/>
                  <a:gd name="T71" fmla="*/ 2147483647 h 225"/>
                  <a:gd name="T72" fmla="*/ 2147483647 w 470"/>
                  <a:gd name="T73" fmla="*/ 2147483647 h 225"/>
                  <a:gd name="T74" fmla="*/ 2147483647 w 470"/>
                  <a:gd name="T75" fmla="*/ 2147483647 h 225"/>
                  <a:gd name="T76" fmla="*/ 2147483647 w 470"/>
                  <a:gd name="T77" fmla="*/ 2147483647 h 225"/>
                  <a:gd name="T78" fmla="*/ 2147483647 w 470"/>
                  <a:gd name="T79" fmla="*/ 2147483647 h 225"/>
                  <a:gd name="T80" fmla="*/ 2147483647 w 470"/>
                  <a:gd name="T81" fmla="*/ 2147483647 h 225"/>
                  <a:gd name="T82" fmla="*/ 2147483647 w 470"/>
                  <a:gd name="T83" fmla="*/ 2147483647 h 225"/>
                  <a:gd name="T84" fmla="*/ 2147483647 w 470"/>
                  <a:gd name="T85" fmla="*/ 2147483647 h 225"/>
                  <a:gd name="T86" fmla="*/ 2147483647 w 470"/>
                  <a:gd name="T87" fmla="*/ 2147483647 h 225"/>
                  <a:gd name="T88" fmla="*/ 2147483647 w 470"/>
                  <a:gd name="T89" fmla="*/ 2147483647 h 225"/>
                  <a:gd name="T90" fmla="*/ 2147483647 w 470"/>
                  <a:gd name="T91" fmla="*/ 0 h 225"/>
                  <a:gd name="T92" fmla="*/ 2147483647 w 470"/>
                  <a:gd name="T93" fmla="*/ 0 h 225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w 470"/>
                  <a:gd name="T142" fmla="*/ 0 h 225"/>
                  <a:gd name="T143" fmla="*/ 470 w 470"/>
                  <a:gd name="T144" fmla="*/ 225 h 225"/>
                </a:gdLst>
                <a:ahLst/>
                <a:cxnLst>
                  <a:cxn ang="T94">
                    <a:pos x="T0" y="T1"/>
                  </a:cxn>
                  <a:cxn ang="T95">
                    <a:pos x="T2" y="T3"/>
                  </a:cxn>
                  <a:cxn ang="T96">
                    <a:pos x="T4" y="T5"/>
                  </a:cxn>
                  <a:cxn ang="T97">
                    <a:pos x="T6" y="T7"/>
                  </a:cxn>
                  <a:cxn ang="T98">
                    <a:pos x="T8" y="T9"/>
                  </a:cxn>
                  <a:cxn ang="T99">
                    <a:pos x="T10" y="T11"/>
                  </a:cxn>
                  <a:cxn ang="T100">
                    <a:pos x="T12" y="T13"/>
                  </a:cxn>
                  <a:cxn ang="T101">
                    <a:pos x="T14" y="T15"/>
                  </a:cxn>
                  <a:cxn ang="T102">
                    <a:pos x="T16" y="T17"/>
                  </a:cxn>
                  <a:cxn ang="T103">
                    <a:pos x="T18" y="T19"/>
                  </a:cxn>
                  <a:cxn ang="T104">
                    <a:pos x="T20" y="T21"/>
                  </a:cxn>
                  <a:cxn ang="T105">
                    <a:pos x="T22" y="T23"/>
                  </a:cxn>
                  <a:cxn ang="T106">
                    <a:pos x="T24" y="T25"/>
                  </a:cxn>
                  <a:cxn ang="T107">
                    <a:pos x="T26" y="T27"/>
                  </a:cxn>
                  <a:cxn ang="T108">
                    <a:pos x="T28" y="T29"/>
                  </a:cxn>
                  <a:cxn ang="T109">
                    <a:pos x="T30" y="T31"/>
                  </a:cxn>
                  <a:cxn ang="T110">
                    <a:pos x="T32" y="T33"/>
                  </a:cxn>
                  <a:cxn ang="T111">
                    <a:pos x="T34" y="T35"/>
                  </a:cxn>
                  <a:cxn ang="T112">
                    <a:pos x="T36" y="T37"/>
                  </a:cxn>
                  <a:cxn ang="T113">
                    <a:pos x="T38" y="T39"/>
                  </a:cxn>
                  <a:cxn ang="T114">
                    <a:pos x="T40" y="T41"/>
                  </a:cxn>
                  <a:cxn ang="T115">
                    <a:pos x="T42" y="T43"/>
                  </a:cxn>
                  <a:cxn ang="T116">
                    <a:pos x="T44" y="T45"/>
                  </a:cxn>
                  <a:cxn ang="T117">
                    <a:pos x="T46" y="T47"/>
                  </a:cxn>
                  <a:cxn ang="T118">
                    <a:pos x="T48" y="T49"/>
                  </a:cxn>
                  <a:cxn ang="T119">
                    <a:pos x="T50" y="T51"/>
                  </a:cxn>
                  <a:cxn ang="T120">
                    <a:pos x="T52" y="T53"/>
                  </a:cxn>
                  <a:cxn ang="T121">
                    <a:pos x="T54" y="T55"/>
                  </a:cxn>
                  <a:cxn ang="T122">
                    <a:pos x="T56" y="T57"/>
                  </a:cxn>
                  <a:cxn ang="T123">
                    <a:pos x="T58" y="T59"/>
                  </a:cxn>
                  <a:cxn ang="T124">
                    <a:pos x="T60" y="T61"/>
                  </a:cxn>
                  <a:cxn ang="T125">
                    <a:pos x="T62" y="T63"/>
                  </a:cxn>
                  <a:cxn ang="T126">
                    <a:pos x="T64" y="T65"/>
                  </a:cxn>
                  <a:cxn ang="T127">
                    <a:pos x="T66" y="T67"/>
                  </a:cxn>
                  <a:cxn ang="T128">
                    <a:pos x="T68" y="T69"/>
                  </a:cxn>
                  <a:cxn ang="T129">
                    <a:pos x="T70" y="T71"/>
                  </a:cxn>
                  <a:cxn ang="T130">
                    <a:pos x="T72" y="T73"/>
                  </a:cxn>
                  <a:cxn ang="T131">
                    <a:pos x="T74" y="T75"/>
                  </a:cxn>
                  <a:cxn ang="T132">
                    <a:pos x="T76" y="T77"/>
                  </a:cxn>
                  <a:cxn ang="T133">
                    <a:pos x="T78" y="T79"/>
                  </a:cxn>
                  <a:cxn ang="T134">
                    <a:pos x="T80" y="T81"/>
                  </a:cxn>
                  <a:cxn ang="T135">
                    <a:pos x="T82" y="T83"/>
                  </a:cxn>
                  <a:cxn ang="T136">
                    <a:pos x="T84" y="T85"/>
                  </a:cxn>
                  <a:cxn ang="T137">
                    <a:pos x="T86" y="T87"/>
                  </a:cxn>
                  <a:cxn ang="T138">
                    <a:pos x="T88" y="T89"/>
                  </a:cxn>
                  <a:cxn ang="T139">
                    <a:pos x="T90" y="T91"/>
                  </a:cxn>
                  <a:cxn ang="T140">
                    <a:pos x="T92" y="T93"/>
                  </a:cxn>
                </a:cxnLst>
                <a:rect l="T141" t="T142" r="T143" b="T144"/>
                <a:pathLst>
                  <a:path w="470" h="225">
                    <a:moveTo>
                      <a:pt x="16" y="0"/>
                    </a:moveTo>
                    <a:lnTo>
                      <a:pt x="16" y="0"/>
                    </a:lnTo>
                    <a:lnTo>
                      <a:pt x="0" y="77"/>
                    </a:lnTo>
                    <a:lnTo>
                      <a:pt x="0" y="115"/>
                    </a:lnTo>
                    <a:lnTo>
                      <a:pt x="0" y="126"/>
                    </a:lnTo>
                    <a:lnTo>
                      <a:pt x="0" y="137"/>
                    </a:lnTo>
                    <a:lnTo>
                      <a:pt x="5" y="186"/>
                    </a:lnTo>
                    <a:lnTo>
                      <a:pt x="5" y="197"/>
                    </a:lnTo>
                    <a:lnTo>
                      <a:pt x="11" y="203"/>
                    </a:lnTo>
                    <a:lnTo>
                      <a:pt x="16" y="208"/>
                    </a:lnTo>
                    <a:lnTo>
                      <a:pt x="22" y="208"/>
                    </a:lnTo>
                    <a:lnTo>
                      <a:pt x="93" y="214"/>
                    </a:lnTo>
                    <a:lnTo>
                      <a:pt x="126" y="208"/>
                    </a:lnTo>
                    <a:lnTo>
                      <a:pt x="142" y="203"/>
                    </a:lnTo>
                    <a:lnTo>
                      <a:pt x="147" y="197"/>
                    </a:lnTo>
                    <a:lnTo>
                      <a:pt x="147" y="186"/>
                    </a:lnTo>
                    <a:lnTo>
                      <a:pt x="202" y="203"/>
                    </a:lnTo>
                    <a:lnTo>
                      <a:pt x="246" y="219"/>
                    </a:lnTo>
                    <a:lnTo>
                      <a:pt x="284" y="225"/>
                    </a:lnTo>
                    <a:lnTo>
                      <a:pt x="361" y="225"/>
                    </a:lnTo>
                    <a:lnTo>
                      <a:pt x="421" y="225"/>
                    </a:lnTo>
                    <a:lnTo>
                      <a:pt x="470" y="214"/>
                    </a:lnTo>
                    <a:lnTo>
                      <a:pt x="470" y="208"/>
                    </a:lnTo>
                    <a:lnTo>
                      <a:pt x="465" y="192"/>
                    </a:lnTo>
                    <a:lnTo>
                      <a:pt x="454" y="181"/>
                    </a:lnTo>
                    <a:lnTo>
                      <a:pt x="437" y="170"/>
                    </a:lnTo>
                    <a:lnTo>
                      <a:pt x="415" y="159"/>
                    </a:lnTo>
                    <a:lnTo>
                      <a:pt x="388" y="153"/>
                    </a:lnTo>
                    <a:lnTo>
                      <a:pt x="312" y="137"/>
                    </a:lnTo>
                    <a:lnTo>
                      <a:pt x="301" y="132"/>
                    </a:lnTo>
                    <a:lnTo>
                      <a:pt x="284" y="121"/>
                    </a:lnTo>
                    <a:lnTo>
                      <a:pt x="246" y="82"/>
                    </a:lnTo>
                    <a:lnTo>
                      <a:pt x="229" y="39"/>
                    </a:lnTo>
                    <a:lnTo>
                      <a:pt x="175" y="39"/>
                    </a:lnTo>
                    <a:lnTo>
                      <a:pt x="120" y="33"/>
                    </a:lnTo>
                    <a:lnTo>
                      <a:pt x="71" y="22"/>
                    </a:lnTo>
                    <a:lnTo>
                      <a:pt x="16" y="0"/>
                    </a:lnTo>
                    <a:close/>
                  </a:path>
                </a:pathLst>
              </a:custGeom>
              <a:solidFill>
                <a:srgbClr val="0101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7" name="Freeform 1579"/>
              <p:cNvSpPr>
                <a:spLocks/>
              </p:cNvSpPr>
              <p:nvPr/>
            </p:nvSpPr>
            <p:spPr bwMode="auto">
              <a:xfrm>
                <a:off x="-8548122" y="-7238774"/>
                <a:ext cx="676141" cy="679923"/>
              </a:xfrm>
              <a:custGeom>
                <a:avLst/>
                <a:gdLst>
                  <a:gd name="T0" fmla="*/ 2147483647 w 180"/>
                  <a:gd name="T1" fmla="*/ 0 h 181"/>
                  <a:gd name="T2" fmla="*/ 2147483647 w 180"/>
                  <a:gd name="T3" fmla="*/ 0 h 181"/>
                  <a:gd name="T4" fmla="*/ 0 w 180"/>
                  <a:gd name="T5" fmla="*/ 2147483647 h 181"/>
                  <a:gd name="T6" fmla="*/ 0 w 180"/>
                  <a:gd name="T7" fmla="*/ 2147483647 h 181"/>
                  <a:gd name="T8" fmla="*/ 2147483647 w 180"/>
                  <a:gd name="T9" fmla="*/ 2147483647 h 181"/>
                  <a:gd name="T10" fmla="*/ 2147483647 w 180"/>
                  <a:gd name="T11" fmla="*/ 2147483647 h 181"/>
                  <a:gd name="T12" fmla="*/ 2147483647 w 180"/>
                  <a:gd name="T13" fmla="*/ 2147483647 h 181"/>
                  <a:gd name="T14" fmla="*/ 2147483647 w 180"/>
                  <a:gd name="T15" fmla="*/ 2147483647 h 181"/>
                  <a:gd name="T16" fmla="*/ 2147483647 w 180"/>
                  <a:gd name="T17" fmla="*/ 2147483647 h 181"/>
                  <a:gd name="T18" fmla="*/ 2147483647 w 180"/>
                  <a:gd name="T19" fmla="*/ 2147483647 h 181"/>
                  <a:gd name="T20" fmla="*/ 2147483647 w 180"/>
                  <a:gd name="T21" fmla="*/ 2147483647 h 181"/>
                  <a:gd name="T22" fmla="*/ 2147483647 w 180"/>
                  <a:gd name="T23" fmla="*/ 2147483647 h 181"/>
                  <a:gd name="T24" fmla="*/ 2147483647 w 180"/>
                  <a:gd name="T25" fmla="*/ 2147483647 h 181"/>
                  <a:gd name="T26" fmla="*/ 2147483647 w 180"/>
                  <a:gd name="T27" fmla="*/ 2147483647 h 181"/>
                  <a:gd name="T28" fmla="*/ 2147483647 w 180"/>
                  <a:gd name="T29" fmla="*/ 2147483647 h 181"/>
                  <a:gd name="T30" fmla="*/ 2147483647 w 180"/>
                  <a:gd name="T31" fmla="*/ 0 h 181"/>
                  <a:gd name="T32" fmla="*/ 2147483647 w 180"/>
                  <a:gd name="T33" fmla="*/ 0 h 181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180"/>
                  <a:gd name="T52" fmla="*/ 0 h 181"/>
                  <a:gd name="T53" fmla="*/ 180 w 180"/>
                  <a:gd name="T54" fmla="*/ 181 h 181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180" h="181">
                    <a:moveTo>
                      <a:pt x="22" y="0"/>
                    </a:moveTo>
                    <a:lnTo>
                      <a:pt x="22" y="0"/>
                    </a:lnTo>
                    <a:lnTo>
                      <a:pt x="0" y="49"/>
                    </a:lnTo>
                    <a:lnTo>
                      <a:pt x="44" y="109"/>
                    </a:lnTo>
                    <a:lnTo>
                      <a:pt x="82" y="153"/>
                    </a:lnTo>
                    <a:lnTo>
                      <a:pt x="109" y="181"/>
                    </a:lnTo>
                    <a:lnTo>
                      <a:pt x="120" y="181"/>
                    </a:lnTo>
                    <a:lnTo>
                      <a:pt x="137" y="175"/>
                    </a:lnTo>
                    <a:lnTo>
                      <a:pt x="158" y="153"/>
                    </a:lnTo>
                    <a:lnTo>
                      <a:pt x="180" y="115"/>
                    </a:lnTo>
                    <a:lnTo>
                      <a:pt x="76" y="27"/>
                    </a:lnTo>
                    <a:lnTo>
                      <a:pt x="22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8" name="Freeform 1580"/>
              <p:cNvSpPr>
                <a:spLocks noEditPoints="1"/>
              </p:cNvSpPr>
              <p:nvPr/>
            </p:nvSpPr>
            <p:spPr bwMode="auto">
              <a:xfrm>
                <a:off x="-9513501" y="-8286832"/>
                <a:ext cx="3613597" cy="10563225"/>
              </a:xfrm>
              <a:custGeom>
                <a:avLst/>
                <a:gdLst>
                  <a:gd name="T0" fmla="*/ 2147483647 w 962"/>
                  <a:gd name="T1" fmla="*/ 2147483647 h 2812"/>
                  <a:gd name="T2" fmla="*/ 2147483647 w 962"/>
                  <a:gd name="T3" fmla="*/ 2147483647 h 2812"/>
                  <a:gd name="T4" fmla="*/ 2147483647 w 962"/>
                  <a:gd name="T5" fmla="*/ 2147483647 h 2812"/>
                  <a:gd name="T6" fmla="*/ 2147483647 w 962"/>
                  <a:gd name="T7" fmla="*/ 2147483647 h 2812"/>
                  <a:gd name="T8" fmla="*/ 2147483647 w 962"/>
                  <a:gd name="T9" fmla="*/ 2147483647 h 2812"/>
                  <a:gd name="T10" fmla="*/ 2147483647 w 962"/>
                  <a:gd name="T11" fmla="*/ 2147483647 h 2812"/>
                  <a:gd name="T12" fmla="*/ 2147483647 w 962"/>
                  <a:gd name="T13" fmla="*/ 2147483647 h 2812"/>
                  <a:gd name="T14" fmla="*/ 2147483647 w 962"/>
                  <a:gd name="T15" fmla="*/ 2147483647 h 2812"/>
                  <a:gd name="T16" fmla="*/ 2147483647 w 962"/>
                  <a:gd name="T17" fmla="*/ 2147483647 h 2812"/>
                  <a:gd name="T18" fmla="*/ 2147483647 w 962"/>
                  <a:gd name="T19" fmla="*/ 2147483647 h 2812"/>
                  <a:gd name="T20" fmla="*/ 2147483647 w 962"/>
                  <a:gd name="T21" fmla="*/ 2147483647 h 2812"/>
                  <a:gd name="T22" fmla="*/ 2147483647 w 962"/>
                  <a:gd name="T23" fmla="*/ 2147483647 h 2812"/>
                  <a:gd name="T24" fmla="*/ 2147483647 w 962"/>
                  <a:gd name="T25" fmla="*/ 2147483647 h 2812"/>
                  <a:gd name="T26" fmla="*/ 2147483647 w 962"/>
                  <a:gd name="T27" fmla="*/ 2147483647 h 2812"/>
                  <a:gd name="T28" fmla="*/ 2147483647 w 962"/>
                  <a:gd name="T29" fmla="*/ 2147483647 h 2812"/>
                  <a:gd name="T30" fmla="*/ 2147483647 w 962"/>
                  <a:gd name="T31" fmla="*/ 2147483647 h 2812"/>
                  <a:gd name="T32" fmla="*/ 2147483647 w 962"/>
                  <a:gd name="T33" fmla="*/ 2147483647 h 2812"/>
                  <a:gd name="T34" fmla="*/ 2147483647 w 962"/>
                  <a:gd name="T35" fmla="*/ 2147483647 h 2812"/>
                  <a:gd name="T36" fmla="*/ 2147483647 w 962"/>
                  <a:gd name="T37" fmla="*/ 2147483647 h 2812"/>
                  <a:gd name="T38" fmla="*/ 2147483647 w 962"/>
                  <a:gd name="T39" fmla="*/ 2147483647 h 2812"/>
                  <a:gd name="T40" fmla="*/ 2147483647 w 962"/>
                  <a:gd name="T41" fmla="*/ 2147483647 h 2812"/>
                  <a:gd name="T42" fmla="*/ 2147483647 w 962"/>
                  <a:gd name="T43" fmla="*/ 2147483647 h 2812"/>
                  <a:gd name="T44" fmla="*/ 2147483647 w 962"/>
                  <a:gd name="T45" fmla="*/ 2147483647 h 2812"/>
                  <a:gd name="T46" fmla="*/ 2147483647 w 962"/>
                  <a:gd name="T47" fmla="*/ 2147483647 h 2812"/>
                  <a:gd name="T48" fmla="*/ 2147483647 w 962"/>
                  <a:gd name="T49" fmla="*/ 2147483647 h 2812"/>
                  <a:gd name="T50" fmla="*/ 2147483647 w 962"/>
                  <a:gd name="T51" fmla="*/ 2147483647 h 2812"/>
                  <a:gd name="T52" fmla="*/ 2147483647 w 962"/>
                  <a:gd name="T53" fmla="*/ 2147483647 h 2812"/>
                  <a:gd name="T54" fmla="*/ 2147483647 w 962"/>
                  <a:gd name="T55" fmla="*/ 2147483647 h 2812"/>
                  <a:gd name="T56" fmla="*/ 2147483647 w 962"/>
                  <a:gd name="T57" fmla="*/ 2147483647 h 2812"/>
                  <a:gd name="T58" fmla="*/ 2147483647 w 962"/>
                  <a:gd name="T59" fmla="*/ 2147483647 h 2812"/>
                  <a:gd name="T60" fmla="*/ 2147483647 w 962"/>
                  <a:gd name="T61" fmla="*/ 2147483647 h 2812"/>
                  <a:gd name="T62" fmla="*/ 2147483647 w 962"/>
                  <a:gd name="T63" fmla="*/ 2147483647 h 2812"/>
                  <a:gd name="T64" fmla="*/ 2147483647 w 962"/>
                  <a:gd name="T65" fmla="*/ 2147483647 h 2812"/>
                  <a:gd name="T66" fmla="*/ 2147483647 w 962"/>
                  <a:gd name="T67" fmla="*/ 2147483647 h 2812"/>
                  <a:gd name="T68" fmla="*/ 2147483647 w 962"/>
                  <a:gd name="T69" fmla="*/ 2147483647 h 2812"/>
                  <a:gd name="T70" fmla="*/ 2147483647 w 962"/>
                  <a:gd name="T71" fmla="*/ 2147483647 h 2812"/>
                  <a:gd name="T72" fmla="*/ 2147483647 w 962"/>
                  <a:gd name="T73" fmla="*/ 2147483647 h 2812"/>
                  <a:gd name="T74" fmla="*/ 2147483647 w 962"/>
                  <a:gd name="T75" fmla="*/ 2147483647 h 2812"/>
                  <a:gd name="T76" fmla="*/ 2147483647 w 962"/>
                  <a:gd name="T77" fmla="*/ 2147483647 h 2812"/>
                  <a:gd name="T78" fmla="*/ 2147483647 w 962"/>
                  <a:gd name="T79" fmla="*/ 2147483647 h 2812"/>
                  <a:gd name="T80" fmla="*/ 2147483647 w 962"/>
                  <a:gd name="T81" fmla="*/ 2147483647 h 2812"/>
                  <a:gd name="T82" fmla="*/ 2147483647 w 962"/>
                  <a:gd name="T83" fmla="*/ 2147483647 h 2812"/>
                  <a:gd name="T84" fmla="*/ 2147483647 w 962"/>
                  <a:gd name="T85" fmla="*/ 2147483647 h 2812"/>
                  <a:gd name="T86" fmla="*/ 2147483647 w 962"/>
                  <a:gd name="T87" fmla="*/ 2147483647 h 2812"/>
                  <a:gd name="T88" fmla="*/ 2147483647 w 962"/>
                  <a:gd name="T89" fmla="*/ 2147483647 h 2812"/>
                  <a:gd name="T90" fmla="*/ 2147483647 w 962"/>
                  <a:gd name="T91" fmla="*/ 2147483647 h 2812"/>
                  <a:gd name="T92" fmla="*/ 2147483647 w 962"/>
                  <a:gd name="T93" fmla="*/ 2147483647 h 2812"/>
                  <a:gd name="T94" fmla="*/ 2147483647 w 962"/>
                  <a:gd name="T95" fmla="*/ 2147483647 h 2812"/>
                  <a:gd name="T96" fmla="*/ 2147483647 w 962"/>
                  <a:gd name="T97" fmla="*/ 2147483647 h 2812"/>
                  <a:gd name="T98" fmla="*/ 2147483647 w 962"/>
                  <a:gd name="T99" fmla="*/ 2147483647 h 2812"/>
                  <a:gd name="T100" fmla="*/ 2147483647 w 962"/>
                  <a:gd name="T101" fmla="*/ 2147483647 h 2812"/>
                  <a:gd name="T102" fmla="*/ 2147483647 w 962"/>
                  <a:gd name="T103" fmla="*/ 2147483647 h 2812"/>
                  <a:gd name="T104" fmla="*/ 2147483647 w 962"/>
                  <a:gd name="T105" fmla="*/ 2147483647 h 2812"/>
                  <a:gd name="T106" fmla="*/ 2147483647 w 962"/>
                  <a:gd name="T107" fmla="*/ 2147483647 h 2812"/>
                  <a:gd name="T108" fmla="*/ 2147483647 w 962"/>
                  <a:gd name="T109" fmla="*/ 2147483647 h 2812"/>
                  <a:gd name="T110" fmla="*/ 2147483647 w 962"/>
                  <a:gd name="T111" fmla="*/ 2147483647 h 2812"/>
                  <a:gd name="T112" fmla="*/ 2147483647 w 962"/>
                  <a:gd name="T113" fmla="*/ 2147483647 h 2812"/>
                  <a:gd name="T114" fmla="*/ 2147483647 w 962"/>
                  <a:gd name="T115" fmla="*/ 2147483647 h 2812"/>
                  <a:gd name="T116" fmla="*/ 2147483647 w 962"/>
                  <a:gd name="T117" fmla="*/ 2147483647 h 2812"/>
                  <a:gd name="T118" fmla="*/ 2147483647 w 962"/>
                  <a:gd name="T119" fmla="*/ 2147483647 h 2812"/>
                  <a:gd name="T120" fmla="*/ 2147483647 w 962"/>
                  <a:gd name="T121" fmla="*/ 2147483647 h 2812"/>
                  <a:gd name="T122" fmla="*/ 2147483647 w 962"/>
                  <a:gd name="T123" fmla="*/ 2147483647 h 2812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w 962"/>
                  <a:gd name="T187" fmla="*/ 0 h 2812"/>
                  <a:gd name="T188" fmla="*/ 962 w 962"/>
                  <a:gd name="T189" fmla="*/ 2812 h 2812"/>
                </a:gdLst>
                <a:ahLst/>
                <a:cxnLst>
                  <a:cxn ang="T124">
                    <a:pos x="T0" y="T1"/>
                  </a:cxn>
                  <a:cxn ang="T125">
                    <a:pos x="T2" y="T3"/>
                  </a:cxn>
                  <a:cxn ang="T126">
                    <a:pos x="T4" y="T5"/>
                  </a:cxn>
                  <a:cxn ang="T127">
                    <a:pos x="T6" y="T7"/>
                  </a:cxn>
                  <a:cxn ang="T128">
                    <a:pos x="T8" y="T9"/>
                  </a:cxn>
                  <a:cxn ang="T129">
                    <a:pos x="T10" y="T11"/>
                  </a:cxn>
                  <a:cxn ang="T130">
                    <a:pos x="T12" y="T13"/>
                  </a:cxn>
                  <a:cxn ang="T131">
                    <a:pos x="T14" y="T15"/>
                  </a:cxn>
                  <a:cxn ang="T132">
                    <a:pos x="T16" y="T17"/>
                  </a:cxn>
                  <a:cxn ang="T133">
                    <a:pos x="T18" y="T19"/>
                  </a:cxn>
                  <a:cxn ang="T134">
                    <a:pos x="T20" y="T21"/>
                  </a:cxn>
                  <a:cxn ang="T135">
                    <a:pos x="T22" y="T23"/>
                  </a:cxn>
                  <a:cxn ang="T136">
                    <a:pos x="T24" y="T25"/>
                  </a:cxn>
                  <a:cxn ang="T137">
                    <a:pos x="T26" y="T27"/>
                  </a:cxn>
                  <a:cxn ang="T138">
                    <a:pos x="T28" y="T29"/>
                  </a:cxn>
                  <a:cxn ang="T139">
                    <a:pos x="T30" y="T31"/>
                  </a:cxn>
                  <a:cxn ang="T140">
                    <a:pos x="T32" y="T33"/>
                  </a:cxn>
                  <a:cxn ang="T141">
                    <a:pos x="T34" y="T35"/>
                  </a:cxn>
                  <a:cxn ang="T142">
                    <a:pos x="T36" y="T37"/>
                  </a:cxn>
                  <a:cxn ang="T143">
                    <a:pos x="T38" y="T39"/>
                  </a:cxn>
                  <a:cxn ang="T144">
                    <a:pos x="T40" y="T41"/>
                  </a:cxn>
                  <a:cxn ang="T145">
                    <a:pos x="T42" y="T43"/>
                  </a:cxn>
                  <a:cxn ang="T146">
                    <a:pos x="T44" y="T45"/>
                  </a:cxn>
                  <a:cxn ang="T147">
                    <a:pos x="T46" y="T47"/>
                  </a:cxn>
                  <a:cxn ang="T148">
                    <a:pos x="T48" y="T49"/>
                  </a:cxn>
                  <a:cxn ang="T149">
                    <a:pos x="T50" y="T51"/>
                  </a:cxn>
                  <a:cxn ang="T150">
                    <a:pos x="T52" y="T53"/>
                  </a:cxn>
                  <a:cxn ang="T151">
                    <a:pos x="T54" y="T55"/>
                  </a:cxn>
                  <a:cxn ang="T152">
                    <a:pos x="T56" y="T57"/>
                  </a:cxn>
                  <a:cxn ang="T153">
                    <a:pos x="T58" y="T59"/>
                  </a:cxn>
                  <a:cxn ang="T154">
                    <a:pos x="T60" y="T61"/>
                  </a:cxn>
                  <a:cxn ang="T155">
                    <a:pos x="T62" y="T63"/>
                  </a:cxn>
                  <a:cxn ang="T156">
                    <a:pos x="T64" y="T65"/>
                  </a:cxn>
                  <a:cxn ang="T157">
                    <a:pos x="T66" y="T67"/>
                  </a:cxn>
                  <a:cxn ang="T158">
                    <a:pos x="T68" y="T69"/>
                  </a:cxn>
                  <a:cxn ang="T159">
                    <a:pos x="T70" y="T71"/>
                  </a:cxn>
                  <a:cxn ang="T160">
                    <a:pos x="T72" y="T73"/>
                  </a:cxn>
                  <a:cxn ang="T161">
                    <a:pos x="T74" y="T75"/>
                  </a:cxn>
                  <a:cxn ang="T162">
                    <a:pos x="T76" y="T77"/>
                  </a:cxn>
                  <a:cxn ang="T163">
                    <a:pos x="T78" y="T79"/>
                  </a:cxn>
                  <a:cxn ang="T164">
                    <a:pos x="T80" y="T81"/>
                  </a:cxn>
                  <a:cxn ang="T165">
                    <a:pos x="T82" y="T83"/>
                  </a:cxn>
                  <a:cxn ang="T166">
                    <a:pos x="T84" y="T85"/>
                  </a:cxn>
                  <a:cxn ang="T167">
                    <a:pos x="T86" y="T87"/>
                  </a:cxn>
                  <a:cxn ang="T168">
                    <a:pos x="T88" y="T89"/>
                  </a:cxn>
                  <a:cxn ang="T169">
                    <a:pos x="T90" y="T91"/>
                  </a:cxn>
                  <a:cxn ang="T170">
                    <a:pos x="T92" y="T93"/>
                  </a:cxn>
                  <a:cxn ang="T171">
                    <a:pos x="T94" y="T95"/>
                  </a:cxn>
                  <a:cxn ang="T172">
                    <a:pos x="T96" y="T97"/>
                  </a:cxn>
                  <a:cxn ang="T173">
                    <a:pos x="T98" y="T99"/>
                  </a:cxn>
                  <a:cxn ang="T174">
                    <a:pos x="T100" y="T101"/>
                  </a:cxn>
                  <a:cxn ang="T175">
                    <a:pos x="T102" y="T103"/>
                  </a:cxn>
                  <a:cxn ang="T176">
                    <a:pos x="T104" y="T105"/>
                  </a:cxn>
                  <a:cxn ang="T177">
                    <a:pos x="T106" y="T107"/>
                  </a:cxn>
                  <a:cxn ang="T178">
                    <a:pos x="T108" y="T109"/>
                  </a:cxn>
                  <a:cxn ang="T179">
                    <a:pos x="T110" y="T111"/>
                  </a:cxn>
                  <a:cxn ang="T180">
                    <a:pos x="T112" y="T113"/>
                  </a:cxn>
                  <a:cxn ang="T181">
                    <a:pos x="T114" y="T115"/>
                  </a:cxn>
                  <a:cxn ang="T182">
                    <a:pos x="T116" y="T117"/>
                  </a:cxn>
                  <a:cxn ang="T183">
                    <a:pos x="T118" y="T119"/>
                  </a:cxn>
                  <a:cxn ang="T184">
                    <a:pos x="T120" y="T121"/>
                  </a:cxn>
                  <a:cxn ang="T185">
                    <a:pos x="T122" y="T123"/>
                  </a:cxn>
                </a:cxnLst>
                <a:rect l="T186" t="T187" r="T188" b="T189"/>
                <a:pathLst>
                  <a:path w="962" h="2812">
                    <a:moveTo>
                      <a:pt x="880" y="377"/>
                    </a:moveTo>
                    <a:lnTo>
                      <a:pt x="880" y="377"/>
                    </a:lnTo>
                    <a:lnTo>
                      <a:pt x="864" y="372"/>
                    </a:lnTo>
                    <a:lnTo>
                      <a:pt x="842" y="356"/>
                    </a:lnTo>
                    <a:lnTo>
                      <a:pt x="809" y="323"/>
                    </a:lnTo>
                    <a:lnTo>
                      <a:pt x="804" y="312"/>
                    </a:lnTo>
                    <a:lnTo>
                      <a:pt x="798" y="301"/>
                    </a:lnTo>
                    <a:lnTo>
                      <a:pt x="776" y="290"/>
                    </a:lnTo>
                    <a:lnTo>
                      <a:pt x="776" y="279"/>
                    </a:lnTo>
                    <a:lnTo>
                      <a:pt x="766" y="241"/>
                    </a:lnTo>
                    <a:lnTo>
                      <a:pt x="755" y="208"/>
                    </a:lnTo>
                    <a:lnTo>
                      <a:pt x="744" y="191"/>
                    </a:lnTo>
                    <a:lnTo>
                      <a:pt x="727" y="186"/>
                    </a:lnTo>
                    <a:lnTo>
                      <a:pt x="716" y="186"/>
                    </a:lnTo>
                    <a:lnTo>
                      <a:pt x="711" y="186"/>
                    </a:lnTo>
                    <a:lnTo>
                      <a:pt x="700" y="186"/>
                    </a:lnTo>
                    <a:lnTo>
                      <a:pt x="683" y="181"/>
                    </a:lnTo>
                    <a:lnTo>
                      <a:pt x="673" y="181"/>
                    </a:lnTo>
                    <a:lnTo>
                      <a:pt x="667" y="186"/>
                    </a:lnTo>
                    <a:lnTo>
                      <a:pt x="667" y="191"/>
                    </a:lnTo>
                    <a:lnTo>
                      <a:pt x="645" y="186"/>
                    </a:lnTo>
                    <a:lnTo>
                      <a:pt x="634" y="186"/>
                    </a:lnTo>
                    <a:lnTo>
                      <a:pt x="629" y="191"/>
                    </a:lnTo>
                    <a:lnTo>
                      <a:pt x="623" y="197"/>
                    </a:lnTo>
                    <a:lnTo>
                      <a:pt x="612" y="191"/>
                    </a:lnTo>
                    <a:lnTo>
                      <a:pt x="596" y="191"/>
                    </a:lnTo>
                    <a:lnTo>
                      <a:pt x="585" y="197"/>
                    </a:lnTo>
                    <a:lnTo>
                      <a:pt x="574" y="213"/>
                    </a:lnTo>
                    <a:lnTo>
                      <a:pt x="563" y="252"/>
                    </a:lnTo>
                    <a:lnTo>
                      <a:pt x="563" y="257"/>
                    </a:lnTo>
                    <a:lnTo>
                      <a:pt x="574" y="268"/>
                    </a:lnTo>
                    <a:lnTo>
                      <a:pt x="590" y="290"/>
                    </a:lnTo>
                    <a:lnTo>
                      <a:pt x="618" y="312"/>
                    </a:lnTo>
                    <a:lnTo>
                      <a:pt x="623" y="323"/>
                    </a:lnTo>
                    <a:lnTo>
                      <a:pt x="640" y="334"/>
                    </a:lnTo>
                    <a:lnTo>
                      <a:pt x="667" y="345"/>
                    </a:lnTo>
                    <a:lnTo>
                      <a:pt x="705" y="356"/>
                    </a:lnTo>
                    <a:lnTo>
                      <a:pt x="711" y="372"/>
                    </a:lnTo>
                    <a:lnTo>
                      <a:pt x="716" y="377"/>
                    </a:lnTo>
                    <a:lnTo>
                      <a:pt x="716" y="388"/>
                    </a:lnTo>
                    <a:lnTo>
                      <a:pt x="722" y="421"/>
                    </a:lnTo>
                    <a:lnTo>
                      <a:pt x="744" y="465"/>
                    </a:lnTo>
                    <a:lnTo>
                      <a:pt x="771" y="520"/>
                    </a:lnTo>
                    <a:lnTo>
                      <a:pt x="771" y="547"/>
                    </a:lnTo>
                    <a:lnTo>
                      <a:pt x="755" y="536"/>
                    </a:lnTo>
                    <a:lnTo>
                      <a:pt x="722" y="520"/>
                    </a:lnTo>
                    <a:lnTo>
                      <a:pt x="667" y="503"/>
                    </a:lnTo>
                    <a:lnTo>
                      <a:pt x="645" y="481"/>
                    </a:lnTo>
                    <a:lnTo>
                      <a:pt x="607" y="449"/>
                    </a:lnTo>
                    <a:lnTo>
                      <a:pt x="596" y="438"/>
                    </a:lnTo>
                    <a:lnTo>
                      <a:pt x="585" y="432"/>
                    </a:lnTo>
                    <a:lnTo>
                      <a:pt x="574" y="427"/>
                    </a:lnTo>
                    <a:lnTo>
                      <a:pt x="558" y="421"/>
                    </a:lnTo>
                    <a:lnTo>
                      <a:pt x="519" y="421"/>
                    </a:lnTo>
                    <a:lnTo>
                      <a:pt x="497" y="416"/>
                    </a:lnTo>
                    <a:lnTo>
                      <a:pt x="481" y="410"/>
                    </a:lnTo>
                    <a:lnTo>
                      <a:pt x="465" y="405"/>
                    </a:lnTo>
                    <a:lnTo>
                      <a:pt x="459" y="399"/>
                    </a:lnTo>
                    <a:lnTo>
                      <a:pt x="454" y="394"/>
                    </a:lnTo>
                    <a:lnTo>
                      <a:pt x="465" y="399"/>
                    </a:lnTo>
                    <a:lnTo>
                      <a:pt x="487" y="399"/>
                    </a:lnTo>
                    <a:lnTo>
                      <a:pt x="497" y="394"/>
                    </a:lnTo>
                    <a:lnTo>
                      <a:pt x="503" y="383"/>
                    </a:lnTo>
                    <a:lnTo>
                      <a:pt x="508" y="372"/>
                    </a:lnTo>
                    <a:lnTo>
                      <a:pt x="508" y="361"/>
                    </a:lnTo>
                    <a:lnTo>
                      <a:pt x="514" y="356"/>
                    </a:lnTo>
                    <a:lnTo>
                      <a:pt x="519" y="356"/>
                    </a:lnTo>
                    <a:lnTo>
                      <a:pt x="519" y="350"/>
                    </a:lnTo>
                    <a:lnTo>
                      <a:pt x="525" y="345"/>
                    </a:lnTo>
                    <a:lnTo>
                      <a:pt x="519" y="345"/>
                    </a:lnTo>
                    <a:lnTo>
                      <a:pt x="519" y="339"/>
                    </a:lnTo>
                    <a:lnTo>
                      <a:pt x="525" y="339"/>
                    </a:lnTo>
                    <a:lnTo>
                      <a:pt x="530" y="334"/>
                    </a:lnTo>
                    <a:lnTo>
                      <a:pt x="530" y="328"/>
                    </a:lnTo>
                    <a:lnTo>
                      <a:pt x="530" y="317"/>
                    </a:lnTo>
                    <a:lnTo>
                      <a:pt x="530" y="312"/>
                    </a:lnTo>
                    <a:lnTo>
                      <a:pt x="552" y="312"/>
                    </a:lnTo>
                    <a:lnTo>
                      <a:pt x="563" y="312"/>
                    </a:lnTo>
                    <a:lnTo>
                      <a:pt x="563" y="284"/>
                    </a:lnTo>
                    <a:lnTo>
                      <a:pt x="563" y="257"/>
                    </a:lnTo>
                    <a:lnTo>
                      <a:pt x="563" y="252"/>
                    </a:lnTo>
                    <a:lnTo>
                      <a:pt x="563" y="235"/>
                    </a:lnTo>
                    <a:lnTo>
                      <a:pt x="563" y="224"/>
                    </a:lnTo>
                    <a:lnTo>
                      <a:pt x="574" y="213"/>
                    </a:lnTo>
                    <a:lnTo>
                      <a:pt x="574" y="208"/>
                    </a:lnTo>
                    <a:lnTo>
                      <a:pt x="580" y="186"/>
                    </a:lnTo>
                    <a:lnTo>
                      <a:pt x="585" y="164"/>
                    </a:lnTo>
                    <a:lnTo>
                      <a:pt x="580" y="137"/>
                    </a:lnTo>
                    <a:lnTo>
                      <a:pt x="585" y="131"/>
                    </a:lnTo>
                    <a:lnTo>
                      <a:pt x="590" y="126"/>
                    </a:lnTo>
                    <a:lnTo>
                      <a:pt x="601" y="115"/>
                    </a:lnTo>
                    <a:lnTo>
                      <a:pt x="601" y="104"/>
                    </a:lnTo>
                    <a:lnTo>
                      <a:pt x="580" y="77"/>
                    </a:lnTo>
                    <a:lnTo>
                      <a:pt x="580" y="66"/>
                    </a:lnTo>
                    <a:lnTo>
                      <a:pt x="569" y="55"/>
                    </a:lnTo>
                    <a:lnTo>
                      <a:pt x="552" y="44"/>
                    </a:lnTo>
                    <a:lnTo>
                      <a:pt x="530" y="27"/>
                    </a:lnTo>
                    <a:lnTo>
                      <a:pt x="497" y="16"/>
                    </a:lnTo>
                    <a:lnTo>
                      <a:pt x="454" y="5"/>
                    </a:lnTo>
                    <a:lnTo>
                      <a:pt x="394" y="0"/>
                    </a:lnTo>
                    <a:lnTo>
                      <a:pt x="377" y="5"/>
                    </a:lnTo>
                    <a:lnTo>
                      <a:pt x="355" y="11"/>
                    </a:lnTo>
                    <a:lnTo>
                      <a:pt x="333" y="27"/>
                    </a:lnTo>
                    <a:lnTo>
                      <a:pt x="311" y="49"/>
                    </a:lnTo>
                    <a:lnTo>
                      <a:pt x="295" y="82"/>
                    </a:lnTo>
                    <a:lnTo>
                      <a:pt x="290" y="126"/>
                    </a:lnTo>
                    <a:lnTo>
                      <a:pt x="290" y="186"/>
                    </a:lnTo>
                    <a:lnTo>
                      <a:pt x="295" y="191"/>
                    </a:lnTo>
                    <a:lnTo>
                      <a:pt x="301" y="219"/>
                    </a:lnTo>
                    <a:lnTo>
                      <a:pt x="295" y="252"/>
                    </a:lnTo>
                    <a:lnTo>
                      <a:pt x="290" y="268"/>
                    </a:lnTo>
                    <a:lnTo>
                      <a:pt x="284" y="284"/>
                    </a:lnTo>
                    <a:lnTo>
                      <a:pt x="426" y="394"/>
                    </a:lnTo>
                    <a:lnTo>
                      <a:pt x="394" y="427"/>
                    </a:lnTo>
                    <a:lnTo>
                      <a:pt x="366" y="454"/>
                    </a:lnTo>
                    <a:lnTo>
                      <a:pt x="311" y="394"/>
                    </a:lnTo>
                    <a:lnTo>
                      <a:pt x="262" y="339"/>
                    </a:lnTo>
                    <a:lnTo>
                      <a:pt x="257" y="328"/>
                    </a:lnTo>
                    <a:lnTo>
                      <a:pt x="218" y="388"/>
                    </a:lnTo>
                    <a:lnTo>
                      <a:pt x="175" y="421"/>
                    </a:lnTo>
                    <a:lnTo>
                      <a:pt x="136" y="443"/>
                    </a:lnTo>
                    <a:lnTo>
                      <a:pt x="114" y="454"/>
                    </a:lnTo>
                    <a:lnTo>
                      <a:pt x="93" y="454"/>
                    </a:lnTo>
                    <a:lnTo>
                      <a:pt x="82" y="460"/>
                    </a:lnTo>
                    <a:lnTo>
                      <a:pt x="60" y="476"/>
                    </a:lnTo>
                    <a:lnTo>
                      <a:pt x="49" y="492"/>
                    </a:lnTo>
                    <a:lnTo>
                      <a:pt x="43" y="514"/>
                    </a:lnTo>
                    <a:lnTo>
                      <a:pt x="38" y="542"/>
                    </a:lnTo>
                    <a:lnTo>
                      <a:pt x="38" y="580"/>
                    </a:lnTo>
                    <a:lnTo>
                      <a:pt x="38" y="624"/>
                    </a:lnTo>
                    <a:lnTo>
                      <a:pt x="27" y="673"/>
                    </a:lnTo>
                    <a:lnTo>
                      <a:pt x="11" y="733"/>
                    </a:lnTo>
                    <a:lnTo>
                      <a:pt x="11" y="739"/>
                    </a:lnTo>
                    <a:lnTo>
                      <a:pt x="5" y="782"/>
                    </a:lnTo>
                    <a:lnTo>
                      <a:pt x="0" y="903"/>
                    </a:lnTo>
                    <a:lnTo>
                      <a:pt x="0" y="963"/>
                    </a:lnTo>
                    <a:lnTo>
                      <a:pt x="5" y="1018"/>
                    </a:lnTo>
                    <a:lnTo>
                      <a:pt x="16" y="1050"/>
                    </a:lnTo>
                    <a:lnTo>
                      <a:pt x="27" y="1083"/>
                    </a:lnTo>
                    <a:lnTo>
                      <a:pt x="60" y="1143"/>
                    </a:lnTo>
                    <a:lnTo>
                      <a:pt x="93" y="1204"/>
                    </a:lnTo>
                    <a:lnTo>
                      <a:pt x="120" y="1264"/>
                    </a:lnTo>
                    <a:lnTo>
                      <a:pt x="125" y="1264"/>
                    </a:lnTo>
                    <a:lnTo>
                      <a:pt x="136" y="1297"/>
                    </a:lnTo>
                    <a:lnTo>
                      <a:pt x="142" y="1318"/>
                    </a:lnTo>
                    <a:lnTo>
                      <a:pt x="153" y="1346"/>
                    </a:lnTo>
                    <a:lnTo>
                      <a:pt x="175" y="1384"/>
                    </a:lnTo>
                    <a:lnTo>
                      <a:pt x="180" y="1444"/>
                    </a:lnTo>
                    <a:lnTo>
                      <a:pt x="180" y="1483"/>
                    </a:lnTo>
                    <a:lnTo>
                      <a:pt x="180" y="1504"/>
                    </a:lnTo>
                    <a:lnTo>
                      <a:pt x="207" y="1504"/>
                    </a:lnTo>
                    <a:lnTo>
                      <a:pt x="229" y="1504"/>
                    </a:lnTo>
                    <a:lnTo>
                      <a:pt x="240" y="1504"/>
                    </a:lnTo>
                    <a:lnTo>
                      <a:pt x="235" y="1515"/>
                    </a:lnTo>
                    <a:lnTo>
                      <a:pt x="224" y="1548"/>
                    </a:lnTo>
                    <a:lnTo>
                      <a:pt x="213" y="1592"/>
                    </a:lnTo>
                    <a:lnTo>
                      <a:pt x="213" y="1614"/>
                    </a:lnTo>
                    <a:lnTo>
                      <a:pt x="218" y="1641"/>
                    </a:lnTo>
                    <a:lnTo>
                      <a:pt x="224" y="1696"/>
                    </a:lnTo>
                    <a:lnTo>
                      <a:pt x="229" y="1773"/>
                    </a:lnTo>
                    <a:lnTo>
                      <a:pt x="229" y="1882"/>
                    </a:lnTo>
                    <a:lnTo>
                      <a:pt x="224" y="1937"/>
                    </a:lnTo>
                    <a:lnTo>
                      <a:pt x="213" y="1986"/>
                    </a:lnTo>
                    <a:lnTo>
                      <a:pt x="197" y="2062"/>
                    </a:lnTo>
                    <a:lnTo>
                      <a:pt x="191" y="2101"/>
                    </a:lnTo>
                    <a:lnTo>
                      <a:pt x="186" y="2145"/>
                    </a:lnTo>
                    <a:lnTo>
                      <a:pt x="186" y="2205"/>
                    </a:lnTo>
                    <a:lnTo>
                      <a:pt x="186" y="2276"/>
                    </a:lnTo>
                    <a:lnTo>
                      <a:pt x="197" y="2407"/>
                    </a:lnTo>
                    <a:lnTo>
                      <a:pt x="207" y="2495"/>
                    </a:lnTo>
                    <a:lnTo>
                      <a:pt x="213" y="2555"/>
                    </a:lnTo>
                    <a:lnTo>
                      <a:pt x="213" y="2599"/>
                    </a:lnTo>
                    <a:lnTo>
                      <a:pt x="207" y="2631"/>
                    </a:lnTo>
                    <a:lnTo>
                      <a:pt x="207" y="2653"/>
                    </a:lnTo>
                    <a:lnTo>
                      <a:pt x="207" y="2670"/>
                    </a:lnTo>
                    <a:lnTo>
                      <a:pt x="207" y="2730"/>
                    </a:lnTo>
                    <a:lnTo>
                      <a:pt x="268" y="2752"/>
                    </a:lnTo>
                    <a:lnTo>
                      <a:pt x="301" y="2752"/>
                    </a:lnTo>
                    <a:lnTo>
                      <a:pt x="306" y="2763"/>
                    </a:lnTo>
                    <a:lnTo>
                      <a:pt x="328" y="2779"/>
                    </a:lnTo>
                    <a:lnTo>
                      <a:pt x="350" y="2790"/>
                    </a:lnTo>
                    <a:lnTo>
                      <a:pt x="372" y="2801"/>
                    </a:lnTo>
                    <a:lnTo>
                      <a:pt x="399" y="2807"/>
                    </a:lnTo>
                    <a:lnTo>
                      <a:pt x="437" y="2812"/>
                    </a:lnTo>
                    <a:lnTo>
                      <a:pt x="508" y="2807"/>
                    </a:lnTo>
                    <a:lnTo>
                      <a:pt x="541" y="2801"/>
                    </a:lnTo>
                    <a:lnTo>
                      <a:pt x="552" y="2801"/>
                    </a:lnTo>
                    <a:lnTo>
                      <a:pt x="552" y="2796"/>
                    </a:lnTo>
                    <a:lnTo>
                      <a:pt x="552" y="2785"/>
                    </a:lnTo>
                    <a:lnTo>
                      <a:pt x="547" y="2768"/>
                    </a:lnTo>
                    <a:lnTo>
                      <a:pt x="536" y="2752"/>
                    </a:lnTo>
                    <a:lnTo>
                      <a:pt x="470" y="2692"/>
                    </a:lnTo>
                    <a:lnTo>
                      <a:pt x="432" y="2648"/>
                    </a:lnTo>
                    <a:lnTo>
                      <a:pt x="415" y="2631"/>
                    </a:lnTo>
                    <a:lnTo>
                      <a:pt x="404" y="2615"/>
                    </a:lnTo>
                    <a:lnTo>
                      <a:pt x="404" y="2599"/>
                    </a:lnTo>
                    <a:lnTo>
                      <a:pt x="399" y="2588"/>
                    </a:lnTo>
                    <a:lnTo>
                      <a:pt x="394" y="2566"/>
                    </a:lnTo>
                    <a:lnTo>
                      <a:pt x="388" y="2555"/>
                    </a:lnTo>
                    <a:lnTo>
                      <a:pt x="388" y="2528"/>
                    </a:lnTo>
                    <a:lnTo>
                      <a:pt x="394" y="2467"/>
                    </a:lnTo>
                    <a:lnTo>
                      <a:pt x="399" y="2424"/>
                    </a:lnTo>
                    <a:lnTo>
                      <a:pt x="394" y="2402"/>
                    </a:lnTo>
                    <a:lnTo>
                      <a:pt x="383" y="2374"/>
                    </a:lnTo>
                    <a:lnTo>
                      <a:pt x="394" y="2238"/>
                    </a:lnTo>
                    <a:lnTo>
                      <a:pt x="399" y="2145"/>
                    </a:lnTo>
                    <a:lnTo>
                      <a:pt x="404" y="2095"/>
                    </a:lnTo>
                    <a:lnTo>
                      <a:pt x="415" y="2062"/>
                    </a:lnTo>
                    <a:lnTo>
                      <a:pt x="421" y="2013"/>
                    </a:lnTo>
                    <a:lnTo>
                      <a:pt x="432" y="1948"/>
                    </a:lnTo>
                    <a:lnTo>
                      <a:pt x="437" y="1931"/>
                    </a:lnTo>
                    <a:lnTo>
                      <a:pt x="454" y="1893"/>
                    </a:lnTo>
                    <a:lnTo>
                      <a:pt x="476" y="1827"/>
                    </a:lnTo>
                    <a:lnTo>
                      <a:pt x="492" y="1729"/>
                    </a:lnTo>
                    <a:lnTo>
                      <a:pt x="497" y="1723"/>
                    </a:lnTo>
                    <a:lnTo>
                      <a:pt x="503" y="1718"/>
                    </a:lnTo>
                    <a:lnTo>
                      <a:pt x="503" y="1729"/>
                    </a:lnTo>
                    <a:lnTo>
                      <a:pt x="558" y="1893"/>
                    </a:lnTo>
                    <a:lnTo>
                      <a:pt x="569" y="1920"/>
                    </a:lnTo>
                    <a:lnTo>
                      <a:pt x="569" y="1948"/>
                    </a:lnTo>
                    <a:lnTo>
                      <a:pt x="563" y="1980"/>
                    </a:lnTo>
                    <a:lnTo>
                      <a:pt x="547" y="2035"/>
                    </a:lnTo>
                    <a:lnTo>
                      <a:pt x="541" y="2084"/>
                    </a:lnTo>
                    <a:lnTo>
                      <a:pt x="536" y="2145"/>
                    </a:lnTo>
                    <a:lnTo>
                      <a:pt x="519" y="2287"/>
                    </a:lnTo>
                    <a:lnTo>
                      <a:pt x="503" y="2380"/>
                    </a:lnTo>
                    <a:lnTo>
                      <a:pt x="497" y="2429"/>
                    </a:lnTo>
                    <a:lnTo>
                      <a:pt x="481" y="2445"/>
                    </a:lnTo>
                    <a:lnTo>
                      <a:pt x="476" y="2462"/>
                    </a:lnTo>
                    <a:lnTo>
                      <a:pt x="470" y="2506"/>
                    </a:lnTo>
                    <a:lnTo>
                      <a:pt x="519" y="2528"/>
                    </a:lnTo>
                    <a:lnTo>
                      <a:pt x="580" y="2544"/>
                    </a:lnTo>
                    <a:lnTo>
                      <a:pt x="640" y="2555"/>
                    </a:lnTo>
                    <a:lnTo>
                      <a:pt x="694" y="2555"/>
                    </a:lnTo>
                    <a:lnTo>
                      <a:pt x="689" y="2517"/>
                    </a:lnTo>
                    <a:lnTo>
                      <a:pt x="705" y="2484"/>
                    </a:lnTo>
                    <a:lnTo>
                      <a:pt x="716" y="2445"/>
                    </a:lnTo>
                    <a:lnTo>
                      <a:pt x="738" y="2396"/>
                    </a:lnTo>
                    <a:lnTo>
                      <a:pt x="755" y="2331"/>
                    </a:lnTo>
                    <a:lnTo>
                      <a:pt x="771" y="2249"/>
                    </a:lnTo>
                    <a:lnTo>
                      <a:pt x="782" y="2156"/>
                    </a:lnTo>
                    <a:lnTo>
                      <a:pt x="787" y="2041"/>
                    </a:lnTo>
                    <a:lnTo>
                      <a:pt x="787" y="2013"/>
                    </a:lnTo>
                    <a:lnTo>
                      <a:pt x="787" y="1991"/>
                    </a:lnTo>
                    <a:lnTo>
                      <a:pt x="787" y="1980"/>
                    </a:lnTo>
                    <a:lnTo>
                      <a:pt x="793" y="1969"/>
                    </a:lnTo>
                    <a:lnTo>
                      <a:pt x="798" y="1937"/>
                    </a:lnTo>
                    <a:lnTo>
                      <a:pt x="798" y="1882"/>
                    </a:lnTo>
                    <a:lnTo>
                      <a:pt x="798" y="1805"/>
                    </a:lnTo>
                    <a:lnTo>
                      <a:pt x="782" y="1690"/>
                    </a:lnTo>
                    <a:lnTo>
                      <a:pt x="755" y="1559"/>
                    </a:lnTo>
                    <a:lnTo>
                      <a:pt x="722" y="1411"/>
                    </a:lnTo>
                    <a:lnTo>
                      <a:pt x="733" y="1401"/>
                    </a:lnTo>
                    <a:lnTo>
                      <a:pt x="738" y="1390"/>
                    </a:lnTo>
                    <a:lnTo>
                      <a:pt x="744" y="1368"/>
                    </a:lnTo>
                    <a:lnTo>
                      <a:pt x="733" y="1313"/>
                    </a:lnTo>
                    <a:lnTo>
                      <a:pt x="711" y="1220"/>
                    </a:lnTo>
                    <a:lnTo>
                      <a:pt x="683" y="1083"/>
                    </a:lnTo>
                    <a:lnTo>
                      <a:pt x="673" y="1018"/>
                    </a:lnTo>
                    <a:lnTo>
                      <a:pt x="656" y="957"/>
                    </a:lnTo>
                    <a:lnTo>
                      <a:pt x="645" y="914"/>
                    </a:lnTo>
                    <a:lnTo>
                      <a:pt x="634" y="870"/>
                    </a:lnTo>
                    <a:lnTo>
                      <a:pt x="634" y="821"/>
                    </a:lnTo>
                    <a:lnTo>
                      <a:pt x="640" y="777"/>
                    </a:lnTo>
                    <a:lnTo>
                      <a:pt x="634" y="739"/>
                    </a:lnTo>
                    <a:lnTo>
                      <a:pt x="634" y="706"/>
                    </a:lnTo>
                    <a:lnTo>
                      <a:pt x="678" y="717"/>
                    </a:lnTo>
                    <a:lnTo>
                      <a:pt x="776" y="728"/>
                    </a:lnTo>
                    <a:lnTo>
                      <a:pt x="837" y="733"/>
                    </a:lnTo>
                    <a:lnTo>
                      <a:pt x="891" y="728"/>
                    </a:lnTo>
                    <a:lnTo>
                      <a:pt x="913" y="722"/>
                    </a:lnTo>
                    <a:lnTo>
                      <a:pt x="935" y="717"/>
                    </a:lnTo>
                    <a:lnTo>
                      <a:pt x="952" y="706"/>
                    </a:lnTo>
                    <a:lnTo>
                      <a:pt x="962" y="689"/>
                    </a:lnTo>
                    <a:lnTo>
                      <a:pt x="946" y="618"/>
                    </a:lnTo>
                    <a:lnTo>
                      <a:pt x="924" y="520"/>
                    </a:lnTo>
                    <a:lnTo>
                      <a:pt x="880" y="377"/>
                    </a:lnTo>
                    <a:close/>
                    <a:moveTo>
                      <a:pt x="640" y="279"/>
                    </a:moveTo>
                    <a:lnTo>
                      <a:pt x="640" y="279"/>
                    </a:lnTo>
                    <a:lnTo>
                      <a:pt x="634" y="279"/>
                    </a:lnTo>
                    <a:lnTo>
                      <a:pt x="618" y="274"/>
                    </a:lnTo>
                    <a:lnTo>
                      <a:pt x="607" y="263"/>
                    </a:lnTo>
                    <a:lnTo>
                      <a:pt x="596" y="246"/>
                    </a:lnTo>
                    <a:lnTo>
                      <a:pt x="580" y="241"/>
                    </a:lnTo>
                    <a:lnTo>
                      <a:pt x="590" y="230"/>
                    </a:lnTo>
                    <a:lnTo>
                      <a:pt x="596" y="224"/>
                    </a:lnTo>
                    <a:lnTo>
                      <a:pt x="618" y="224"/>
                    </a:lnTo>
                    <a:lnTo>
                      <a:pt x="623" y="230"/>
                    </a:lnTo>
                    <a:lnTo>
                      <a:pt x="623" y="235"/>
                    </a:lnTo>
                    <a:lnTo>
                      <a:pt x="623" y="246"/>
                    </a:lnTo>
                    <a:lnTo>
                      <a:pt x="623" y="252"/>
                    </a:lnTo>
                    <a:lnTo>
                      <a:pt x="629" y="257"/>
                    </a:lnTo>
                    <a:lnTo>
                      <a:pt x="634" y="263"/>
                    </a:lnTo>
                    <a:lnTo>
                      <a:pt x="640" y="263"/>
                    </a:lnTo>
                    <a:lnTo>
                      <a:pt x="645" y="263"/>
                    </a:lnTo>
                    <a:lnTo>
                      <a:pt x="645" y="268"/>
                    </a:lnTo>
                    <a:lnTo>
                      <a:pt x="640" y="279"/>
                    </a:lnTo>
                    <a:close/>
                    <a:moveTo>
                      <a:pt x="235" y="990"/>
                    </a:moveTo>
                    <a:lnTo>
                      <a:pt x="235" y="990"/>
                    </a:lnTo>
                    <a:lnTo>
                      <a:pt x="235" y="1023"/>
                    </a:lnTo>
                    <a:lnTo>
                      <a:pt x="229" y="1067"/>
                    </a:lnTo>
                    <a:lnTo>
                      <a:pt x="224" y="1089"/>
                    </a:lnTo>
                    <a:lnTo>
                      <a:pt x="218" y="1089"/>
                    </a:lnTo>
                    <a:lnTo>
                      <a:pt x="213" y="1083"/>
                    </a:lnTo>
                    <a:lnTo>
                      <a:pt x="213" y="1072"/>
                    </a:lnTo>
                    <a:lnTo>
                      <a:pt x="207" y="1056"/>
                    </a:lnTo>
                    <a:lnTo>
                      <a:pt x="202" y="1045"/>
                    </a:lnTo>
                    <a:lnTo>
                      <a:pt x="191" y="1029"/>
                    </a:lnTo>
                    <a:lnTo>
                      <a:pt x="191" y="1012"/>
                    </a:lnTo>
                    <a:lnTo>
                      <a:pt x="197" y="1001"/>
                    </a:lnTo>
                    <a:lnTo>
                      <a:pt x="202" y="985"/>
                    </a:lnTo>
                    <a:lnTo>
                      <a:pt x="207" y="979"/>
                    </a:lnTo>
                    <a:lnTo>
                      <a:pt x="207" y="963"/>
                    </a:lnTo>
                    <a:lnTo>
                      <a:pt x="207" y="946"/>
                    </a:lnTo>
                    <a:lnTo>
                      <a:pt x="207" y="936"/>
                    </a:lnTo>
                    <a:lnTo>
                      <a:pt x="213" y="930"/>
                    </a:lnTo>
                    <a:lnTo>
                      <a:pt x="224" y="952"/>
                    </a:lnTo>
                    <a:lnTo>
                      <a:pt x="235" y="968"/>
                    </a:lnTo>
                    <a:lnTo>
                      <a:pt x="235" y="990"/>
                    </a:lnTo>
                    <a:close/>
                  </a:path>
                </a:pathLst>
              </a:custGeom>
              <a:solidFill>
                <a:srgbClr val="0101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9" name="Freeform 1581"/>
              <p:cNvSpPr>
                <a:spLocks/>
              </p:cNvSpPr>
              <p:nvPr/>
            </p:nvSpPr>
            <p:spPr bwMode="auto">
              <a:xfrm>
                <a:off x="-7398683" y="-7486702"/>
                <a:ext cx="41320" cy="165285"/>
              </a:xfrm>
              <a:custGeom>
                <a:avLst/>
                <a:gdLst>
                  <a:gd name="T0" fmla="*/ 0 w 11"/>
                  <a:gd name="T1" fmla="*/ 2147483647 h 44"/>
                  <a:gd name="T2" fmla="*/ 0 w 11"/>
                  <a:gd name="T3" fmla="*/ 2147483647 h 44"/>
                  <a:gd name="T4" fmla="*/ 0 w 11"/>
                  <a:gd name="T5" fmla="*/ 2147483647 h 44"/>
                  <a:gd name="T6" fmla="*/ 0 w 11"/>
                  <a:gd name="T7" fmla="*/ 2147483647 h 44"/>
                  <a:gd name="T8" fmla="*/ 0 w 11"/>
                  <a:gd name="T9" fmla="*/ 2147483647 h 44"/>
                  <a:gd name="T10" fmla="*/ 0 w 11"/>
                  <a:gd name="T11" fmla="*/ 2147483647 h 44"/>
                  <a:gd name="T12" fmla="*/ 2147483647 w 11"/>
                  <a:gd name="T13" fmla="*/ 0 h 44"/>
                  <a:gd name="T14" fmla="*/ 2147483647 w 11"/>
                  <a:gd name="T15" fmla="*/ 0 h 44"/>
                  <a:gd name="T16" fmla="*/ 0 w 11"/>
                  <a:gd name="T17" fmla="*/ 2147483647 h 44"/>
                  <a:gd name="T18" fmla="*/ 0 w 11"/>
                  <a:gd name="T19" fmla="*/ 2147483647 h 44"/>
                  <a:gd name="T20" fmla="*/ 0 w 11"/>
                  <a:gd name="T21" fmla="*/ 2147483647 h 44"/>
                  <a:gd name="T22" fmla="*/ 0 w 11"/>
                  <a:gd name="T23" fmla="*/ 2147483647 h 44"/>
                  <a:gd name="T24" fmla="*/ 0 w 11"/>
                  <a:gd name="T25" fmla="*/ 2147483647 h 44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11"/>
                  <a:gd name="T40" fmla="*/ 0 h 44"/>
                  <a:gd name="T41" fmla="*/ 11 w 11"/>
                  <a:gd name="T42" fmla="*/ 44 h 44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11" h="44">
                    <a:moveTo>
                      <a:pt x="0" y="39"/>
                    </a:moveTo>
                    <a:lnTo>
                      <a:pt x="0" y="39"/>
                    </a:lnTo>
                    <a:lnTo>
                      <a:pt x="0" y="44"/>
                    </a:lnTo>
                    <a:lnTo>
                      <a:pt x="0" y="39"/>
                    </a:lnTo>
                    <a:lnTo>
                      <a:pt x="11" y="0"/>
                    </a:lnTo>
                    <a:lnTo>
                      <a:pt x="0" y="11"/>
                    </a:lnTo>
                    <a:lnTo>
                      <a:pt x="0" y="22"/>
                    </a:lnTo>
                    <a:lnTo>
                      <a:pt x="0" y="39"/>
                    </a:lnTo>
                    <a:close/>
                  </a:path>
                </a:pathLst>
              </a:custGeom>
              <a:solidFill>
                <a:srgbClr val="0101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90" name="Freeform 1582"/>
              <p:cNvSpPr>
                <a:spLocks noEditPoints="1"/>
              </p:cNvSpPr>
              <p:nvPr/>
            </p:nvSpPr>
            <p:spPr bwMode="auto">
              <a:xfrm>
                <a:off x="-8014722" y="-7689551"/>
                <a:ext cx="758780" cy="409456"/>
              </a:xfrm>
              <a:custGeom>
                <a:avLst/>
                <a:gdLst>
                  <a:gd name="T0" fmla="*/ 2147483647 w 202"/>
                  <a:gd name="T1" fmla="*/ 2147483647 h 109"/>
                  <a:gd name="T2" fmla="*/ 2147483647 w 202"/>
                  <a:gd name="T3" fmla="*/ 2147483647 h 109"/>
                  <a:gd name="T4" fmla="*/ 2147483647 w 202"/>
                  <a:gd name="T5" fmla="*/ 2147483647 h 109"/>
                  <a:gd name="T6" fmla="*/ 2147483647 w 202"/>
                  <a:gd name="T7" fmla="*/ 2147483647 h 109"/>
                  <a:gd name="T8" fmla="*/ 2147483647 w 202"/>
                  <a:gd name="T9" fmla="*/ 2147483647 h 109"/>
                  <a:gd name="T10" fmla="*/ 2147483647 w 202"/>
                  <a:gd name="T11" fmla="*/ 2147483647 h 109"/>
                  <a:gd name="T12" fmla="*/ 2147483647 w 202"/>
                  <a:gd name="T13" fmla="*/ 2147483647 h 109"/>
                  <a:gd name="T14" fmla="*/ 2147483647 w 202"/>
                  <a:gd name="T15" fmla="*/ 2147483647 h 109"/>
                  <a:gd name="T16" fmla="*/ 2147483647 w 202"/>
                  <a:gd name="T17" fmla="*/ 2147483647 h 109"/>
                  <a:gd name="T18" fmla="*/ 2147483647 w 202"/>
                  <a:gd name="T19" fmla="*/ 2147483647 h 109"/>
                  <a:gd name="T20" fmla="*/ 2147483647 w 202"/>
                  <a:gd name="T21" fmla="*/ 2147483647 h 109"/>
                  <a:gd name="T22" fmla="*/ 2147483647 w 202"/>
                  <a:gd name="T23" fmla="*/ 2147483647 h 109"/>
                  <a:gd name="T24" fmla="*/ 2147483647 w 202"/>
                  <a:gd name="T25" fmla="*/ 2147483647 h 109"/>
                  <a:gd name="T26" fmla="*/ 2147483647 w 202"/>
                  <a:gd name="T27" fmla="*/ 2147483647 h 109"/>
                  <a:gd name="T28" fmla="*/ 2147483647 w 202"/>
                  <a:gd name="T29" fmla="*/ 2147483647 h 109"/>
                  <a:gd name="T30" fmla="*/ 2147483647 w 202"/>
                  <a:gd name="T31" fmla="*/ 0 h 109"/>
                  <a:gd name="T32" fmla="*/ 0 w 202"/>
                  <a:gd name="T33" fmla="*/ 0 h 109"/>
                  <a:gd name="T34" fmla="*/ 0 w 202"/>
                  <a:gd name="T35" fmla="*/ 2147483647 h 109"/>
                  <a:gd name="T36" fmla="*/ 0 w 202"/>
                  <a:gd name="T37" fmla="*/ 2147483647 h 109"/>
                  <a:gd name="T38" fmla="*/ 0 w 202"/>
                  <a:gd name="T39" fmla="*/ 2147483647 h 109"/>
                  <a:gd name="T40" fmla="*/ 2147483647 w 202"/>
                  <a:gd name="T41" fmla="*/ 2147483647 h 109"/>
                  <a:gd name="T42" fmla="*/ 2147483647 w 202"/>
                  <a:gd name="T43" fmla="*/ 2147483647 h 109"/>
                  <a:gd name="T44" fmla="*/ 2147483647 w 202"/>
                  <a:gd name="T45" fmla="*/ 2147483647 h 109"/>
                  <a:gd name="T46" fmla="*/ 2147483647 w 202"/>
                  <a:gd name="T47" fmla="*/ 2147483647 h 109"/>
                  <a:gd name="T48" fmla="*/ 2147483647 w 202"/>
                  <a:gd name="T49" fmla="*/ 2147483647 h 109"/>
                  <a:gd name="T50" fmla="*/ 2147483647 w 202"/>
                  <a:gd name="T51" fmla="*/ 2147483647 h 109"/>
                  <a:gd name="T52" fmla="*/ 2147483647 w 202"/>
                  <a:gd name="T53" fmla="*/ 2147483647 h 109"/>
                  <a:gd name="T54" fmla="*/ 2147483647 w 202"/>
                  <a:gd name="T55" fmla="*/ 2147483647 h 109"/>
                  <a:gd name="T56" fmla="*/ 2147483647 w 202"/>
                  <a:gd name="T57" fmla="*/ 2147483647 h 109"/>
                  <a:gd name="T58" fmla="*/ 2147483647 w 202"/>
                  <a:gd name="T59" fmla="*/ 2147483647 h 109"/>
                  <a:gd name="T60" fmla="*/ 2147483647 w 202"/>
                  <a:gd name="T61" fmla="*/ 2147483647 h 109"/>
                  <a:gd name="T62" fmla="*/ 2147483647 w 202"/>
                  <a:gd name="T63" fmla="*/ 2147483647 h 109"/>
                  <a:gd name="T64" fmla="*/ 2147483647 w 202"/>
                  <a:gd name="T65" fmla="*/ 2147483647 h 109"/>
                  <a:gd name="T66" fmla="*/ 2147483647 w 202"/>
                  <a:gd name="T67" fmla="*/ 2147483647 h 109"/>
                  <a:gd name="T68" fmla="*/ 2147483647 w 202"/>
                  <a:gd name="T69" fmla="*/ 2147483647 h 109"/>
                  <a:gd name="T70" fmla="*/ 2147483647 w 202"/>
                  <a:gd name="T71" fmla="*/ 2147483647 h 109"/>
                  <a:gd name="T72" fmla="*/ 2147483647 w 202"/>
                  <a:gd name="T73" fmla="*/ 2147483647 h 109"/>
                  <a:gd name="T74" fmla="*/ 2147483647 w 202"/>
                  <a:gd name="T75" fmla="*/ 2147483647 h 109"/>
                  <a:gd name="T76" fmla="*/ 2147483647 w 202"/>
                  <a:gd name="T77" fmla="*/ 2147483647 h 109"/>
                  <a:gd name="T78" fmla="*/ 2147483647 w 202"/>
                  <a:gd name="T79" fmla="*/ 2147483647 h 109"/>
                  <a:gd name="T80" fmla="*/ 2147483647 w 202"/>
                  <a:gd name="T81" fmla="*/ 2147483647 h 109"/>
                  <a:gd name="T82" fmla="*/ 2147483647 w 202"/>
                  <a:gd name="T83" fmla="*/ 2147483647 h 109"/>
                  <a:gd name="T84" fmla="*/ 2147483647 w 202"/>
                  <a:gd name="T85" fmla="*/ 2147483647 h 109"/>
                  <a:gd name="T86" fmla="*/ 2147483647 w 202"/>
                  <a:gd name="T87" fmla="*/ 2147483647 h 109"/>
                  <a:gd name="T88" fmla="*/ 2147483647 w 202"/>
                  <a:gd name="T89" fmla="*/ 2147483647 h 109"/>
                  <a:gd name="T90" fmla="*/ 2147483647 w 202"/>
                  <a:gd name="T91" fmla="*/ 2147483647 h 109"/>
                  <a:gd name="T92" fmla="*/ 2147483647 w 202"/>
                  <a:gd name="T93" fmla="*/ 2147483647 h 109"/>
                  <a:gd name="T94" fmla="*/ 2147483647 w 202"/>
                  <a:gd name="T95" fmla="*/ 2147483647 h 109"/>
                  <a:gd name="T96" fmla="*/ 2147483647 w 202"/>
                  <a:gd name="T97" fmla="*/ 2147483647 h 109"/>
                  <a:gd name="T98" fmla="*/ 2147483647 w 202"/>
                  <a:gd name="T99" fmla="*/ 2147483647 h 109"/>
                  <a:gd name="T100" fmla="*/ 2147483647 w 202"/>
                  <a:gd name="T101" fmla="*/ 2147483647 h 109"/>
                  <a:gd name="T102" fmla="*/ 2147483647 w 202"/>
                  <a:gd name="T103" fmla="*/ 2147483647 h 109"/>
                  <a:gd name="T104" fmla="*/ 2147483647 w 202"/>
                  <a:gd name="T105" fmla="*/ 2147483647 h 109"/>
                  <a:gd name="T106" fmla="*/ 2147483647 w 202"/>
                  <a:gd name="T107" fmla="*/ 2147483647 h 109"/>
                  <a:gd name="T108" fmla="*/ 2147483647 w 202"/>
                  <a:gd name="T109" fmla="*/ 2147483647 h 109"/>
                  <a:gd name="T110" fmla="*/ 2147483647 w 202"/>
                  <a:gd name="T111" fmla="*/ 2147483647 h 109"/>
                  <a:gd name="T112" fmla="*/ 2147483647 w 202"/>
                  <a:gd name="T113" fmla="*/ 2147483647 h 109"/>
                  <a:gd name="T114" fmla="*/ 2147483647 w 202"/>
                  <a:gd name="T115" fmla="*/ 2147483647 h 109"/>
                  <a:gd name="T116" fmla="*/ 2147483647 w 202"/>
                  <a:gd name="T117" fmla="*/ 2147483647 h 109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w 202"/>
                  <a:gd name="T178" fmla="*/ 0 h 109"/>
                  <a:gd name="T179" fmla="*/ 202 w 202"/>
                  <a:gd name="T180" fmla="*/ 109 h 109"/>
                </a:gdLst>
                <a:ahLst/>
                <a:cxnLst>
                  <a:cxn ang="T118">
                    <a:pos x="T0" y="T1"/>
                  </a:cxn>
                  <a:cxn ang="T119">
                    <a:pos x="T2" y="T3"/>
                  </a:cxn>
                  <a:cxn ang="T120">
                    <a:pos x="T4" y="T5"/>
                  </a:cxn>
                  <a:cxn ang="T121">
                    <a:pos x="T6" y="T7"/>
                  </a:cxn>
                  <a:cxn ang="T122">
                    <a:pos x="T8" y="T9"/>
                  </a:cxn>
                  <a:cxn ang="T123">
                    <a:pos x="T10" y="T11"/>
                  </a:cxn>
                  <a:cxn ang="T124">
                    <a:pos x="T12" y="T13"/>
                  </a:cxn>
                  <a:cxn ang="T125">
                    <a:pos x="T14" y="T15"/>
                  </a:cxn>
                  <a:cxn ang="T126">
                    <a:pos x="T16" y="T17"/>
                  </a:cxn>
                  <a:cxn ang="T127">
                    <a:pos x="T18" y="T19"/>
                  </a:cxn>
                  <a:cxn ang="T128">
                    <a:pos x="T20" y="T21"/>
                  </a:cxn>
                  <a:cxn ang="T129">
                    <a:pos x="T22" y="T23"/>
                  </a:cxn>
                  <a:cxn ang="T130">
                    <a:pos x="T24" y="T25"/>
                  </a:cxn>
                  <a:cxn ang="T131">
                    <a:pos x="T26" y="T27"/>
                  </a:cxn>
                  <a:cxn ang="T132">
                    <a:pos x="T28" y="T29"/>
                  </a:cxn>
                  <a:cxn ang="T133">
                    <a:pos x="T30" y="T31"/>
                  </a:cxn>
                  <a:cxn ang="T134">
                    <a:pos x="T32" y="T33"/>
                  </a:cxn>
                  <a:cxn ang="T135">
                    <a:pos x="T34" y="T35"/>
                  </a:cxn>
                  <a:cxn ang="T136">
                    <a:pos x="T36" y="T37"/>
                  </a:cxn>
                  <a:cxn ang="T137">
                    <a:pos x="T38" y="T39"/>
                  </a:cxn>
                  <a:cxn ang="T138">
                    <a:pos x="T40" y="T41"/>
                  </a:cxn>
                  <a:cxn ang="T139">
                    <a:pos x="T42" y="T43"/>
                  </a:cxn>
                  <a:cxn ang="T140">
                    <a:pos x="T44" y="T45"/>
                  </a:cxn>
                  <a:cxn ang="T141">
                    <a:pos x="T46" y="T47"/>
                  </a:cxn>
                  <a:cxn ang="T142">
                    <a:pos x="T48" y="T49"/>
                  </a:cxn>
                  <a:cxn ang="T143">
                    <a:pos x="T50" y="T51"/>
                  </a:cxn>
                  <a:cxn ang="T144">
                    <a:pos x="T52" y="T53"/>
                  </a:cxn>
                  <a:cxn ang="T145">
                    <a:pos x="T54" y="T55"/>
                  </a:cxn>
                  <a:cxn ang="T146">
                    <a:pos x="T56" y="T57"/>
                  </a:cxn>
                  <a:cxn ang="T147">
                    <a:pos x="T58" y="T59"/>
                  </a:cxn>
                  <a:cxn ang="T148">
                    <a:pos x="T60" y="T61"/>
                  </a:cxn>
                  <a:cxn ang="T149">
                    <a:pos x="T62" y="T63"/>
                  </a:cxn>
                  <a:cxn ang="T150">
                    <a:pos x="T64" y="T65"/>
                  </a:cxn>
                  <a:cxn ang="T151">
                    <a:pos x="T66" y="T67"/>
                  </a:cxn>
                  <a:cxn ang="T152">
                    <a:pos x="T68" y="T69"/>
                  </a:cxn>
                  <a:cxn ang="T153">
                    <a:pos x="T70" y="T71"/>
                  </a:cxn>
                  <a:cxn ang="T154">
                    <a:pos x="T72" y="T73"/>
                  </a:cxn>
                  <a:cxn ang="T155">
                    <a:pos x="T74" y="T75"/>
                  </a:cxn>
                  <a:cxn ang="T156">
                    <a:pos x="T76" y="T77"/>
                  </a:cxn>
                  <a:cxn ang="T157">
                    <a:pos x="T78" y="T79"/>
                  </a:cxn>
                  <a:cxn ang="T158">
                    <a:pos x="T80" y="T81"/>
                  </a:cxn>
                  <a:cxn ang="T159">
                    <a:pos x="T82" y="T83"/>
                  </a:cxn>
                  <a:cxn ang="T160">
                    <a:pos x="T84" y="T85"/>
                  </a:cxn>
                  <a:cxn ang="T161">
                    <a:pos x="T86" y="T87"/>
                  </a:cxn>
                  <a:cxn ang="T162">
                    <a:pos x="T88" y="T89"/>
                  </a:cxn>
                  <a:cxn ang="T163">
                    <a:pos x="T90" y="T91"/>
                  </a:cxn>
                  <a:cxn ang="T164">
                    <a:pos x="T92" y="T93"/>
                  </a:cxn>
                  <a:cxn ang="T165">
                    <a:pos x="T94" y="T95"/>
                  </a:cxn>
                  <a:cxn ang="T166">
                    <a:pos x="T96" y="T97"/>
                  </a:cxn>
                  <a:cxn ang="T167">
                    <a:pos x="T98" y="T99"/>
                  </a:cxn>
                  <a:cxn ang="T168">
                    <a:pos x="T100" y="T101"/>
                  </a:cxn>
                  <a:cxn ang="T169">
                    <a:pos x="T102" y="T103"/>
                  </a:cxn>
                  <a:cxn ang="T170">
                    <a:pos x="T104" y="T105"/>
                  </a:cxn>
                  <a:cxn ang="T171">
                    <a:pos x="T106" y="T107"/>
                  </a:cxn>
                  <a:cxn ang="T172">
                    <a:pos x="T108" y="T109"/>
                  </a:cxn>
                  <a:cxn ang="T173">
                    <a:pos x="T110" y="T111"/>
                  </a:cxn>
                  <a:cxn ang="T174">
                    <a:pos x="T112" y="T113"/>
                  </a:cxn>
                  <a:cxn ang="T175">
                    <a:pos x="T114" y="T115"/>
                  </a:cxn>
                  <a:cxn ang="T176">
                    <a:pos x="T116" y="T117"/>
                  </a:cxn>
                </a:cxnLst>
                <a:rect l="T177" t="T178" r="T179" b="T180"/>
                <a:pathLst>
                  <a:path w="202" h="109">
                    <a:moveTo>
                      <a:pt x="202" y="71"/>
                    </a:moveTo>
                    <a:lnTo>
                      <a:pt x="202" y="71"/>
                    </a:lnTo>
                    <a:lnTo>
                      <a:pt x="202" y="60"/>
                    </a:lnTo>
                    <a:lnTo>
                      <a:pt x="197" y="54"/>
                    </a:lnTo>
                    <a:lnTo>
                      <a:pt x="175" y="38"/>
                    </a:lnTo>
                    <a:lnTo>
                      <a:pt x="148" y="32"/>
                    </a:lnTo>
                    <a:lnTo>
                      <a:pt x="137" y="38"/>
                    </a:lnTo>
                    <a:lnTo>
                      <a:pt x="131" y="43"/>
                    </a:lnTo>
                    <a:lnTo>
                      <a:pt x="126" y="43"/>
                    </a:lnTo>
                    <a:lnTo>
                      <a:pt x="115" y="38"/>
                    </a:lnTo>
                    <a:lnTo>
                      <a:pt x="55" y="11"/>
                    </a:lnTo>
                    <a:lnTo>
                      <a:pt x="16" y="0"/>
                    </a:lnTo>
                    <a:lnTo>
                      <a:pt x="0" y="0"/>
                    </a:lnTo>
                    <a:lnTo>
                      <a:pt x="0" y="5"/>
                    </a:lnTo>
                    <a:lnTo>
                      <a:pt x="11" y="5"/>
                    </a:lnTo>
                    <a:lnTo>
                      <a:pt x="49" y="22"/>
                    </a:lnTo>
                    <a:lnTo>
                      <a:pt x="82" y="43"/>
                    </a:lnTo>
                    <a:lnTo>
                      <a:pt x="120" y="65"/>
                    </a:lnTo>
                    <a:lnTo>
                      <a:pt x="115" y="76"/>
                    </a:lnTo>
                    <a:lnTo>
                      <a:pt x="120" y="87"/>
                    </a:lnTo>
                    <a:lnTo>
                      <a:pt x="126" y="98"/>
                    </a:lnTo>
                    <a:lnTo>
                      <a:pt x="142" y="109"/>
                    </a:lnTo>
                    <a:lnTo>
                      <a:pt x="159" y="109"/>
                    </a:lnTo>
                    <a:lnTo>
                      <a:pt x="175" y="109"/>
                    </a:lnTo>
                    <a:lnTo>
                      <a:pt x="181" y="104"/>
                    </a:lnTo>
                    <a:lnTo>
                      <a:pt x="191" y="98"/>
                    </a:lnTo>
                    <a:lnTo>
                      <a:pt x="202" y="82"/>
                    </a:lnTo>
                    <a:lnTo>
                      <a:pt x="202" y="71"/>
                    </a:lnTo>
                    <a:close/>
                    <a:moveTo>
                      <a:pt x="77" y="82"/>
                    </a:moveTo>
                    <a:lnTo>
                      <a:pt x="77" y="82"/>
                    </a:lnTo>
                    <a:lnTo>
                      <a:pt x="60" y="71"/>
                    </a:lnTo>
                    <a:lnTo>
                      <a:pt x="55" y="65"/>
                    </a:lnTo>
                    <a:lnTo>
                      <a:pt x="55" y="49"/>
                    </a:lnTo>
                    <a:lnTo>
                      <a:pt x="60" y="38"/>
                    </a:lnTo>
                    <a:lnTo>
                      <a:pt x="66" y="27"/>
                    </a:lnTo>
                    <a:lnTo>
                      <a:pt x="77" y="22"/>
                    </a:lnTo>
                    <a:lnTo>
                      <a:pt x="82" y="22"/>
                    </a:lnTo>
                    <a:lnTo>
                      <a:pt x="93" y="27"/>
                    </a:lnTo>
                    <a:lnTo>
                      <a:pt x="115" y="38"/>
                    </a:lnTo>
                    <a:lnTo>
                      <a:pt x="120" y="49"/>
                    </a:lnTo>
                    <a:lnTo>
                      <a:pt x="115" y="60"/>
                    </a:lnTo>
                    <a:lnTo>
                      <a:pt x="109" y="76"/>
                    </a:lnTo>
                    <a:lnTo>
                      <a:pt x="98" y="82"/>
                    </a:lnTo>
                    <a:lnTo>
                      <a:pt x="77" y="82"/>
                    </a:lnTo>
                    <a:close/>
                  </a:path>
                </a:pathLst>
              </a:custGeom>
              <a:solidFill>
                <a:srgbClr val="0101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91" name="Freeform 1583"/>
              <p:cNvSpPr>
                <a:spLocks/>
              </p:cNvSpPr>
              <p:nvPr/>
            </p:nvSpPr>
            <p:spPr bwMode="auto">
              <a:xfrm>
                <a:off x="-8074823" y="-6848100"/>
                <a:ext cx="492080" cy="1686660"/>
              </a:xfrm>
              <a:custGeom>
                <a:avLst/>
                <a:gdLst>
                  <a:gd name="T0" fmla="*/ 0 w 131"/>
                  <a:gd name="T1" fmla="*/ 2147483647 h 449"/>
                  <a:gd name="T2" fmla="*/ 0 w 131"/>
                  <a:gd name="T3" fmla="*/ 2147483647 h 449"/>
                  <a:gd name="T4" fmla="*/ 2147483647 w 131"/>
                  <a:gd name="T5" fmla="*/ 2147483647 h 449"/>
                  <a:gd name="T6" fmla="*/ 2147483647 w 131"/>
                  <a:gd name="T7" fmla="*/ 2147483647 h 449"/>
                  <a:gd name="T8" fmla="*/ 2147483647 w 131"/>
                  <a:gd name="T9" fmla="*/ 2147483647 h 449"/>
                  <a:gd name="T10" fmla="*/ 2147483647 w 131"/>
                  <a:gd name="T11" fmla="*/ 2147483647 h 449"/>
                  <a:gd name="T12" fmla="*/ 2147483647 w 131"/>
                  <a:gd name="T13" fmla="*/ 2147483647 h 449"/>
                  <a:gd name="T14" fmla="*/ 2147483647 w 131"/>
                  <a:gd name="T15" fmla="*/ 2147483647 h 449"/>
                  <a:gd name="T16" fmla="*/ 2147483647 w 131"/>
                  <a:gd name="T17" fmla="*/ 2147483647 h 449"/>
                  <a:gd name="T18" fmla="*/ 2147483647 w 131"/>
                  <a:gd name="T19" fmla="*/ 2147483647 h 449"/>
                  <a:gd name="T20" fmla="*/ 2147483647 w 131"/>
                  <a:gd name="T21" fmla="*/ 2147483647 h 449"/>
                  <a:gd name="T22" fmla="*/ 2147483647 w 131"/>
                  <a:gd name="T23" fmla="*/ 2147483647 h 449"/>
                  <a:gd name="T24" fmla="*/ 2147483647 w 131"/>
                  <a:gd name="T25" fmla="*/ 2147483647 h 449"/>
                  <a:gd name="T26" fmla="*/ 2147483647 w 131"/>
                  <a:gd name="T27" fmla="*/ 2147483647 h 449"/>
                  <a:gd name="T28" fmla="*/ 2147483647 w 131"/>
                  <a:gd name="T29" fmla="*/ 2147483647 h 449"/>
                  <a:gd name="T30" fmla="*/ 2147483647 w 131"/>
                  <a:gd name="T31" fmla="*/ 2147483647 h 449"/>
                  <a:gd name="T32" fmla="*/ 2147483647 w 131"/>
                  <a:gd name="T33" fmla="*/ 2147483647 h 449"/>
                  <a:gd name="T34" fmla="*/ 2147483647 w 131"/>
                  <a:gd name="T35" fmla="*/ 2147483647 h 449"/>
                  <a:gd name="T36" fmla="*/ 2147483647 w 131"/>
                  <a:gd name="T37" fmla="*/ 2147483647 h 449"/>
                  <a:gd name="T38" fmla="*/ 2147483647 w 131"/>
                  <a:gd name="T39" fmla="*/ 2147483647 h 449"/>
                  <a:gd name="T40" fmla="*/ 2147483647 w 131"/>
                  <a:gd name="T41" fmla="*/ 2147483647 h 449"/>
                  <a:gd name="T42" fmla="*/ 2147483647 w 131"/>
                  <a:gd name="T43" fmla="*/ 2147483647 h 449"/>
                  <a:gd name="T44" fmla="*/ 2147483647 w 131"/>
                  <a:gd name="T45" fmla="*/ 2147483647 h 449"/>
                  <a:gd name="T46" fmla="*/ 2147483647 w 131"/>
                  <a:gd name="T47" fmla="*/ 2147483647 h 449"/>
                  <a:gd name="T48" fmla="*/ 2147483647 w 131"/>
                  <a:gd name="T49" fmla="*/ 2147483647 h 449"/>
                  <a:gd name="T50" fmla="*/ 2147483647 w 131"/>
                  <a:gd name="T51" fmla="*/ 2147483647 h 449"/>
                  <a:gd name="T52" fmla="*/ 2147483647 w 131"/>
                  <a:gd name="T53" fmla="*/ 2147483647 h 449"/>
                  <a:gd name="T54" fmla="*/ 2147483647 w 131"/>
                  <a:gd name="T55" fmla="*/ 2147483647 h 449"/>
                  <a:gd name="T56" fmla="*/ 2147483647 w 131"/>
                  <a:gd name="T57" fmla="*/ 0 h 449"/>
                  <a:gd name="T58" fmla="*/ 2147483647 w 131"/>
                  <a:gd name="T59" fmla="*/ 0 h 449"/>
                  <a:gd name="T60" fmla="*/ 2147483647 w 131"/>
                  <a:gd name="T61" fmla="*/ 2147483647 h 449"/>
                  <a:gd name="T62" fmla="*/ 2147483647 w 131"/>
                  <a:gd name="T63" fmla="*/ 2147483647 h 449"/>
                  <a:gd name="T64" fmla="*/ 0 w 131"/>
                  <a:gd name="T65" fmla="*/ 2147483647 h 449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131"/>
                  <a:gd name="T100" fmla="*/ 0 h 449"/>
                  <a:gd name="T101" fmla="*/ 131 w 131"/>
                  <a:gd name="T102" fmla="*/ 449 h 449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131" h="449">
                    <a:moveTo>
                      <a:pt x="0" y="55"/>
                    </a:moveTo>
                    <a:lnTo>
                      <a:pt x="0" y="55"/>
                    </a:lnTo>
                    <a:lnTo>
                      <a:pt x="11" y="60"/>
                    </a:lnTo>
                    <a:lnTo>
                      <a:pt x="21" y="77"/>
                    </a:lnTo>
                    <a:lnTo>
                      <a:pt x="32" y="104"/>
                    </a:lnTo>
                    <a:lnTo>
                      <a:pt x="54" y="186"/>
                    </a:lnTo>
                    <a:lnTo>
                      <a:pt x="76" y="273"/>
                    </a:lnTo>
                    <a:lnTo>
                      <a:pt x="98" y="323"/>
                    </a:lnTo>
                    <a:lnTo>
                      <a:pt x="120" y="372"/>
                    </a:lnTo>
                    <a:lnTo>
                      <a:pt x="125" y="410"/>
                    </a:lnTo>
                    <a:lnTo>
                      <a:pt x="125" y="449"/>
                    </a:lnTo>
                    <a:lnTo>
                      <a:pt x="131" y="399"/>
                    </a:lnTo>
                    <a:lnTo>
                      <a:pt x="131" y="350"/>
                    </a:lnTo>
                    <a:lnTo>
                      <a:pt x="120" y="235"/>
                    </a:lnTo>
                    <a:lnTo>
                      <a:pt x="109" y="126"/>
                    </a:lnTo>
                    <a:lnTo>
                      <a:pt x="93" y="27"/>
                    </a:lnTo>
                    <a:lnTo>
                      <a:pt x="87" y="22"/>
                    </a:lnTo>
                    <a:lnTo>
                      <a:pt x="76" y="22"/>
                    </a:lnTo>
                    <a:lnTo>
                      <a:pt x="60" y="22"/>
                    </a:lnTo>
                    <a:lnTo>
                      <a:pt x="49" y="16"/>
                    </a:lnTo>
                    <a:lnTo>
                      <a:pt x="38" y="5"/>
                    </a:lnTo>
                    <a:lnTo>
                      <a:pt x="32" y="5"/>
                    </a:lnTo>
                    <a:lnTo>
                      <a:pt x="21" y="0"/>
                    </a:lnTo>
                    <a:lnTo>
                      <a:pt x="11" y="16"/>
                    </a:lnTo>
                    <a:lnTo>
                      <a:pt x="5" y="44"/>
                    </a:lnTo>
                    <a:lnTo>
                      <a:pt x="0" y="5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92" name="Freeform 1584"/>
              <p:cNvSpPr>
                <a:spLocks/>
              </p:cNvSpPr>
              <p:nvPr/>
            </p:nvSpPr>
            <p:spPr bwMode="auto">
              <a:xfrm>
                <a:off x="-7954621" y="-6829317"/>
                <a:ext cx="473299" cy="1788085"/>
              </a:xfrm>
              <a:custGeom>
                <a:avLst/>
                <a:gdLst>
                  <a:gd name="T0" fmla="*/ 2147483647 w 126"/>
                  <a:gd name="T1" fmla="*/ 2147483647 h 476"/>
                  <a:gd name="T2" fmla="*/ 0 w 126"/>
                  <a:gd name="T3" fmla="*/ 2147483647 h 476"/>
                  <a:gd name="T4" fmla="*/ 2147483647 w 126"/>
                  <a:gd name="T5" fmla="*/ 2147483647 h 476"/>
                  <a:gd name="T6" fmla="*/ 2147483647 w 126"/>
                  <a:gd name="T7" fmla="*/ 2147483647 h 476"/>
                  <a:gd name="T8" fmla="*/ 2147483647 w 126"/>
                  <a:gd name="T9" fmla="*/ 2147483647 h 476"/>
                  <a:gd name="T10" fmla="*/ 2147483647 w 126"/>
                  <a:gd name="T11" fmla="*/ 2147483647 h 476"/>
                  <a:gd name="T12" fmla="*/ 2147483647 w 126"/>
                  <a:gd name="T13" fmla="*/ 2147483647 h 476"/>
                  <a:gd name="T14" fmla="*/ 2147483647 w 126"/>
                  <a:gd name="T15" fmla="*/ 2147483647 h 476"/>
                  <a:gd name="T16" fmla="*/ 2147483647 w 126"/>
                  <a:gd name="T17" fmla="*/ 2147483647 h 476"/>
                  <a:gd name="T18" fmla="*/ 2147483647 w 126"/>
                  <a:gd name="T19" fmla="*/ 2147483647 h 476"/>
                  <a:gd name="T20" fmla="*/ 2147483647 w 126"/>
                  <a:gd name="T21" fmla="*/ 2147483647 h 476"/>
                  <a:gd name="T22" fmla="*/ 2147483647 w 126"/>
                  <a:gd name="T23" fmla="*/ 2147483647 h 476"/>
                  <a:gd name="T24" fmla="*/ 2147483647 w 126"/>
                  <a:gd name="T25" fmla="*/ 2147483647 h 476"/>
                  <a:gd name="T26" fmla="*/ 2147483647 w 126"/>
                  <a:gd name="T27" fmla="*/ 2147483647 h 476"/>
                  <a:gd name="T28" fmla="*/ 2147483647 w 126"/>
                  <a:gd name="T29" fmla="*/ 2147483647 h 476"/>
                  <a:gd name="T30" fmla="*/ 2147483647 w 126"/>
                  <a:gd name="T31" fmla="*/ 2147483647 h 476"/>
                  <a:gd name="T32" fmla="*/ 2147483647 w 126"/>
                  <a:gd name="T33" fmla="*/ 2147483647 h 476"/>
                  <a:gd name="T34" fmla="*/ 2147483647 w 126"/>
                  <a:gd name="T35" fmla="*/ 2147483647 h 476"/>
                  <a:gd name="T36" fmla="*/ 2147483647 w 126"/>
                  <a:gd name="T37" fmla="*/ 0 h 476"/>
                  <a:gd name="T38" fmla="*/ 2147483647 w 126"/>
                  <a:gd name="T39" fmla="*/ 0 h 476"/>
                  <a:gd name="T40" fmla="*/ 2147483647 w 126"/>
                  <a:gd name="T41" fmla="*/ 2147483647 h 476"/>
                  <a:gd name="T42" fmla="*/ 2147483647 w 126"/>
                  <a:gd name="T43" fmla="*/ 2147483647 h 47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w 126"/>
                  <a:gd name="T67" fmla="*/ 0 h 476"/>
                  <a:gd name="T68" fmla="*/ 126 w 126"/>
                  <a:gd name="T69" fmla="*/ 476 h 476"/>
                </a:gdLst>
                <a:ahLst/>
                <a:cxnLst>
                  <a:cxn ang="T44">
                    <a:pos x="T0" y="T1"/>
                  </a:cxn>
                  <a:cxn ang="T45">
                    <a:pos x="T2" y="T3"/>
                  </a:cxn>
                  <a:cxn ang="T46">
                    <a:pos x="T4" y="T5"/>
                  </a:cxn>
                  <a:cxn ang="T47">
                    <a:pos x="T6" y="T7"/>
                  </a:cxn>
                  <a:cxn ang="T48">
                    <a:pos x="T8" y="T9"/>
                  </a:cxn>
                  <a:cxn ang="T49">
                    <a:pos x="T10" y="T11"/>
                  </a:cxn>
                  <a:cxn ang="T50">
                    <a:pos x="T12" y="T13"/>
                  </a:cxn>
                  <a:cxn ang="T51">
                    <a:pos x="T14" y="T15"/>
                  </a:cxn>
                  <a:cxn ang="T52">
                    <a:pos x="T16" y="T17"/>
                  </a:cxn>
                  <a:cxn ang="T53">
                    <a:pos x="T18" y="T19"/>
                  </a:cxn>
                  <a:cxn ang="T54">
                    <a:pos x="T20" y="T21"/>
                  </a:cxn>
                  <a:cxn ang="T55">
                    <a:pos x="T22" y="T23"/>
                  </a:cxn>
                  <a:cxn ang="T56">
                    <a:pos x="T24" y="T25"/>
                  </a:cxn>
                  <a:cxn ang="T57">
                    <a:pos x="T26" y="T27"/>
                  </a:cxn>
                  <a:cxn ang="T58">
                    <a:pos x="T28" y="T29"/>
                  </a:cxn>
                  <a:cxn ang="T59">
                    <a:pos x="T30" y="T31"/>
                  </a:cxn>
                  <a:cxn ang="T60">
                    <a:pos x="T32" y="T33"/>
                  </a:cxn>
                  <a:cxn ang="T61">
                    <a:pos x="T34" y="T35"/>
                  </a:cxn>
                  <a:cxn ang="T62">
                    <a:pos x="T36" y="T37"/>
                  </a:cxn>
                  <a:cxn ang="T63">
                    <a:pos x="T38" y="T39"/>
                  </a:cxn>
                  <a:cxn ang="T64">
                    <a:pos x="T40" y="T41"/>
                  </a:cxn>
                  <a:cxn ang="T65">
                    <a:pos x="T42" y="T43"/>
                  </a:cxn>
                </a:cxnLst>
                <a:rect l="T66" t="T67" r="T68" b="T69"/>
                <a:pathLst>
                  <a:path w="126" h="476">
                    <a:moveTo>
                      <a:pt x="11" y="6"/>
                    </a:moveTo>
                    <a:lnTo>
                      <a:pt x="0" y="17"/>
                    </a:lnTo>
                    <a:lnTo>
                      <a:pt x="22" y="55"/>
                    </a:lnTo>
                    <a:lnTo>
                      <a:pt x="28" y="88"/>
                    </a:lnTo>
                    <a:lnTo>
                      <a:pt x="39" y="121"/>
                    </a:lnTo>
                    <a:lnTo>
                      <a:pt x="44" y="214"/>
                    </a:lnTo>
                    <a:lnTo>
                      <a:pt x="44" y="323"/>
                    </a:lnTo>
                    <a:lnTo>
                      <a:pt x="77" y="444"/>
                    </a:lnTo>
                    <a:lnTo>
                      <a:pt x="99" y="476"/>
                    </a:lnTo>
                    <a:lnTo>
                      <a:pt x="126" y="372"/>
                    </a:lnTo>
                    <a:lnTo>
                      <a:pt x="82" y="148"/>
                    </a:lnTo>
                    <a:lnTo>
                      <a:pt x="44" y="50"/>
                    </a:lnTo>
                    <a:lnTo>
                      <a:pt x="50" y="17"/>
                    </a:lnTo>
                    <a:lnTo>
                      <a:pt x="39" y="6"/>
                    </a:lnTo>
                    <a:lnTo>
                      <a:pt x="22" y="0"/>
                    </a:lnTo>
                    <a:lnTo>
                      <a:pt x="17" y="0"/>
                    </a:lnTo>
                    <a:lnTo>
                      <a:pt x="11" y="6"/>
                    </a:lnTo>
                    <a:close/>
                  </a:path>
                </a:pathLst>
              </a:custGeom>
              <a:solidFill>
                <a:srgbClr val="0101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112" name="Freeform 1584"/>
            <p:cNvSpPr>
              <a:spLocks/>
            </p:cNvSpPr>
            <p:nvPr/>
          </p:nvSpPr>
          <p:spPr bwMode="auto">
            <a:xfrm>
              <a:off x="13787125" y="4400954"/>
              <a:ext cx="367314" cy="1386664"/>
            </a:xfrm>
            <a:custGeom>
              <a:avLst/>
              <a:gdLst/>
              <a:ahLst/>
              <a:cxnLst>
                <a:cxn ang="0">
                  <a:pos x="11" y="6"/>
                </a:cxn>
                <a:cxn ang="0">
                  <a:pos x="0" y="17"/>
                </a:cxn>
                <a:cxn ang="0">
                  <a:pos x="22" y="55"/>
                </a:cxn>
                <a:cxn ang="0">
                  <a:pos x="22" y="55"/>
                </a:cxn>
                <a:cxn ang="0">
                  <a:pos x="28" y="88"/>
                </a:cxn>
                <a:cxn ang="0">
                  <a:pos x="39" y="121"/>
                </a:cxn>
                <a:cxn ang="0">
                  <a:pos x="39" y="121"/>
                </a:cxn>
                <a:cxn ang="0">
                  <a:pos x="44" y="214"/>
                </a:cxn>
                <a:cxn ang="0">
                  <a:pos x="44" y="214"/>
                </a:cxn>
                <a:cxn ang="0">
                  <a:pos x="44" y="323"/>
                </a:cxn>
                <a:cxn ang="0">
                  <a:pos x="77" y="444"/>
                </a:cxn>
                <a:cxn ang="0">
                  <a:pos x="99" y="476"/>
                </a:cxn>
                <a:cxn ang="0">
                  <a:pos x="126" y="372"/>
                </a:cxn>
                <a:cxn ang="0">
                  <a:pos x="82" y="148"/>
                </a:cxn>
                <a:cxn ang="0">
                  <a:pos x="44" y="50"/>
                </a:cxn>
                <a:cxn ang="0">
                  <a:pos x="50" y="17"/>
                </a:cxn>
                <a:cxn ang="0">
                  <a:pos x="50" y="17"/>
                </a:cxn>
                <a:cxn ang="0">
                  <a:pos x="39" y="6"/>
                </a:cxn>
                <a:cxn ang="0">
                  <a:pos x="22" y="0"/>
                </a:cxn>
                <a:cxn ang="0">
                  <a:pos x="17" y="0"/>
                </a:cxn>
                <a:cxn ang="0">
                  <a:pos x="11" y="6"/>
                </a:cxn>
                <a:cxn ang="0">
                  <a:pos x="11" y="6"/>
                </a:cxn>
              </a:cxnLst>
              <a:rect l="0" t="0" r="r" b="b"/>
              <a:pathLst>
                <a:path w="126" h="476">
                  <a:moveTo>
                    <a:pt x="11" y="6"/>
                  </a:moveTo>
                  <a:lnTo>
                    <a:pt x="0" y="17"/>
                  </a:lnTo>
                  <a:lnTo>
                    <a:pt x="22" y="55"/>
                  </a:lnTo>
                  <a:lnTo>
                    <a:pt x="22" y="55"/>
                  </a:lnTo>
                  <a:lnTo>
                    <a:pt x="28" y="88"/>
                  </a:lnTo>
                  <a:lnTo>
                    <a:pt x="39" y="121"/>
                  </a:lnTo>
                  <a:lnTo>
                    <a:pt x="39" y="121"/>
                  </a:lnTo>
                  <a:lnTo>
                    <a:pt x="44" y="214"/>
                  </a:lnTo>
                  <a:lnTo>
                    <a:pt x="44" y="214"/>
                  </a:lnTo>
                  <a:lnTo>
                    <a:pt x="44" y="323"/>
                  </a:lnTo>
                  <a:lnTo>
                    <a:pt x="77" y="444"/>
                  </a:lnTo>
                  <a:lnTo>
                    <a:pt x="99" y="476"/>
                  </a:lnTo>
                  <a:lnTo>
                    <a:pt x="126" y="372"/>
                  </a:lnTo>
                  <a:lnTo>
                    <a:pt x="82" y="148"/>
                  </a:lnTo>
                  <a:lnTo>
                    <a:pt x="44" y="50"/>
                  </a:lnTo>
                  <a:lnTo>
                    <a:pt x="50" y="17"/>
                  </a:lnTo>
                  <a:lnTo>
                    <a:pt x="50" y="17"/>
                  </a:lnTo>
                  <a:lnTo>
                    <a:pt x="39" y="6"/>
                  </a:lnTo>
                  <a:lnTo>
                    <a:pt x="22" y="0"/>
                  </a:lnTo>
                  <a:lnTo>
                    <a:pt x="17" y="0"/>
                  </a:lnTo>
                  <a:lnTo>
                    <a:pt x="11" y="6"/>
                  </a:lnTo>
                  <a:lnTo>
                    <a:pt x="11" y="6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a-DK">
                <a:ea typeface="ＭＳ Ｐゴシック" pitchFamily="-65" charset="-128"/>
              </a:endParaRPr>
            </a:p>
          </p:txBody>
        </p:sp>
      </p:grpSp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5287963" y="3443288"/>
            <a:ext cx="2236787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z="4000" b="1">
                <a:latin typeface="微软雅黑" pitchFamily="34" charset="-122"/>
                <a:ea typeface="微软雅黑" pitchFamily="34" charset="-122"/>
              </a:rPr>
              <a:t>人身安全</a:t>
            </a:r>
          </a:p>
        </p:txBody>
      </p:sp>
      <p:cxnSp>
        <p:nvCxnSpPr>
          <p:cNvPr id="5" name="直接连接符 4"/>
          <p:cNvCxnSpPr/>
          <p:nvPr/>
        </p:nvCxnSpPr>
        <p:spPr>
          <a:xfrm>
            <a:off x="-354013" y="2005013"/>
            <a:ext cx="10140951" cy="952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H="1">
            <a:off x="4335463" y="1789113"/>
            <a:ext cx="31750" cy="546735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-285750" y="6000750"/>
            <a:ext cx="1000125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H="1">
            <a:off x="7551738" y="1789113"/>
            <a:ext cx="25400" cy="559911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圆角矩形 8"/>
          <p:cNvSpPr/>
          <p:nvPr/>
        </p:nvSpPr>
        <p:spPr>
          <a:xfrm>
            <a:off x="2267744" y="1052736"/>
            <a:ext cx="4572032" cy="642942"/>
          </a:xfrm>
          <a:prstGeom prst="roundRect">
            <a:avLst/>
          </a:prstGeom>
          <a:solidFill>
            <a:srgbClr val="92D05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32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九、</a:t>
            </a:r>
            <a:r>
              <a:rPr lang="zh-CN" altLang="en-US" sz="3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安全注意事项</a:t>
            </a:r>
          </a:p>
        </p:txBody>
      </p:sp>
      <p:sp>
        <p:nvSpPr>
          <p:cNvPr id="103" name="Ellipse 25"/>
          <p:cNvSpPr/>
          <p:nvPr/>
        </p:nvSpPr>
        <p:spPr bwMode="auto">
          <a:xfrm>
            <a:off x="7310596" y="5825180"/>
            <a:ext cx="1864463" cy="553944"/>
          </a:xfrm>
          <a:prstGeom prst="ellipse">
            <a:avLst/>
          </a:prstGeom>
          <a:gradFill flip="none" rotWithShape="1">
            <a:gsLst>
              <a:gs pos="24000">
                <a:sysClr val="windowText" lastClr="000000">
                  <a:alpha val="22000"/>
                </a:sysClr>
              </a:gs>
              <a:gs pos="100000">
                <a:sysClr val="window" lastClr="FFFFFF">
                  <a:alpha val="0"/>
                </a:sysClr>
              </a:gs>
            </a:gsLst>
            <a:path path="shape">
              <a:fillToRect l="50000" t="50000" r="50000" b="50000"/>
            </a:path>
            <a:tileRect/>
          </a:gradFill>
          <a:ln w="9525" cap="flat" cmpd="sng" algn="ctr">
            <a:noFill/>
            <a:prstDash val="solid"/>
          </a:ln>
          <a:effectLst/>
        </p:spPr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srgbClr val="FFFFFF"/>
              </a:solidFill>
              <a:latin typeface="Calibri" pitchFamily="-109" charset="0"/>
              <a:ea typeface="+mn-ea"/>
            </a:endParaRPr>
          </a:p>
        </p:txBody>
      </p:sp>
      <p:sp>
        <p:nvSpPr>
          <p:cNvPr id="104" name="矩形 103"/>
          <p:cNvSpPr/>
          <p:nvPr/>
        </p:nvSpPr>
        <p:spPr>
          <a:xfrm>
            <a:off x="930275" y="2132027"/>
            <a:ext cx="6347254" cy="836613"/>
          </a:xfrm>
          <a:prstGeom prst="rect">
            <a:avLst/>
          </a:prstGeom>
          <a:solidFill>
            <a:schemeClr val="bg1"/>
          </a:solidFill>
          <a:ln w="3175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zh-CN" altLang="en-US" sz="3200" b="1" dirty="0">
                <a:solidFill>
                  <a:srgbClr val="3366FF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减少夜间外出及避免单独外出</a:t>
            </a:r>
            <a:endParaRPr lang="zh-TW" altLang="en-US" sz="3200" b="1" dirty="0">
              <a:solidFill>
                <a:srgbClr val="3366FF"/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105" name="矩形 104"/>
          <p:cNvSpPr/>
          <p:nvPr/>
        </p:nvSpPr>
        <p:spPr>
          <a:xfrm>
            <a:off x="914399" y="3457590"/>
            <a:ext cx="6341623" cy="830262"/>
          </a:xfrm>
          <a:prstGeom prst="rect">
            <a:avLst/>
          </a:prstGeom>
          <a:solidFill>
            <a:schemeClr val="bg1"/>
          </a:solidFill>
          <a:ln w="3175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zh-CN" altLang="en-US" sz="3200" b="1" dirty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不相信任何陌生人及自称老乡的人</a:t>
            </a:r>
            <a:endParaRPr lang="zh-TW" altLang="en-US" sz="3200" b="1" dirty="0">
              <a:solidFill>
                <a:srgbClr val="00B050"/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106" name="矩形 105"/>
          <p:cNvSpPr/>
          <p:nvPr/>
        </p:nvSpPr>
        <p:spPr>
          <a:xfrm>
            <a:off x="914400" y="4765690"/>
            <a:ext cx="6351477" cy="809625"/>
          </a:xfrm>
          <a:prstGeom prst="rect">
            <a:avLst/>
          </a:prstGeom>
          <a:solidFill>
            <a:schemeClr val="bg1"/>
          </a:solidFill>
          <a:ln w="3175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zh-CN" altLang="en-US" sz="3200" b="1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不要贪图小利及想占他人小便宜</a:t>
            </a:r>
            <a:endParaRPr lang="zh-TW" altLang="en-US" sz="3200" b="1" dirty="0">
              <a:solidFill>
                <a:schemeClr val="accent1"/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107" name="圓角化同側角落矩形 91"/>
          <p:cNvSpPr/>
          <p:nvPr/>
        </p:nvSpPr>
        <p:spPr>
          <a:xfrm>
            <a:off x="893763" y="3246452"/>
            <a:ext cx="6374000" cy="236538"/>
          </a:xfrm>
          <a:prstGeom prst="round2SameRect">
            <a:avLst/>
          </a:prstGeom>
          <a:solidFill>
            <a:srgbClr val="00B05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zh-TW" altLang="en-US" sz="1600" dirty="0">
              <a:solidFill>
                <a:srgbClr val="FFFFFF"/>
              </a:solidFill>
            </a:endParaRPr>
          </a:p>
        </p:txBody>
      </p:sp>
      <p:sp>
        <p:nvSpPr>
          <p:cNvPr id="108" name="圓角化同側角落矩形 87"/>
          <p:cNvSpPr/>
          <p:nvPr/>
        </p:nvSpPr>
        <p:spPr>
          <a:xfrm>
            <a:off x="914399" y="1927240"/>
            <a:ext cx="6375407" cy="236537"/>
          </a:xfrm>
          <a:prstGeom prst="round2SameRect">
            <a:avLst/>
          </a:prstGeom>
          <a:solidFill>
            <a:srgbClr val="3366FF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zh-TW" altLang="en-US" sz="1600" dirty="0">
              <a:solidFill>
                <a:srgbClr val="FFFFFF"/>
              </a:solidFill>
            </a:endParaRPr>
          </a:p>
        </p:txBody>
      </p:sp>
      <p:sp>
        <p:nvSpPr>
          <p:cNvPr id="109" name="圓角化同側角落矩形 94"/>
          <p:cNvSpPr/>
          <p:nvPr/>
        </p:nvSpPr>
        <p:spPr>
          <a:xfrm>
            <a:off x="903288" y="4533915"/>
            <a:ext cx="6375407" cy="236537"/>
          </a:xfrm>
          <a:prstGeom prst="round2SameRect">
            <a:avLst/>
          </a:prstGeom>
          <a:solidFill>
            <a:schemeClr val="accent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zh-TW" altLang="en-US" sz="16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ransition spd="slow" advClick="0" advTm="400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8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3.33333E-6 L 0.35417 3.33333E-6 " pathEditMode="relative" rAng="0" ptsTypes="AA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7" y="0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-0.25 0  E" pathEditMode="relative" ptsTypes="">
                                      <p:cBhvr>
                                        <p:cTn id="2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2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417 1.11022E-16 L -0.00399 -0.38542 " pathEditMode="relative" rAng="0" ptsTypes="AA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93"/>
                                    </p:animMotion>
                                  </p:childTnLst>
                                </p:cTn>
                              </p:par>
                              <p:par>
                                <p:cTn id="24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0 L -0.00035 0.31134 " pathEditMode="relative" rAng="0" ptsTypes="AA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" y="155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31" presetID="17" presetClass="exit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7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37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" decel="100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37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" decel="100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40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1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1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1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3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组合 23"/>
          <p:cNvGrpSpPr>
            <a:grpSpLocks/>
          </p:cNvGrpSpPr>
          <p:nvPr/>
        </p:nvGrpSpPr>
        <p:grpSpPr bwMode="auto">
          <a:xfrm>
            <a:off x="1357313" y="3619500"/>
            <a:ext cx="1111250" cy="1520825"/>
            <a:chOff x="3359270" y="2074991"/>
            <a:chExt cx="1111250" cy="1139143"/>
          </a:xfrm>
        </p:grpSpPr>
        <p:sp>
          <p:nvSpPr>
            <p:cNvPr id="21" name="矩形 20"/>
            <p:cNvSpPr/>
            <p:nvPr/>
          </p:nvSpPr>
          <p:spPr>
            <a:xfrm>
              <a:off x="3359270" y="2074991"/>
              <a:ext cx="1111250" cy="1110605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pic>
          <p:nvPicPr>
            <p:cNvPr id="17423" name="图片 22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02894" y="2088107"/>
              <a:ext cx="1024001" cy="11260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1" name="组合 10"/>
          <p:cNvGrpSpPr>
            <a:grpSpLocks/>
          </p:cNvGrpSpPr>
          <p:nvPr/>
        </p:nvGrpSpPr>
        <p:grpSpPr bwMode="auto">
          <a:xfrm>
            <a:off x="612776" y="1077904"/>
            <a:ext cx="741363" cy="1016000"/>
            <a:chOff x="159382" y="1337480"/>
            <a:chExt cx="740618" cy="762445"/>
          </a:xfrm>
          <a:solidFill>
            <a:schemeClr val="accent2"/>
          </a:solidFill>
        </p:grpSpPr>
        <p:sp>
          <p:nvSpPr>
            <p:cNvPr id="3" name="矩形 2"/>
            <p:cNvSpPr/>
            <p:nvPr/>
          </p:nvSpPr>
          <p:spPr>
            <a:xfrm>
              <a:off x="159382" y="1415313"/>
              <a:ext cx="740618" cy="68461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" name="矩形 3"/>
            <p:cNvSpPr/>
            <p:nvPr/>
          </p:nvSpPr>
          <p:spPr>
            <a:xfrm>
              <a:off x="159382" y="1337480"/>
              <a:ext cx="740618" cy="4288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8" name="矩形 7"/>
          <p:cNvSpPr/>
          <p:nvPr/>
        </p:nvSpPr>
        <p:spPr>
          <a:xfrm>
            <a:off x="182563" y="3636963"/>
            <a:ext cx="1216025" cy="148113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12" name="组合 11"/>
          <p:cNvGrpSpPr>
            <a:grpSpLocks/>
          </p:cNvGrpSpPr>
          <p:nvPr/>
        </p:nvGrpSpPr>
        <p:grpSpPr bwMode="auto">
          <a:xfrm flipV="1">
            <a:off x="1038755" y="5112729"/>
            <a:ext cx="741362" cy="1016000"/>
            <a:chOff x="159382" y="1337480"/>
            <a:chExt cx="740618" cy="762445"/>
          </a:xfrm>
          <a:solidFill>
            <a:schemeClr val="accent2"/>
          </a:solidFill>
        </p:grpSpPr>
        <p:sp>
          <p:nvSpPr>
            <p:cNvPr id="13" name="矩形 12"/>
            <p:cNvSpPr/>
            <p:nvPr/>
          </p:nvSpPr>
          <p:spPr>
            <a:xfrm>
              <a:off x="159382" y="1415313"/>
              <a:ext cx="740618" cy="68461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4" name="矩形 13"/>
            <p:cNvSpPr/>
            <p:nvPr/>
          </p:nvSpPr>
          <p:spPr>
            <a:xfrm>
              <a:off x="159382" y="1337480"/>
              <a:ext cx="740618" cy="4288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19" name="组合 18"/>
          <p:cNvGrpSpPr>
            <a:grpSpLocks/>
          </p:cNvGrpSpPr>
          <p:nvPr/>
        </p:nvGrpSpPr>
        <p:grpSpPr bwMode="auto">
          <a:xfrm>
            <a:off x="184150" y="2024063"/>
            <a:ext cx="1219200" cy="1612900"/>
            <a:chOff x="1746710" y="1463719"/>
            <a:chExt cx="1219200" cy="1209247"/>
          </a:xfrm>
        </p:grpSpPr>
        <p:sp>
          <p:nvSpPr>
            <p:cNvPr id="7" name="矩形 6"/>
            <p:cNvSpPr/>
            <p:nvPr/>
          </p:nvSpPr>
          <p:spPr>
            <a:xfrm>
              <a:off x="1807035" y="1512517"/>
              <a:ext cx="1111250" cy="111165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pic>
          <p:nvPicPr>
            <p:cNvPr id="17421" name="图片 17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46710" y="1463719"/>
              <a:ext cx="1219200" cy="12092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5" name="组合 14"/>
          <p:cNvGrpSpPr>
            <a:grpSpLocks/>
          </p:cNvGrpSpPr>
          <p:nvPr/>
        </p:nvGrpSpPr>
        <p:grpSpPr bwMode="auto">
          <a:xfrm flipV="1">
            <a:off x="2431095" y="3186103"/>
            <a:ext cx="1169355" cy="1557338"/>
            <a:chOff x="159382" y="1337480"/>
            <a:chExt cx="740618" cy="762445"/>
          </a:xfrm>
          <a:solidFill>
            <a:schemeClr val="accent2"/>
          </a:solidFill>
        </p:grpSpPr>
        <p:sp>
          <p:nvSpPr>
            <p:cNvPr id="16" name="矩形 15"/>
            <p:cNvSpPr/>
            <p:nvPr/>
          </p:nvSpPr>
          <p:spPr>
            <a:xfrm>
              <a:off x="159382" y="1415230"/>
              <a:ext cx="740618" cy="68469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7" name="矩形 16"/>
            <p:cNvSpPr/>
            <p:nvPr/>
          </p:nvSpPr>
          <p:spPr>
            <a:xfrm>
              <a:off x="159382" y="1337480"/>
              <a:ext cx="740618" cy="4263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25" name="矩形 24"/>
          <p:cNvSpPr/>
          <p:nvPr/>
        </p:nvSpPr>
        <p:spPr>
          <a:xfrm>
            <a:off x="1401763" y="2024063"/>
            <a:ext cx="1055687" cy="16129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48275" y="3105150"/>
            <a:ext cx="3043238" cy="1100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0" name="矩形 29"/>
          <p:cNvSpPr/>
          <p:nvPr/>
        </p:nvSpPr>
        <p:spPr>
          <a:xfrm>
            <a:off x="8340725" y="2844800"/>
            <a:ext cx="179388" cy="16129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434975" y="-1258888"/>
            <a:ext cx="457200" cy="609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22" name="组合 21"/>
          <p:cNvGrpSpPr/>
          <p:nvPr/>
        </p:nvGrpSpPr>
        <p:grpSpPr>
          <a:xfrm>
            <a:off x="1036639" y="1660511"/>
            <a:ext cx="7235826" cy="1008063"/>
            <a:chOff x="1008063" y="1989135"/>
            <a:chExt cx="7235826" cy="1008063"/>
          </a:xfrm>
          <a:effectLst>
            <a:outerShdw blurRad="76200" dir="18900000" sy="23000" kx="-1200000" algn="bl" rotWithShape="0">
              <a:prstClr val="black">
                <a:alpha val="20000"/>
              </a:prstClr>
            </a:outerShdw>
            <a:reflection blurRad="6350" stA="52000" endA="300" endPos="35000" dir="5400000" sy="-100000" algn="bl" rotWithShape="0"/>
          </a:effectLst>
        </p:grpSpPr>
        <p:sp>
          <p:nvSpPr>
            <p:cNvPr id="23" name="AutoShape 8"/>
            <p:cNvSpPr>
              <a:spLocks noChangeArrowheads="1"/>
            </p:cNvSpPr>
            <p:nvPr/>
          </p:nvSpPr>
          <p:spPr bwMode="auto">
            <a:xfrm>
              <a:off x="1008063" y="1989135"/>
              <a:ext cx="7127876" cy="1008063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E8E2D8"/>
                </a:gs>
                <a:gs pos="100000">
                  <a:srgbClr val="E8E2D8"/>
                </a:gs>
              </a:gsLst>
              <a:lin ang="5400000" scaled="1"/>
            </a:gradFill>
            <a:ln>
              <a:noFill/>
            </a:ln>
            <a:effectLst/>
            <a:scene3d>
              <a:camera prst="legacyObliqueTop"/>
              <a:lightRig rig="legacyFlat2" dir="b"/>
            </a:scene3d>
            <a:sp3d extrusionH="201600" prstMaterial="legacyMatte">
              <a:bevelT w="13500" h="13500" prst="angle"/>
              <a:bevelB w="13500" h="13500" prst="angle"/>
              <a:extrusionClr>
                <a:srgbClr val="E8E2D8"/>
              </a:extrusionClr>
            </a:sp3d>
            <a:extLst>
              <a:ext uri="{91240B29-F687-4F45-9708-019B960494DF}">
                <a14:hiddenLine xmlns:a14="http://schemas.microsoft.com/office/drawing/2010/main" w="9525" algn="ctr">
                  <a:noFill/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26" name="AutoShape 11"/>
            <p:cNvSpPr>
              <a:spLocks noChangeArrowheads="1"/>
            </p:cNvSpPr>
            <p:nvPr/>
          </p:nvSpPr>
          <p:spPr bwMode="auto">
            <a:xfrm>
              <a:off x="1079501" y="2062160"/>
              <a:ext cx="1547813" cy="863600"/>
            </a:xfrm>
            <a:prstGeom prst="roundRect">
              <a:avLst>
                <a:gd name="adj" fmla="val 16667"/>
              </a:avLst>
            </a:prstGeom>
            <a:solidFill>
              <a:srgbClr val="FF6400"/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27" name="Rectangle 20"/>
            <p:cNvSpPr>
              <a:spLocks noChangeArrowheads="1"/>
            </p:cNvSpPr>
            <p:nvPr/>
          </p:nvSpPr>
          <p:spPr bwMode="auto">
            <a:xfrm>
              <a:off x="2700338" y="2197098"/>
              <a:ext cx="5543551" cy="584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zh-CN" altLang="en-US" sz="3200" b="1" dirty="0">
                  <a:latin typeface="微软雅黑" pitchFamily="34" charset="-122"/>
                  <a:ea typeface="微软雅黑" pitchFamily="34" charset="-122"/>
                </a:rPr>
                <a:t>不在他人面前炫耀财富及物品</a:t>
              </a:r>
              <a:endParaRPr lang="en-US" altLang="ko-KR" sz="3200" b="1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1036639" y="3349629"/>
            <a:ext cx="7127876" cy="1008063"/>
            <a:chOff x="1008063" y="3249613"/>
            <a:chExt cx="7127876" cy="1008063"/>
          </a:xfrm>
          <a:solidFill>
            <a:schemeClr val="accent3">
              <a:lumMod val="85000"/>
            </a:schemeClr>
          </a:solidFill>
          <a:effectLst>
            <a:outerShdw blurRad="76200" dir="18900000" sy="23000" kx="-1200000" algn="bl" rotWithShape="0">
              <a:prstClr val="black">
                <a:alpha val="20000"/>
              </a:prstClr>
            </a:outerShdw>
            <a:reflection blurRad="6350" stA="52000" endA="300" endPos="35000" dir="5400000" sy="-100000" algn="bl" rotWithShape="0"/>
          </a:effectLst>
        </p:grpSpPr>
        <p:sp>
          <p:nvSpPr>
            <p:cNvPr id="29" name="AutoShape 9"/>
            <p:cNvSpPr>
              <a:spLocks noChangeArrowheads="1"/>
            </p:cNvSpPr>
            <p:nvPr/>
          </p:nvSpPr>
          <p:spPr bwMode="auto">
            <a:xfrm>
              <a:off x="1008063" y="3249613"/>
              <a:ext cx="7127876" cy="1008063"/>
            </a:xfrm>
            <a:prstGeom prst="roundRect">
              <a:avLst>
                <a:gd name="adj" fmla="val 16667"/>
              </a:avLst>
            </a:prstGeom>
            <a:grpFill/>
            <a:ln>
              <a:noFill/>
            </a:ln>
            <a:effectLst/>
            <a:scene3d>
              <a:camera prst="legacyObliqueTop"/>
              <a:lightRig rig="legacyFlat2" dir="b"/>
            </a:scene3d>
            <a:sp3d extrusionH="201600" prstMaterial="legacyMatte">
              <a:bevelT w="13500" h="13500" prst="angle"/>
              <a:bevelB w="13500" h="13500" prst="angle"/>
              <a:extrusionClr>
                <a:schemeClr val="bg1"/>
              </a:extrusionClr>
            </a:sp3d>
            <a:extLst>
              <a:ext uri="{91240B29-F687-4F45-9708-019B960494DF}">
                <a14:hiddenLine xmlns:a14="http://schemas.microsoft.com/office/drawing/2010/main" w="9525" algn="ctr">
                  <a:noFill/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31" name="AutoShape 12"/>
            <p:cNvSpPr>
              <a:spLocks noChangeArrowheads="1"/>
            </p:cNvSpPr>
            <p:nvPr/>
          </p:nvSpPr>
          <p:spPr bwMode="auto">
            <a:xfrm>
              <a:off x="1079501" y="3321050"/>
              <a:ext cx="1547813" cy="863600"/>
            </a:xfrm>
            <a:prstGeom prst="roundRect">
              <a:avLst>
                <a:gd name="adj" fmla="val 16667"/>
              </a:avLst>
            </a:prstGeom>
            <a:solidFill>
              <a:srgbClr val="FFC000"/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32" name="Rectangle 21"/>
            <p:cNvSpPr>
              <a:spLocks noChangeArrowheads="1"/>
            </p:cNvSpPr>
            <p:nvPr/>
          </p:nvSpPr>
          <p:spPr bwMode="auto">
            <a:xfrm>
              <a:off x="2700338" y="3443288"/>
              <a:ext cx="5327651" cy="584200"/>
            </a:xfrm>
            <a:prstGeom prst="rect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zh-CN" altLang="en-US" sz="3200" b="1" dirty="0">
                  <a:latin typeface="微软雅黑" pitchFamily="34" charset="-122"/>
                  <a:ea typeface="微软雅黑" pitchFamily="34" charset="-122"/>
                </a:rPr>
                <a:t>贵重物品妥善保管</a:t>
              </a:r>
              <a:endParaRPr lang="en-US" altLang="ko-KR" sz="3200" b="1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1036639" y="4994295"/>
            <a:ext cx="7127876" cy="1008063"/>
            <a:chOff x="1008063" y="4437063"/>
            <a:chExt cx="7127876" cy="1008063"/>
          </a:xfrm>
          <a:effectLst>
            <a:outerShdw blurRad="76200" dir="18900000" sy="23000" kx="-1200000" algn="bl" rotWithShape="0">
              <a:prstClr val="black">
                <a:alpha val="20000"/>
              </a:prstClr>
            </a:outerShdw>
            <a:reflection blurRad="6350" stA="52000" endA="300" endPos="35000" dir="5400000" sy="-100000" algn="bl" rotWithShape="0"/>
          </a:effectLst>
        </p:grpSpPr>
        <p:sp>
          <p:nvSpPr>
            <p:cNvPr id="34" name="AutoShape 10"/>
            <p:cNvSpPr>
              <a:spLocks noChangeArrowheads="1"/>
            </p:cNvSpPr>
            <p:nvPr/>
          </p:nvSpPr>
          <p:spPr bwMode="auto">
            <a:xfrm>
              <a:off x="1008063" y="4437063"/>
              <a:ext cx="7127876" cy="1008063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chemeClr val="bg1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ffectLst/>
            <a:scene3d>
              <a:camera prst="legacyObliqueTop"/>
              <a:lightRig rig="legacyFlat2" dir="b"/>
            </a:scene3d>
            <a:sp3d extrusionH="201600" prstMaterial="legacyMatte">
              <a:bevelT w="13500" h="13500" prst="angle"/>
              <a:bevelB w="13500" h="13500" prst="angle"/>
              <a:extrusionClr>
                <a:schemeClr val="bg1"/>
              </a:extrusionClr>
            </a:sp3d>
            <a:extLst>
              <a:ext uri="{91240B29-F687-4F45-9708-019B960494DF}">
                <a14:hiddenLine xmlns:a14="http://schemas.microsoft.com/office/drawing/2010/main" w="9525" algn="ctr">
                  <a:noFill/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35" name="AutoShape 13"/>
            <p:cNvSpPr>
              <a:spLocks noChangeArrowheads="1"/>
            </p:cNvSpPr>
            <p:nvPr/>
          </p:nvSpPr>
          <p:spPr bwMode="auto">
            <a:xfrm>
              <a:off x="1079501" y="4508500"/>
              <a:ext cx="1547813" cy="863600"/>
            </a:xfrm>
            <a:prstGeom prst="roundRect">
              <a:avLst>
                <a:gd name="adj" fmla="val 16667"/>
              </a:avLst>
            </a:prstGeom>
            <a:solidFill>
              <a:srgbClr val="00B0F0"/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36" name="Rectangle 22"/>
            <p:cNvSpPr>
              <a:spLocks noChangeArrowheads="1"/>
            </p:cNvSpPr>
            <p:nvPr/>
          </p:nvSpPr>
          <p:spPr bwMode="auto">
            <a:xfrm>
              <a:off x="2700338" y="4645025"/>
              <a:ext cx="5364163" cy="584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zh-CN" altLang="en-US" sz="3200" b="1" dirty="0">
                  <a:latin typeface="微软雅黑" pitchFamily="34" charset="-122"/>
                  <a:ea typeface="微软雅黑" pitchFamily="34" charset="-122"/>
                </a:rPr>
                <a:t>手机、钱包随身携带</a:t>
              </a:r>
              <a:endParaRPr lang="en-US" altLang="ko-KR" sz="3200" b="1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</p:cSld>
  <p:clrMapOvr>
    <a:masterClrMapping/>
  </p:clrMapOvr>
  <p:transition spd="slow" advClick="0" advTm="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8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3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3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5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3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9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4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 nodeType="afterGroup">
                            <p:stCondLst>
                              <p:cond delay="1400"/>
                            </p:stCondLst>
                            <p:childTnLst>
                              <p:par>
                                <p:cTn id="4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4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53" presetClass="exit" presetSubtype="3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9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53" presetClass="exit" presetSubtype="3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4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9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4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9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4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16" presetClass="exit" presetSubtype="2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Horizontal)">
                                      <p:cBhvr>
                                        <p:cTn id="8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6" presetClass="emph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Scale>
                                      <p:cBhvr>
                                        <p:cTn id="92" dur="300" fill="hold"/>
                                        <p:tgtEl>
                                          <p:spTgt spid="1026"/>
                                        </p:tgtEl>
                                      </p:cBhvr>
                                      <p:by x="60000" y="60000"/>
                                    </p:animScale>
                                  </p:childTnLst>
                                </p:cTn>
                              </p:par>
                              <p:par>
                                <p:cTn id="93" presetID="10" presetClass="exit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4" dur="2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4" presetID="2" presetClass="entr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8" grpId="1" animBg="1"/>
      <p:bldP spid="8" grpId="2" animBg="1"/>
      <p:bldP spid="25" grpId="0" animBg="1"/>
      <p:bldP spid="25" grpId="1" animBg="1"/>
      <p:bldP spid="25" grpId="2" animBg="1"/>
      <p:bldP spid="30" grpId="0" animBg="1"/>
      <p:bldP spid="30" grpId="1" animBg="1"/>
      <p:bldP spid="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圆角矩形 28"/>
          <p:cNvSpPr/>
          <p:nvPr/>
        </p:nvSpPr>
        <p:spPr>
          <a:xfrm>
            <a:off x="1799411" y="5596589"/>
            <a:ext cx="6513793" cy="730291"/>
          </a:xfrm>
          <a:prstGeom prst="roundRect">
            <a:avLst/>
          </a:prstGeom>
          <a:solidFill>
            <a:srgbClr val="FF99FF"/>
          </a:solidFill>
          <a:ln>
            <a:solidFill>
              <a:srgbClr val="FFC000">
                <a:alpha val="2000"/>
              </a:srgbClr>
            </a:solidFill>
          </a:ln>
          <a:scene3d>
            <a:camera prst="perspectiveRelaxed"/>
            <a:lightRig rig="threePt" dir="t"/>
          </a:scene3d>
          <a:sp3d>
            <a:bevelT/>
            <a:bevelB h="952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0" name="圆角矩形 29"/>
          <p:cNvSpPr/>
          <p:nvPr/>
        </p:nvSpPr>
        <p:spPr>
          <a:xfrm>
            <a:off x="1794491" y="4426577"/>
            <a:ext cx="6513793" cy="730291"/>
          </a:xfrm>
          <a:prstGeom prst="roundRect">
            <a:avLst/>
          </a:prstGeom>
          <a:solidFill>
            <a:srgbClr val="FF9933"/>
          </a:solidFill>
          <a:ln>
            <a:solidFill>
              <a:srgbClr val="FFC000">
                <a:alpha val="2000"/>
              </a:srgbClr>
            </a:solidFill>
          </a:ln>
          <a:scene3d>
            <a:camera prst="perspectiveRelaxed"/>
            <a:lightRig rig="threePt" dir="t"/>
          </a:scene3d>
          <a:sp3d>
            <a:bevelT/>
            <a:bevelB h="952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8" name="圆角矩形 27"/>
          <p:cNvSpPr/>
          <p:nvPr/>
        </p:nvSpPr>
        <p:spPr>
          <a:xfrm>
            <a:off x="1794491" y="3394217"/>
            <a:ext cx="6513793" cy="730291"/>
          </a:xfrm>
          <a:prstGeom prst="roundRect">
            <a:avLst/>
          </a:prstGeom>
          <a:solidFill>
            <a:srgbClr val="FFCC99"/>
          </a:solidFill>
          <a:ln>
            <a:solidFill>
              <a:srgbClr val="FFC000">
                <a:alpha val="2000"/>
              </a:srgbClr>
            </a:solidFill>
          </a:ln>
          <a:scene3d>
            <a:camera prst="perspectiveRelaxed"/>
            <a:lightRig rig="threePt" dir="t"/>
          </a:scene3d>
          <a:sp3d>
            <a:bevelT/>
            <a:bevelB h="952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7" name="圆角矩形 26"/>
          <p:cNvSpPr/>
          <p:nvPr/>
        </p:nvSpPr>
        <p:spPr>
          <a:xfrm>
            <a:off x="1789571" y="2224205"/>
            <a:ext cx="6513793" cy="730291"/>
          </a:xfrm>
          <a:prstGeom prst="roundRect">
            <a:avLst/>
          </a:prstGeom>
          <a:solidFill>
            <a:srgbClr val="CCFFCC"/>
          </a:solidFill>
          <a:ln>
            <a:solidFill>
              <a:srgbClr val="FFC000">
                <a:alpha val="2000"/>
              </a:srgbClr>
            </a:solidFill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scene3d>
            <a:camera prst="perspectiveRelaxed"/>
            <a:lightRig rig="threePt" dir="t"/>
          </a:scene3d>
          <a:sp3d>
            <a:bevelT/>
            <a:bevelB h="952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圆角矩形 1"/>
          <p:cNvSpPr/>
          <p:nvPr/>
        </p:nvSpPr>
        <p:spPr>
          <a:xfrm>
            <a:off x="2267744" y="1052736"/>
            <a:ext cx="4572032" cy="642942"/>
          </a:xfrm>
          <a:prstGeom prst="roundRect">
            <a:avLst/>
          </a:prstGeom>
          <a:solidFill>
            <a:srgbClr val="92D05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32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十、</a:t>
            </a:r>
            <a:r>
              <a:rPr lang="zh-CN" altLang="en-US" sz="3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紧急联络方式</a:t>
            </a:r>
          </a:p>
        </p:txBody>
      </p:sp>
      <p:sp>
        <p:nvSpPr>
          <p:cNvPr id="3" name="矩形 2"/>
          <p:cNvSpPr/>
          <p:nvPr/>
        </p:nvSpPr>
        <p:spPr>
          <a:xfrm>
            <a:off x="1907555" y="5544343"/>
            <a:ext cx="4572000" cy="584775"/>
          </a:xfrm>
          <a:prstGeom prst="rect">
            <a:avLst/>
          </a:prstGeom>
        </p:spPr>
        <p:txBody>
          <a:bodyPr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zh-CN" altLang="zh-CN" sz="3200" b="1" cap="all" dirty="0">
                <a:ln w="0"/>
                <a:solidFill>
                  <a:srgbClr val="00B0F0"/>
                </a:solidFill>
                <a:effectLst>
                  <a:reflection blurRad="12700" stA="50000" endPos="50000" dist="5000" dir="5400000" sy="-100000" rotWithShape="0"/>
                </a:effectLst>
                <a:latin typeface="微软雅黑" pitchFamily="34" charset="-122"/>
                <a:ea typeface="微软雅黑" pitchFamily="34" charset="-122"/>
              </a:rPr>
              <a:t>紧急报警电话：</a:t>
            </a:r>
            <a:r>
              <a:rPr lang="en-US" altLang="zh-CN" sz="3200" b="1" cap="all" dirty="0">
                <a:ln w="0"/>
                <a:solidFill>
                  <a:srgbClr val="00B0F0"/>
                </a:solidFill>
                <a:effectLst>
                  <a:reflection blurRad="12700" stA="50000" endPos="50000" dist="5000" dir="5400000" sy="-100000" rotWithShape="0"/>
                </a:effectLst>
                <a:latin typeface="微软雅黑" pitchFamily="34" charset="-122"/>
                <a:ea typeface="微软雅黑" pitchFamily="34" charset="-122"/>
              </a:rPr>
              <a:t>110</a:t>
            </a:r>
            <a:endParaRPr lang="zh-CN" altLang="zh-CN" sz="3200" b="1" cap="all" dirty="0">
              <a:ln w="0"/>
              <a:solidFill>
                <a:srgbClr val="00B0F0"/>
              </a:solidFill>
              <a:effectLst>
                <a:reflection blurRad="12700" stA="50000" endPos="50000" dist="5000" dir="5400000" sy="-100000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1870509" y="2168624"/>
            <a:ext cx="6809878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en-US" altLang="zh-CN" sz="3200" b="1" cap="all" dirty="0" smtClean="0">
                <a:ln w="0"/>
                <a:solidFill>
                  <a:srgbClr val="00B0F0"/>
                </a:solidFill>
                <a:effectLst>
                  <a:reflection blurRad="12700" stA="50000" endPos="50000" dist="5000" dir="5400000" sy="-100000" rotWithShape="0"/>
                </a:effectLst>
                <a:latin typeface="微软雅黑" pitchFamily="34" charset="-122"/>
                <a:ea typeface="微软雅黑" pitchFamily="34" charset="-122"/>
              </a:rPr>
              <a:t>XXXXXXX</a:t>
            </a:r>
            <a:r>
              <a:rPr lang="zh-CN" altLang="zh-CN" sz="3200" b="1" cap="all" dirty="0" smtClean="0">
                <a:ln w="0"/>
                <a:solidFill>
                  <a:srgbClr val="00B0F0"/>
                </a:solidFill>
                <a:effectLst>
                  <a:reflection blurRad="12700" stA="50000" endPos="50000" dist="5000" dir="5400000" sy="-100000" rotWithShape="0"/>
                </a:effectLst>
                <a:latin typeface="微软雅黑" pitchFamily="34" charset="-122"/>
                <a:ea typeface="微软雅黑" pitchFamily="34" charset="-122"/>
              </a:rPr>
              <a:t>老师——</a:t>
            </a:r>
            <a:r>
              <a:rPr lang="en-US" altLang="zh-CN" sz="3200" b="1" cap="all" dirty="0" smtClean="0">
                <a:ln w="0"/>
                <a:solidFill>
                  <a:srgbClr val="00B0F0"/>
                </a:solidFill>
                <a:effectLst>
                  <a:reflection blurRad="12700" stA="50000" endPos="50000" dist="5000" dir="5400000" sy="-100000" rotWithShape="0"/>
                </a:effectLst>
                <a:latin typeface="微软雅黑" pitchFamily="34" charset="-122"/>
                <a:ea typeface="微软雅黑" pitchFamily="34" charset="-122"/>
              </a:rPr>
              <a:t>13800138000 </a:t>
            </a:r>
            <a:endParaRPr lang="zh-CN" altLang="zh-CN" sz="3200" b="1" cap="all" dirty="0">
              <a:ln w="0"/>
              <a:solidFill>
                <a:srgbClr val="00B0F0"/>
              </a:solidFill>
              <a:effectLst>
                <a:reflection blurRad="12700" stA="50000" endPos="50000" dist="5000" dir="5400000" sy="-100000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1902569" y="3371884"/>
            <a:ext cx="6688049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en-US" altLang="zh-CN" sz="3200" b="1" cap="all" dirty="0" smtClean="0">
                <a:ln w="0"/>
                <a:solidFill>
                  <a:srgbClr val="00B0F0"/>
                </a:solidFill>
                <a:effectLst>
                  <a:reflection blurRad="12700" stA="50000" endPos="50000" dist="5000" dir="5400000" sy="-100000" rotWithShape="0"/>
                </a:effectLst>
                <a:latin typeface="微软雅黑" pitchFamily="34" charset="-122"/>
                <a:ea typeface="微软雅黑" pitchFamily="34" charset="-122"/>
              </a:rPr>
              <a:t>XXXXXXX</a:t>
            </a:r>
            <a:r>
              <a:rPr lang="zh-CN" altLang="zh-CN" sz="3200" b="1" cap="all" dirty="0" smtClean="0">
                <a:ln w="0"/>
                <a:solidFill>
                  <a:srgbClr val="00B0F0"/>
                </a:solidFill>
                <a:effectLst>
                  <a:reflection blurRad="12700" stA="50000" endPos="50000" dist="5000" dir="5400000" sy="-100000" rotWithShape="0"/>
                </a:effectLst>
                <a:latin typeface="微软雅黑" pitchFamily="34" charset="-122"/>
                <a:ea typeface="微软雅黑" pitchFamily="34" charset="-122"/>
              </a:rPr>
              <a:t>老师——</a:t>
            </a:r>
            <a:r>
              <a:rPr lang="en-US" altLang="zh-CN" sz="3200" b="1" cap="all" dirty="0" smtClean="0">
                <a:ln w="0"/>
                <a:solidFill>
                  <a:srgbClr val="00B0F0"/>
                </a:solidFill>
                <a:effectLst>
                  <a:reflection blurRad="12700" stA="50000" endPos="50000" dist="5000" dir="5400000" sy="-100000" rotWithShape="0"/>
                </a:effectLst>
                <a:latin typeface="微软雅黑" pitchFamily="34" charset="-122"/>
                <a:ea typeface="微软雅黑" pitchFamily="34" charset="-122"/>
              </a:rPr>
              <a:t>13800138001</a:t>
            </a:r>
            <a:endParaRPr lang="zh-CN" altLang="zh-CN" sz="3200" b="1" cap="all" dirty="0">
              <a:ln w="0"/>
              <a:solidFill>
                <a:srgbClr val="00B0F0"/>
              </a:solidFill>
              <a:effectLst>
                <a:reflection blurRad="12700" stA="50000" endPos="50000" dist="5000" dir="5400000" sy="-100000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1848563" y="4444526"/>
            <a:ext cx="6464735" cy="584775"/>
          </a:xfrm>
          <a:prstGeom prst="rect">
            <a:avLst/>
          </a:prstGeom>
        </p:spPr>
        <p:txBody>
          <a:bodyPr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en-US" altLang="zh-CN" sz="3200" b="1" cap="all" dirty="0" smtClean="0">
                <a:ln w="0"/>
                <a:solidFill>
                  <a:srgbClr val="00B0F0"/>
                </a:solidFill>
                <a:effectLst>
                  <a:reflection blurRad="12700" stA="50000" endPos="50000" dist="5000" dir="5400000" sy="-100000" rotWithShape="0"/>
                </a:effectLst>
                <a:latin typeface="微软雅黑" pitchFamily="34" charset="-122"/>
                <a:ea typeface="微软雅黑" pitchFamily="34" charset="-122"/>
              </a:rPr>
              <a:t>XXXXXX</a:t>
            </a:r>
            <a:r>
              <a:rPr lang="zh-CN" altLang="zh-CN" sz="3200" b="1" cap="all" dirty="0" smtClean="0">
                <a:ln w="0"/>
                <a:solidFill>
                  <a:srgbClr val="00B0F0"/>
                </a:solidFill>
                <a:effectLst>
                  <a:reflection blurRad="12700" stA="50000" endPos="50000" dist="5000" dir="5400000" sy="-100000" rotWithShape="0"/>
                </a:effectLst>
                <a:latin typeface="微软雅黑" pitchFamily="34" charset="-122"/>
                <a:ea typeface="微软雅黑" pitchFamily="34" charset="-122"/>
              </a:rPr>
              <a:t>紧急</a:t>
            </a:r>
            <a:r>
              <a:rPr lang="zh-CN" altLang="zh-CN" sz="3200" b="1" cap="all" dirty="0">
                <a:ln w="0"/>
                <a:solidFill>
                  <a:srgbClr val="00B0F0"/>
                </a:solidFill>
                <a:effectLst>
                  <a:reflection blurRad="12700" stA="50000" endPos="50000" dist="5000" dir="5400000" sy="-100000" rotWithShape="0"/>
                </a:effectLst>
                <a:latin typeface="微软雅黑" pitchFamily="34" charset="-122"/>
                <a:ea typeface="微软雅黑" pitchFamily="34" charset="-122"/>
              </a:rPr>
              <a:t>电话</a:t>
            </a:r>
            <a:r>
              <a:rPr lang="zh-CN" altLang="zh-CN" sz="3200" b="1" cap="all" dirty="0" smtClean="0">
                <a:ln w="0"/>
                <a:solidFill>
                  <a:srgbClr val="00B0F0"/>
                </a:solidFill>
                <a:effectLst>
                  <a:reflection blurRad="12700" stA="50000" endPos="50000" dist="5000" dir="5400000" sy="-100000" rotWithShape="0"/>
                </a:effectLst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en-US" altLang="zh-CN" sz="3200" b="1" cap="all" dirty="0" smtClean="0">
                <a:ln w="0"/>
                <a:solidFill>
                  <a:srgbClr val="00B0F0"/>
                </a:solidFill>
                <a:effectLst>
                  <a:reflection blurRad="12700" stA="50000" endPos="50000" dist="5000" dir="5400000" sy="-100000" rotWithShape="0"/>
                </a:effectLst>
                <a:latin typeface="微软雅黑" pitchFamily="34" charset="-122"/>
                <a:ea typeface="微软雅黑" pitchFamily="34" charset="-122"/>
              </a:rPr>
              <a:t> 110          </a:t>
            </a:r>
            <a:endParaRPr lang="zh-CN" altLang="zh-CN" sz="3200" b="1" cap="all" dirty="0">
              <a:ln w="0"/>
              <a:solidFill>
                <a:srgbClr val="00B0F0"/>
              </a:solidFill>
              <a:effectLst>
                <a:reflection blurRad="12700" stA="50000" endPos="50000" dist="5000" dir="5400000" sy="-100000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5" name="组合 4"/>
          <p:cNvGrpSpPr>
            <a:grpSpLocks/>
          </p:cNvGrpSpPr>
          <p:nvPr/>
        </p:nvGrpSpPr>
        <p:grpSpPr bwMode="auto">
          <a:xfrm>
            <a:off x="673100" y="2114550"/>
            <a:ext cx="1025525" cy="1016000"/>
            <a:chOff x="672791" y="2114539"/>
            <a:chExt cx="1025742" cy="1015663"/>
          </a:xfrm>
        </p:grpSpPr>
        <p:grpSp>
          <p:nvGrpSpPr>
            <p:cNvPr id="19491" name="Group 7"/>
            <p:cNvGrpSpPr>
              <a:grpSpLocks/>
            </p:cNvGrpSpPr>
            <p:nvPr/>
          </p:nvGrpSpPr>
          <p:grpSpPr bwMode="auto">
            <a:xfrm>
              <a:off x="672791" y="2143115"/>
              <a:ext cx="1025742" cy="937923"/>
              <a:chOff x="590" y="1015"/>
              <a:chExt cx="696" cy="698"/>
            </a:xfrm>
          </p:grpSpPr>
          <p:sp>
            <p:nvSpPr>
              <p:cNvPr id="19493" name="Oval 8"/>
              <p:cNvSpPr>
                <a:spLocks noChangeArrowheads="1"/>
              </p:cNvSpPr>
              <p:nvPr/>
            </p:nvSpPr>
            <p:spPr bwMode="gray">
              <a:xfrm>
                <a:off x="590" y="1015"/>
                <a:ext cx="696" cy="698"/>
              </a:xfrm>
              <a:prstGeom prst="ellipse">
                <a:avLst/>
              </a:prstGeom>
              <a:gradFill rotWithShape="1">
                <a:gsLst>
                  <a:gs pos="0">
                    <a:srgbClr val="5E762F"/>
                  </a:gs>
                  <a:gs pos="100000">
                    <a:srgbClr val="CCFF66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  <p:sp>
            <p:nvSpPr>
              <p:cNvPr id="19494" name="Oval 9"/>
              <p:cNvSpPr>
                <a:spLocks noChangeArrowheads="1"/>
              </p:cNvSpPr>
              <p:nvPr/>
            </p:nvSpPr>
            <p:spPr bwMode="gray">
              <a:xfrm>
                <a:off x="598" y="1024"/>
                <a:ext cx="680" cy="680"/>
              </a:xfrm>
              <a:prstGeom prst="ellipse">
                <a:avLst/>
              </a:prstGeom>
              <a:gradFill rotWithShape="1">
                <a:gsLst>
                  <a:gs pos="0">
                    <a:srgbClr val="CCFF66">
                      <a:alpha val="0"/>
                    </a:srgbClr>
                  </a:gs>
                  <a:gs pos="100000">
                    <a:srgbClr val="EDFFCA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  <p:sp>
            <p:nvSpPr>
              <p:cNvPr id="19495" name="Oval 10"/>
              <p:cNvSpPr>
                <a:spLocks noChangeArrowheads="1"/>
              </p:cNvSpPr>
              <p:nvPr/>
            </p:nvSpPr>
            <p:spPr bwMode="gray">
              <a:xfrm>
                <a:off x="615" y="1046"/>
                <a:ext cx="647" cy="636"/>
              </a:xfrm>
              <a:prstGeom prst="ellipse">
                <a:avLst/>
              </a:prstGeom>
              <a:gradFill rotWithShape="1">
                <a:gsLst>
                  <a:gs pos="0">
                    <a:srgbClr val="A2CA51"/>
                  </a:gs>
                  <a:gs pos="100000">
                    <a:srgbClr val="CCFF66">
                      <a:alpha val="48000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  <p:sp>
            <p:nvSpPr>
              <p:cNvPr id="19496" name="Oval 11"/>
              <p:cNvSpPr>
                <a:spLocks noChangeArrowheads="1"/>
              </p:cNvSpPr>
              <p:nvPr/>
            </p:nvSpPr>
            <p:spPr bwMode="gray">
              <a:xfrm>
                <a:off x="651" y="1026"/>
                <a:ext cx="576" cy="516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CCFF66">
                      <a:alpha val="37999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</p:grpSp>
        <p:sp>
          <p:nvSpPr>
            <p:cNvPr id="4" name="TextBox 3"/>
            <p:cNvSpPr txBox="1"/>
            <p:nvPr/>
          </p:nvSpPr>
          <p:spPr>
            <a:xfrm>
              <a:off x="845509" y="2114539"/>
              <a:ext cx="564578" cy="1015663"/>
            </a:xfrm>
            <a:prstGeom prst="rect">
              <a:avLst/>
            </a:prstGeom>
            <a:noFill/>
          </p:spPr>
          <p:txBody>
            <a:bodyPr wrap="none">
              <a:spAutoFit/>
              <a:scene3d>
                <a:camera prst="orthographicFront">
                  <a:rot lat="0" lon="0" rev="0"/>
                </a:camera>
                <a:lightRig rig="contrasting" dir="t">
                  <a:rot lat="0" lon="0" rev="4500000"/>
                </a:lightRig>
              </a:scene3d>
              <a:sp3d contourW="6350" prstMaterial="metal">
                <a:bevelT w="127000" h="31750" prst="relaxedInset"/>
                <a:contourClr>
                  <a:schemeClr val="accent1">
                    <a:shade val="75000"/>
                  </a:schemeClr>
                </a:contourClr>
              </a:sp3d>
            </a:bodyPr>
            <a:lstStyle/>
            <a:p>
              <a:pPr>
                <a:defRPr/>
              </a:pPr>
              <a:r>
                <a:rPr lang="en-US" altLang="zh-CN" sz="6000" b="1" cap="all" dirty="0">
                  <a:ln w="0"/>
                  <a:effectLst>
                    <a:reflection blurRad="12700" stA="50000" endPos="50000" dist="5000" dir="5400000" sy="-100000" rotWithShape="0"/>
                  </a:effectLst>
                  <a:latin typeface="Harlow Solid Italic" pitchFamily="82" charset="0"/>
                  <a:ea typeface="宋体" pitchFamily="2" charset="-122"/>
                </a:rPr>
                <a:t>1</a:t>
              </a:r>
              <a:endParaRPr lang="zh-CN" altLang="en-US" sz="6000" b="1" cap="all" dirty="0">
                <a:ln w="0"/>
                <a:effectLst>
                  <a:reflection blurRad="12700" stA="50000" endPos="50000" dist="5000" dir="5400000" sy="-100000" rotWithShape="0"/>
                </a:effectLst>
                <a:latin typeface="Harlow Solid Italic" pitchFamily="82" charset="0"/>
                <a:ea typeface="宋体" pitchFamily="2" charset="-122"/>
              </a:endParaRPr>
            </a:p>
          </p:txBody>
        </p:sp>
      </p:grpSp>
      <p:grpSp>
        <p:nvGrpSpPr>
          <p:cNvPr id="6" name="组合 5"/>
          <p:cNvGrpSpPr>
            <a:grpSpLocks/>
          </p:cNvGrpSpPr>
          <p:nvPr/>
        </p:nvGrpSpPr>
        <p:grpSpPr bwMode="auto">
          <a:xfrm>
            <a:off x="677863" y="3201988"/>
            <a:ext cx="1025525" cy="1081087"/>
            <a:chOff x="677156" y="3201874"/>
            <a:chExt cx="1025742" cy="1080888"/>
          </a:xfrm>
        </p:grpSpPr>
        <p:grpSp>
          <p:nvGrpSpPr>
            <p:cNvPr id="19485" name="Group 12"/>
            <p:cNvGrpSpPr>
              <a:grpSpLocks/>
            </p:cNvGrpSpPr>
            <p:nvPr/>
          </p:nvGrpSpPr>
          <p:grpSpPr bwMode="auto">
            <a:xfrm>
              <a:off x="677156" y="3201874"/>
              <a:ext cx="1025742" cy="937923"/>
              <a:chOff x="54" y="2591"/>
              <a:chExt cx="696" cy="698"/>
            </a:xfrm>
          </p:grpSpPr>
          <p:sp>
            <p:nvSpPr>
              <p:cNvPr id="19487" name="Oval 13"/>
              <p:cNvSpPr>
                <a:spLocks noChangeArrowheads="1"/>
              </p:cNvSpPr>
              <p:nvPr/>
            </p:nvSpPr>
            <p:spPr bwMode="gray">
              <a:xfrm>
                <a:off x="54" y="2591"/>
                <a:ext cx="696" cy="698"/>
              </a:xfrm>
              <a:prstGeom prst="ellipse">
                <a:avLst/>
              </a:prstGeom>
              <a:gradFill rotWithShape="1">
                <a:gsLst>
                  <a:gs pos="0">
                    <a:srgbClr val="765E00"/>
                  </a:gs>
                  <a:gs pos="100000">
                    <a:srgbClr val="FFCC00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  <p:sp>
            <p:nvSpPr>
              <p:cNvPr id="19488" name="Oval 14"/>
              <p:cNvSpPr>
                <a:spLocks noChangeArrowheads="1"/>
              </p:cNvSpPr>
              <p:nvPr/>
            </p:nvSpPr>
            <p:spPr bwMode="gray">
              <a:xfrm>
                <a:off x="63" y="2600"/>
                <a:ext cx="680" cy="680"/>
              </a:xfrm>
              <a:prstGeom prst="ellipse">
                <a:avLst/>
              </a:prstGeom>
              <a:gradFill rotWithShape="1">
                <a:gsLst>
                  <a:gs pos="0">
                    <a:srgbClr val="FFCC00">
                      <a:alpha val="0"/>
                    </a:srgbClr>
                  </a:gs>
                  <a:gs pos="100000">
                    <a:srgbClr val="FFEDA6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  <p:sp>
            <p:nvSpPr>
              <p:cNvPr id="19489" name="Oval 15"/>
              <p:cNvSpPr>
                <a:spLocks noChangeArrowheads="1"/>
              </p:cNvSpPr>
              <p:nvPr/>
            </p:nvSpPr>
            <p:spPr bwMode="gray">
              <a:xfrm>
                <a:off x="79" y="2622"/>
                <a:ext cx="647" cy="636"/>
              </a:xfrm>
              <a:prstGeom prst="ellipse">
                <a:avLst/>
              </a:prstGeom>
              <a:gradFill rotWithShape="1">
                <a:gsLst>
                  <a:gs pos="0">
                    <a:srgbClr val="CAA200"/>
                  </a:gs>
                  <a:gs pos="100000">
                    <a:srgbClr val="FFCC00">
                      <a:alpha val="48000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  <p:sp>
            <p:nvSpPr>
              <p:cNvPr id="19490" name="Oval 16"/>
              <p:cNvSpPr>
                <a:spLocks noChangeArrowheads="1"/>
              </p:cNvSpPr>
              <p:nvPr/>
            </p:nvSpPr>
            <p:spPr bwMode="gray">
              <a:xfrm>
                <a:off x="115" y="2597"/>
                <a:ext cx="576" cy="516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FFCC00">
                      <a:alpha val="37999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</p:grpSp>
        <p:sp>
          <p:nvSpPr>
            <p:cNvPr id="51" name="TextBox 50"/>
            <p:cNvSpPr txBox="1"/>
            <p:nvPr/>
          </p:nvSpPr>
          <p:spPr>
            <a:xfrm>
              <a:off x="855029" y="3267099"/>
              <a:ext cx="543739" cy="1015663"/>
            </a:xfrm>
            <a:prstGeom prst="rect">
              <a:avLst/>
            </a:prstGeom>
            <a:noFill/>
          </p:spPr>
          <p:txBody>
            <a:bodyPr wrap="none">
              <a:spAutoFit/>
              <a:scene3d>
                <a:camera prst="orthographicFront">
                  <a:rot lat="0" lon="0" rev="0"/>
                </a:camera>
                <a:lightRig rig="contrasting" dir="t">
                  <a:rot lat="0" lon="0" rev="4500000"/>
                </a:lightRig>
              </a:scene3d>
              <a:sp3d contourW="6350" prstMaterial="metal">
                <a:bevelT w="127000" h="31750" prst="relaxedInset"/>
                <a:contourClr>
                  <a:schemeClr val="accent1">
                    <a:shade val="75000"/>
                  </a:schemeClr>
                </a:contourClr>
              </a:sp3d>
            </a:bodyPr>
            <a:lstStyle/>
            <a:p>
              <a:pPr>
                <a:defRPr/>
              </a:pPr>
              <a:r>
                <a:rPr lang="en-US" altLang="zh-CN" sz="6000" b="1" cap="all" dirty="0">
                  <a:ln w="0"/>
                  <a:effectLst>
                    <a:reflection blurRad="12700" stA="50000" endPos="50000" dist="5000" dir="5400000" sy="-100000" rotWithShape="0"/>
                  </a:effectLst>
                  <a:latin typeface="Harlow Solid Italic" pitchFamily="82" charset="0"/>
                  <a:ea typeface="宋体" pitchFamily="2" charset="-122"/>
                </a:rPr>
                <a:t>2</a:t>
              </a:r>
              <a:endParaRPr lang="zh-CN" altLang="en-US" sz="6000" b="1" cap="all" dirty="0">
                <a:ln w="0"/>
                <a:effectLst>
                  <a:reflection blurRad="12700" stA="50000" endPos="50000" dist="5000" dir="5400000" sy="-100000" rotWithShape="0"/>
                </a:effectLst>
                <a:latin typeface="Harlow Solid Italic" pitchFamily="82" charset="0"/>
                <a:ea typeface="宋体" pitchFamily="2" charset="-122"/>
              </a:endParaRPr>
            </a:p>
          </p:txBody>
        </p:sp>
      </p:grpSp>
      <p:grpSp>
        <p:nvGrpSpPr>
          <p:cNvPr id="7" name="组合 6"/>
          <p:cNvGrpSpPr>
            <a:grpSpLocks/>
          </p:cNvGrpSpPr>
          <p:nvPr/>
        </p:nvGrpSpPr>
        <p:grpSpPr bwMode="auto">
          <a:xfrm>
            <a:off x="695325" y="4267200"/>
            <a:ext cx="1025525" cy="1016000"/>
            <a:chOff x="694787" y="4267259"/>
            <a:chExt cx="1025742" cy="1015663"/>
          </a:xfrm>
        </p:grpSpPr>
        <p:grpSp>
          <p:nvGrpSpPr>
            <p:cNvPr id="19479" name="Group 22"/>
            <p:cNvGrpSpPr>
              <a:grpSpLocks/>
            </p:cNvGrpSpPr>
            <p:nvPr/>
          </p:nvGrpSpPr>
          <p:grpSpPr bwMode="auto">
            <a:xfrm>
              <a:off x="694787" y="4274921"/>
              <a:ext cx="1025742" cy="937923"/>
              <a:chOff x="415" y="1060"/>
              <a:chExt cx="696" cy="698"/>
            </a:xfrm>
          </p:grpSpPr>
          <p:sp>
            <p:nvSpPr>
              <p:cNvPr id="19481" name="Oval 23"/>
              <p:cNvSpPr>
                <a:spLocks noChangeArrowheads="1"/>
              </p:cNvSpPr>
              <p:nvPr/>
            </p:nvSpPr>
            <p:spPr bwMode="gray">
              <a:xfrm>
                <a:off x="415" y="1060"/>
                <a:ext cx="696" cy="698"/>
              </a:xfrm>
              <a:prstGeom prst="ellipse">
                <a:avLst/>
              </a:prstGeom>
              <a:gradFill rotWithShape="1">
                <a:gsLst>
                  <a:gs pos="0">
                    <a:srgbClr val="762F00"/>
                  </a:gs>
                  <a:gs pos="100000">
                    <a:srgbClr val="FF6600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  <p:sp>
            <p:nvSpPr>
              <p:cNvPr id="19482" name="Oval 24"/>
              <p:cNvSpPr>
                <a:spLocks noChangeArrowheads="1"/>
              </p:cNvSpPr>
              <p:nvPr/>
            </p:nvSpPr>
            <p:spPr bwMode="gray">
              <a:xfrm>
                <a:off x="424" y="1069"/>
                <a:ext cx="680" cy="680"/>
              </a:xfrm>
              <a:prstGeom prst="ellipse">
                <a:avLst/>
              </a:prstGeom>
              <a:gradFill rotWithShape="1">
                <a:gsLst>
                  <a:gs pos="0">
                    <a:srgbClr val="FF6600">
                      <a:alpha val="0"/>
                    </a:srgbClr>
                  </a:gs>
                  <a:gs pos="100000">
                    <a:srgbClr val="FFCAA6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  <p:sp>
            <p:nvSpPr>
              <p:cNvPr id="19483" name="Oval 25"/>
              <p:cNvSpPr>
                <a:spLocks noChangeArrowheads="1"/>
              </p:cNvSpPr>
              <p:nvPr/>
            </p:nvSpPr>
            <p:spPr bwMode="gray">
              <a:xfrm>
                <a:off x="440" y="1091"/>
                <a:ext cx="647" cy="636"/>
              </a:xfrm>
              <a:prstGeom prst="ellipse">
                <a:avLst/>
              </a:prstGeom>
              <a:gradFill rotWithShape="1">
                <a:gsLst>
                  <a:gs pos="0">
                    <a:srgbClr val="CA5100"/>
                  </a:gs>
                  <a:gs pos="100000">
                    <a:srgbClr val="FF6600">
                      <a:alpha val="48000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  <p:sp>
            <p:nvSpPr>
              <p:cNvPr id="19484" name="Oval 26"/>
              <p:cNvSpPr>
                <a:spLocks noChangeArrowheads="1"/>
              </p:cNvSpPr>
              <p:nvPr/>
            </p:nvSpPr>
            <p:spPr bwMode="gray">
              <a:xfrm>
                <a:off x="476" y="1071"/>
                <a:ext cx="576" cy="516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FF6600">
                      <a:alpha val="37999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</p:grpSp>
        <p:sp>
          <p:nvSpPr>
            <p:cNvPr id="52" name="TextBox 51"/>
            <p:cNvSpPr txBox="1"/>
            <p:nvPr/>
          </p:nvSpPr>
          <p:spPr>
            <a:xfrm>
              <a:off x="840741" y="4267259"/>
              <a:ext cx="543739" cy="1015663"/>
            </a:xfrm>
            <a:prstGeom prst="rect">
              <a:avLst/>
            </a:prstGeom>
            <a:noFill/>
          </p:spPr>
          <p:txBody>
            <a:bodyPr wrap="none">
              <a:spAutoFit/>
              <a:scene3d>
                <a:camera prst="orthographicFront">
                  <a:rot lat="0" lon="0" rev="0"/>
                </a:camera>
                <a:lightRig rig="contrasting" dir="t">
                  <a:rot lat="0" lon="0" rev="4500000"/>
                </a:lightRig>
              </a:scene3d>
              <a:sp3d contourW="6350" prstMaterial="metal">
                <a:bevelT w="127000" h="31750" prst="relaxedInset"/>
                <a:contourClr>
                  <a:schemeClr val="accent1">
                    <a:shade val="75000"/>
                  </a:schemeClr>
                </a:contourClr>
              </a:sp3d>
            </a:bodyPr>
            <a:lstStyle/>
            <a:p>
              <a:pPr>
                <a:defRPr/>
              </a:pPr>
              <a:r>
                <a:rPr lang="en-US" altLang="zh-CN" sz="6000" b="1" cap="all" dirty="0">
                  <a:ln w="0"/>
                  <a:effectLst>
                    <a:reflection blurRad="12700" stA="50000" endPos="50000" dist="5000" dir="5400000" sy="-100000" rotWithShape="0"/>
                  </a:effectLst>
                  <a:latin typeface="Harlow Solid Italic" pitchFamily="82" charset="0"/>
                  <a:ea typeface="宋体" pitchFamily="2" charset="-122"/>
                </a:rPr>
                <a:t>3</a:t>
              </a:r>
              <a:endParaRPr lang="zh-CN" altLang="en-US" sz="6000" b="1" cap="all" dirty="0">
                <a:ln w="0"/>
                <a:effectLst>
                  <a:reflection blurRad="12700" stA="50000" endPos="50000" dist="5000" dir="5400000" sy="-100000" rotWithShape="0"/>
                </a:effectLst>
                <a:latin typeface="Harlow Solid Italic" pitchFamily="82" charset="0"/>
                <a:ea typeface="宋体" pitchFamily="2" charset="-122"/>
              </a:endParaRPr>
            </a:p>
          </p:txBody>
        </p:sp>
      </p:grpSp>
      <p:grpSp>
        <p:nvGrpSpPr>
          <p:cNvPr id="8" name="组合 7"/>
          <p:cNvGrpSpPr>
            <a:grpSpLocks/>
          </p:cNvGrpSpPr>
          <p:nvPr/>
        </p:nvGrpSpPr>
        <p:grpSpPr bwMode="auto">
          <a:xfrm>
            <a:off x="685800" y="5360988"/>
            <a:ext cx="1025525" cy="1074737"/>
            <a:chOff x="685887" y="5361407"/>
            <a:chExt cx="1025742" cy="1074075"/>
          </a:xfrm>
        </p:grpSpPr>
        <p:grpSp>
          <p:nvGrpSpPr>
            <p:cNvPr id="19473" name="Group 27"/>
            <p:cNvGrpSpPr>
              <a:grpSpLocks/>
            </p:cNvGrpSpPr>
            <p:nvPr/>
          </p:nvGrpSpPr>
          <p:grpSpPr bwMode="auto">
            <a:xfrm>
              <a:off x="685887" y="5361407"/>
              <a:ext cx="1025742" cy="937923"/>
              <a:chOff x="823" y="740"/>
              <a:chExt cx="696" cy="698"/>
            </a:xfrm>
          </p:grpSpPr>
          <p:sp>
            <p:nvSpPr>
              <p:cNvPr id="19475" name="Oval 28"/>
              <p:cNvSpPr>
                <a:spLocks noChangeArrowheads="1"/>
              </p:cNvSpPr>
              <p:nvPr/>
            </p:nvSpPr>
            <p:spPr bwMode="gray">
              <a:xfrm>
                <a:off x="823" y="740"/>
                <a:ext cx="696" cy="698"/>
              </a:xfrm>
              <a:prstGeom prst="ellipse">
                <a:avLst/>
              </a:prstGeom>
              <a:gradFill rotWithShape="1">
                <a:gsLst>
                  <a:gs pos="0">
                    <a:srgbClr val="76185E"/>
                  </a:gs>
                  <a:gs pos="100000">
                    <a:srgbClr val="FF33CC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  <p:sp>
            <p:nvSpPr>
              <p:cNvPr id="19476" name="Oval 29"/>
              <p:cNvSpPr>
                <a:spLocks noChangeArrowheads="1"/>
              </p:cNvSpPr>
              <p:nvPr/>
            </p:nvSpPr>
            <p:spPr bwMode="gray">
              <a:xfrm>
                <a:off x="831" y="749"/>
                <a:ext cx="680" cy="680"/>
              </a:xfrm>
              <a:prstGeom prst="ellipse">
                <a:avLst/>
              </a:prstGeom>
              <a:gradFill rotWithShape="1">
                <a:gsLst>
                  <a:gs pos="0">
                    <a:srgbClr val="FF33CC">
                      <a:alpha val="0"/>
                    </a:srgbClr>
                  </a:gs>
                  <a:gs pos="100000">
                    <a:srgbClr val="FFB8ED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  <p:sp>
            <p:nvSpPr>
              <p:cNvPr id="19477" name="Oval 30"/>
              <p:cNvSpPr>
                <a:spLocks noChangeArrowheads="1"/>
              </p:cNvSpPr>
              <p:nvPr/>
            </p:nvSpPr>
            <p:spPr bwMode="gray">
              <a:xfrm>
                <a:off x="848" y="770"/>
                <a:ext cx="647" cy="636"/>
              </a:xfrm>
              <a:prstGeom prst="ellipse">
                <a:avLst/>
              </a:prstGeom>
              <a:gradFill rotWithShape="1">
                <a:gsLst>
                  <a:gs pos="0">
                    <a:srgbClr val="CA28A2"/>
                  </a:gs>
                  <a:gs pos="100000">
                    <a:srgbClr val="FF33CC">
                      <a:alpha val="48000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  <p:sp>
            <p:nvSpPr>
              <p:cNvPr id="19478" name="Oval 31"/>
              <p:cNvSpPr>
                <a:spLocks noChangeArrowheads="1"/>
              </p:cNvSpPr>
              <p:nvPr/>
            </p:nvSpPr>
            <p:spPr bwMode="gray">
              <a:xfrm>
                <a:off x="884" y="754"/>
                <a:ext cx="576" cy="516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FF33CC">
                      <a:alpha val="37999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/>
              <a:p>
                <a:endParaRPr lang="zh-CN" altLang="en-US"/>
              </a:p>
            </p:txBody>
          </p:sp>
        </p:grpSp>
        <p:sp>
          <p:nvSpPr>
            <p:cNvPr id="53" name="TextBox 52"/>
            <p:cNvSpPr txBox="1"/>
            <p:nvPr/>
          </p:nvSpPr>
          <p:spPr>
            <a:xfrm>
              <a:off x="850261" y="5419819"/>
              <a:ext cx="543739" cy="1015663"/>
            </a:xfrm>
            <a:prstGeom prst="rect">
              <a:avLst/>
            </a:prstGeom>
            <a:noFill/>
          </p:spPr>
          <p:txBody>
            <a:bodyPr wrap="none">
              <a:spAutoFit/>
              <a:scene3d>
                <a:camera prst="orthographicFront">
                  <a:rot lat="0" lon="0" rev="0"/>
                </a:camera>
                <a:lightRig rig="contrasting" dir="t">
                  <a:rot lat="0" lon="0" rev="4500000"/>
                </a:lightRig>
              </a:scene3d>
              <a:sp3d contourW="6350" prstMaterial="metal">
                <a:bevelT w="127000" h="31750" prst="relaxedInset"/>
                <a:contourClr>
                  <a:schemeClr val="accent1">
                    <a:shade val="75000"/>
                  </a:schemeClr>
                </a:contourClr>
              </a:sp3d>
            </a:bodyPr>
            <a:lstStyle/>
            <a:p>
              <a:pPr>
                <a:defRPr/>
              </a:pPr>
              <a:r>
                <a:rPr lang="en-US" altLang="zh-CN" sz="6000" b="1" cap="all" dirty="0">
                  <a:ln w="0"/>
                  <a:effectLst>
                    <a:reflection blurRad="12700" stA="50000" endPos="50000" dist="5000" dir="5400000" sy="-100000" rotWithShape="0"/>
                  </a:effectLst>
                  <a:latin typeface="Harlow Solid Italic" pitchFamily="82" charset="0"/>
                  <a:ea typeface="宋体" pitchFamily="2" charset="-122"/>
                </a:rPr>
                <a:t>4</a:t>
              </a:r>
              <a:endParaRPr lang="zh-CN" altLang="en-US" sz="6000" b="1" cap="all" dirty="0">
                <a:ln w="0"/>
                <a:effectLst>
                  <a:reflection blurRad="12700" stA="50000" endPos="50000" dist="5000" dir="5400000" sy="-100000" rotWithShape="0"/>
                </a:effectLst>
                <a:latin typeface="Harlow Solid Italic" pitchFamily="82" charset="0"/>
                <a:ea typeface="宋体" pitchFamily="2" charset="-122"/>
              </a:endParaRPr>
            </a:p>
          </p:txBody>
        </p:sp>
      </p:grpSp>
    </p:spTree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12"/>
          <p:cNvGrpSpPr>
            <a:grpSpLocks/>
          </p:cNvGrpSpPr>
          <p:nvPr/>
        </p:nvGrpSpPr>
        <p:grpSpPr bwMode="auto">
          <a:xfrm>
            <a:off x="2700338" y="1717675"/>
            <a:ext cx="3714750" cy="3929063"/>
            <a:chOff x="0" y="0"/>
            <a:chExt cx="1452" cy="1814"/>
          </a:xfrm>
        </p:grpSpPr>
        <p:sp>
          <p:nvSpPr>
            <p:cNvPr id="23560" name="Rectangle 13"/>
            <p:cNvSpPr>
              <a:spLocks noChangeArrowheads="1"/>
            </p:cNvSpPr>
            <p:nvPr/>
          </p:nvSpPr>
          <p:spPr bwMode="auto">
            <a:xfrm rot="10800000">
              <a:off x="0" y="181"/>
              <a:ext cx="1452" cy="1633"/>
            </a:xfrm>
            <a:prstGeom prst="rect">
              <a:avLst/>
            </a:prstGeom>
            <a:gradFill rotWithShape="1">
              <a:gsLst>
                <a:gs pos="0">
                  <a:srgbClr val="DDDDDD"/>
                </a:gs>
                <a:gs pos="100000">
                  <a:schemeClr val="bg1"/>
                </a:gs>
              </a:gsLst>
              <a:lin ang="5400000" scaled="1"/>
            </a:gradFill>
            <a:ln w="3175">
              <a:solidFill>
                <a:srgbClr val="C0C0C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 sz="240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3561" name="AutoShape 14"/>
            <p:cNvSpPr>
              <a:spLocks noChangeArrowheads="1"/>
            </p:cNvSpPr>
            <p:nvPr/>
          </p:nvSpPr>
          <p:spPr bwMode="auto">
            <a:xfrm rot="10800000">
              <a:off x="0" y="0"/>
              <a:ext cx="1452" cy="181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2336 w 21600"/>
                <a:gd name="T13" fmla="*/ 2387 h 21600"/>
                <a:gd name="T14" fmla="*/ 19264 w 21600"/>
                <a:gd name="T15" fmla="*/ 19213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1072" y="21600"/>
                  </a:lnTo>
                  <a:lnTo>
                    <a:pt x="20528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rgbClr val="DDDDDD"/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pic>
        <p:nvPicPr>
          <p:cNvPr id="27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413919" y="2146300"/>
            <a:ext cx="2333625" cy="3500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" name="Text Box 4"/>
          <p:cNvSpPr txBox="1">
            <a:spLocks noChangeArrowheads="1"/>
          </p:cNvSpPr>
          <p:nvPr/>
        </p:nvSpPr>
        <p:spPr bwMode="auto">
          <a:xfrm>
            <a:off x="3532188" y="5876925"/>
            <a:ext cx="2047875" cy="841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1605" tIns="50803" rIns="101605" bIns="50803">
            <a:spAutoFit/>
          </a:bodyPr>
          <a:lstStyle>
            <a:lvl1pPr defTabSz="10160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defTabSz="10160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defTabSz="10160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defTabSz="10160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defTabSz="10160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defTabSz="101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defTabSz="101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defTabSz="101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defTabSz="101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kumimoji="1" lang="zh-CN" altLang="en-US" sz="2400" b="1" dirty="0">
                <a:latin typeface="微软雅黑" pitchFamily="34" charset="-122"/>
                <a:ea typeface="微软雅黑" pitchFamily="34" charset="-122"/>
              </a:rPr>
              <a:t>姓名</a:t>
            </a:r>
            <a:r>
              <a:rPr kumimoji="1" lang="zh-CN" altLang="en-US" sz="2400" b="1" dirty="0" smtClean="0">
                <a:latin typeface="微软雅黑" pitchFamily="34" charset="-122"/>
                <a:ea typeface="微软雅黑" pitchFamily="34" charset="-122"/>
              </a:rPr>
              <a:t>：</a:t>
            </a:r>
            <a:r>
              <a:rPr kumimoji="1" lang="en-US" altLang="zh-CN" sz="2400" b="1" u="sng" dirty="0" smtClean="0">
                <a:latin typeface="微软雅黑" pitchFamily="34" charset="-122"/>
                <a:ea typeface="微软雅黑" pitchFamily="34" charset="-122"/>
              </a:rPr>
              <a:t>XXXX</a:t>
            </a:r>
            <a:endParaRPr kumimoji="1" lang="zh-CN" altLang="en-US" sz="2400" b="1" u="sng" dirty="0">
              <a:latin typeface="微软雅黑" pitchFamily="34" charset="-122"/>
              <a:ea typeface="微软雅黑" pitchFamily="34" charset="-122"/>
            </a:endParaRPr>
          </a:p>
          <a:p>
            <a:pPr eaLnBrk="1" hangingPunct="1"/>
            <a:r>
              <a:rPr kumimoji="1" lang="zh-CN" altLang="en-US" sz="2400" b="1" dirty="0">
                <a:latin typeface="微软雅黑" pitchFamily="34" charset="-122"/>
                <a:ea typeface="微软雅黑" pitchFamily="34" charset="-122"/>
              </a:rPr>
              <a:t>职务</a:t>
            </a:r>
            <a:r>
              <a:rPr kumimoji="1" lang="zh-CN" altLang="en-US" sz="2400" b="1" dirty="0" smtClean="0">
                <a:latin typeface="微软雅黑" pitchFamily="34" charset="-122"/>
                <a:ea typeface="微软雅黑" pitchFamily="34" charset="-122"/>
              </a:rPr>
              <a:t>：</a:t>
            </a:r>
            <a:r>
              <a:rPr kumimoji="1" lang="en-US" altLang="zh-CN" sz="2400" b="1" u="sng" dirty="0" smtClean="0">
                <a:latin typeface="微软雅黑" pitchFamily="34" charset="-122"/>
                <a:ea typeface="微软雅黑" pitchFamily="34" charset="-122"/>
              </a:rPr>
              <a:t>XXXX</a:t>
            </a:r>
            <a:endParaRPr kumimoji="1" lang="zh-CN" altLang="en-US" sz="2400" b="1" u="sng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2267744" y="1052736"/>
            <a:ext cx="4572032" cy="642942"/>
          </a:xfrm>
          <a:prstGeom prst="roundRect">
            <a:avLst/>
          </a:prstGeom>
          <a:solidFill>
            <a:srgbClr val="92D05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32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十一、工作人员介绍</a:t>
            </a:r>
            <a:endParaRPr lang="zh-CN" altLang="en-US" sz="32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800" decel="10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800" decel="100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12"/>
          <p:cNvGrpSpPr>
            <a:grpSpLocks/>
          </p:cNvGrpSpPr>
          <p:nvPr/>
        </p:nvGrpSpPr>
        <p:grpSpPr bwMode="auto">
          <a:xfrm>
            <a:off x="592138" y="2492375"/>
            <a:ext cx="2305050" cy="2879725"/>
            <a:chOff x="0" y="0"/>
            <a:chExt cx="1452" cy="1814"/>
          </a:xfrm>
        </p:grpSpPr>
        <p:sp>
          <p:nvSpPr>
            <p:cNvPr id="24592" name="Rectangle 13"/>
            <p:cNvSpPr>
              <a:spLocks noChangeArrowheads="1"/>
            </p:cNvSpPr>
            <p:nvPr/>
          </p:nvSpPr>
          <p:spPr bwMode="auto">
            <a:xfrm rot="10800000">
              <a:off x="0" y="181"/>
              <a:ext cx="1452" cy="1633"/>
            </a:xfrm>
            <a:prstGeom prst="rect">
              <a:avLst/>
            </a:prstGeom>
            <a:gradFill rotWithShape="1">
              <a:gsLst>
                <a:gs pos="0">
                  <a:srgbClr val="DDDDDD"/>
                </a:gs>
                <a:gs pos="100000">
                  <a:schemeClr val="bg1"/>
                </a:gs>
              </a:gsLst>
              <a:lin ang="5400000" scaled="1"/>
            </a:gradFill>
            <a:ln w="3175">
              <a:solidFill>
                <a:srgbClr val="C0C0C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 sz="240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4593" name="AutoShape 14"/>
            <p:cNvSpPr>
              <a:spLocks noChangeArrowheads="1"/>
            </p:cNvSpPr>
            <p:nvPr/>
          </p:nvSpPr>
          <p:spPr bwMode="auto">
            <a:xfrm rot="10800000">
              <a:off x="0" y="0"/>
              <a:ext cx="1452" cy="181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2336 w 21600"/>
                <a:gd name="T13" fmla="*/ 2387 h 21600"/>
                <a:gd name="T14" fmla="*/ 19264 w 21600"/>
                <a:gd name="T15" fmla="*/ 19213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1072" y="21600"/>
                  </a:lnTo>
                  <a:lnTo>
                    <a:pt x="20528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rgbClr val="DDDDDD"/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6" name="Group 17"/>
          <p:cNvGrpSpPr>
            <a:grpSpLocks/>
          </p:cNvGrpSpPr>
          <p:nvPr/>
        </p:nvGrpSpPr>
        <p:grpSpPr bwMode="auto">
          <a:xfrm>
            <a:off x="3389313" y="2492375"/>
            <a:ext cx="2305050" cy="2879725"/>
            <a:chOff x="0" y="0"/>
            <a:chExt cx="1452" cy="1814"/>
          </a:xfrm>
        </p:grpSpPr>
        <p:sp>
          <p:nvSpPr>
            <p:cNvPr id="24590" name="Rectangle 18"/>
            <p:cNvSpPr>
              <a:spLocks noChangeArrowheads="1"/>
            </p:cNvSpPr>
            <p:nvPr/>
          </p:nvSpPr>
          <p:spPr bwMode="auto">
            <a:xfrm rot="10800000">
              <a:off x="0" y="181"/>
              <a:ext cx="1452" cy="1633"/>
            </a:xfrm>
            <a:prstGeom prst="rect">
              <a:avLst/>
            </a:prstGeom>
            <a:gradFill rotWithShape="1">
              <a:gsLst>
                <a:gs pos="0">
                  <a:srgbClr val="DDDDDD"/>
                </a:gs>
                <a:gs pos="100000">
                  <a:schemeClr val="bg1"/>
                </a:gs>
              </a:gsLst>
              <a:lin ang="5400000" scaled="1"/>
            </a:gradFill>
            <a:ln w="3175">
              <a:solidFill>
                <a:srgbClr val="C0C0C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 sz="240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4591" name="AutoShape 19"/>
            <p:cNvSpPr>
              <a:spLocks noChangeArrowheads="1"/>
            </p:cNvSpPr>
            <p:nvPr/>
          </p:nvSpPr>
          <p:spPr bwMode="auto">
            <a:xfrm rot="10800000">
              <a:off x="0" y="0"/>
              <a:ext cx="1452" cy="181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2336 w 21600"/>
                <a:gd name="T13" fmla="*/ 2387 h 21600"/>
                <a:gd name="T14" fmla="*/ 19264 w 21600"/>
                <a:gd name="T15" fmla="*/ 19213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1072" y="21600"/>
                  </a:lnTo>
                  <a:lnTo>
                    <a:pt x="20528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rgbClr val="DDDDDD"/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7" name="Group 22"/>
          <p:cNvGrpSpPr>
            <a:grpSpLocks/>
          </p:cNvGrpSpPr>
          <p:nvPr/>
        </p:nvGrpSpPr>
        <p:grpSpPr bwMode="auto">
          <a:xfrm>
            <a:off x="6124575" y="2492375"/>
            <a:ext cx="2305050" cy="2879725"/>
            <a:chOff x="0" y="0"/>
            <a:chExt cx="1452" cy="1814"/>
          </a:xfrm>
        </p:grpSpPr>
        <p:sp>
          <p:nvSpPr>
            <p:cNvPr id="24588" name="Rectangle 23"/>
            <p:cNvSpPr>
              <a:spLocks noChangeArrowheads="1"/>
            </p:cNvSpPr>
            <p:nvPr/>
          </p:nvSpPr>
          <p:spPr bwMode="auto">
            <a:xfrm rot="10800000">
              <a:off x="0" y="181"/>
              <a:ext cx="1452" cy="1633"/>
            </a:xfrm>
            <a:prstGeom prst="rect">
              <a:avLst/>
            </a:prstGeom>
            <a:gradFill rotWithShape="1">
              <a:gsLst>
                <a:gs pos="0">
                  <a:srgbClr val="DDDDDD"/>
                </a:gs>
                <a:gs pos="100000">
                  <a:schemeClr val="bg1"/>
                </a:gs>
              </a:gsLst>
              <a:lin ang="5400000" scaled="1"/>
            </a:gradFill>
            <a:ln w="3175">
              <a:solidFill>
                <a:srgbClr val="C0C0C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 sz="240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4589" name="AutoShape 24"/>
            <p:cNvSpPr>
              <a:spLocks noChangeArrowheads="1"/>
            </p:cNvSpPr>
            <p:nvPr/>
          </p:nvSpPr>
          <p:spPr bwMode="auto">
            <a:xfrm rot="10800000">
              <a:off x="0" y="0"/>
              <a:ext cx="1452" cy="181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2336 w 21600"/>
                <a:gd name="T13" fmla="*/ 2387 h 21600"/>
                <a:gd name="T14" fmla="*/ 19264 w 21600"/>
                <a:gd name="T15" fmla="*/ 19213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1072" y="21600"/>
                  </a:lnTo>
                  <a:lnTo>
                    <a:pt x="20528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rgbClr val="DDDDDD"/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pic>
        <p:nvPicPr>
          <p:cNvPr id="11276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67569" y="2770188"/>
            <a:ext cx="1762124" cy="2643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77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655219" y="2770188"/>
            <a:ext cx="1762124" cy="2643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7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398419" y="2770188"/>
            <a:ext cx="1762124" cy="2643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79" name="Text Box 2"/>
          <p:cNvSpPr txBox="1">
            <a:spLocks noChangeArrowheads="1"/>
          </p:cNvSpPr>
          <p:nvPr/>
        </p:nvSpPr>
        <p:spPr bwMode="auto">
          <a:xfrm>
            <a:off x="323850" y="5556250"/>
            <a:ext cx="2870200" cy="841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1605" tIns="50803" rIns="101605" bIns="50803">
            <a:spAutoFit/>
          </a:bodyPr>
          <a:lstStyle>
            <a:lvl1pPr defTabSz="10160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defTabSz="10160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defTabSz="10160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defTabSz="10160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defTabSz="10160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defTabSz="101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defTabSz="101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defTabSz="101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defTabSz="101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hangingPunct="1"/>
            <a:r>
              <a:rPr kumimoji="1" lang="zh-CN" altLang="en-US" sz="2400" b="1" dirty="0">
                <a:latin typeface="微软雅黑" pitchFamily="34" charset="-122"/>
                <a:ea typeface="微软雅黑" pitchFamily="34" charset="-122"/>
              </a:rPr>
              <a:t>姓名</a:t>
            </a:r>
            <a:r>
              <a:rPr kumimoji="1" lang="zh-CN" altLang="en-US" sz="2400" b="1" dirty="0" smtClean="0">
                <a:latin typeface="微软雅黑" pitchFamily="34" charset="-122"/>
                <a:ea typeface="微软雅黑" pitchFamily="34" charset="-122"/>
              </a:rPr>
              <a:t>：</a:t>
            </a:r>
            <a:r>
              <a:rPr kumimoji="1" lang="en-US" altLang="zh-CN" sz="2400" b="1" u="sng" dirty="0" smtClean="0">
                <a:latin typeface="微软雅黑" pitchFamily="34" charset="-122"/>
                <a:ea typeface="微软雅黑" pitchFamily="34" charset="-122"/>
              </a:rPr>
              <a:t>ZZZZZZ</a:t>
            </a:r>
            <a:endParaRPr kumimoji="1" lang="zh-CN" altLang="en-US" sz="2400" b="1" u="sng" dirty="0">
              <a:latin typeface="微软雅黑" pitchFamily="34" charset="-122"/>
              <a:ea typeface="微软雅黑" pitchFamily="34" charset="-122"/>
            </a:endParaRPr>
          </a:p>
          <a:p>
            <a:pPr algn="ctr" eaLnBrk="1" hangingPunct="1"/>
            <a:r>
              <a:rPr kumimoji="1" lang="zh-CN" altLang="en-US" sz="2400" b="1" dirty="0">
                <a:latin typeface="微软雅黑" pitchFamily="34" charset="-122"/>
                <a:ea typeface="微软雅黑" pitchFamily="34" charset="-122"/>
              </a:rPr>
              <a:t>职务： </a:t>
            </a:r>
            <a:r>
              <a:rPr kumimoji="1" lang="en-US" altLang="zh-CN" sz="2400" b="1" u="sng" dirty="0" smtClean="0">
                <a:latin typeface="微软雅黑" pitchFamily="34" charset="-122"/>
                <a:ea typeface="微软雅黑" pitchFamily="34" charset="-122"/>
              </a:rPr>
              <a:t>ZZZZZZ</a:t>
            </a:r>
            <a:endParaRPr kumimoji="1" lang="zh-CN" altLang="en-US" sz="2400" b="1" u="sng" dirty="0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571500" y="1628775"/>
            <a:ext cx="7858125" cy="936625"/>
            <a:chOff x="571500" y="1628775"/>
            <a:chExt cx="7858125" cy="936625"/>
          </a:xfrm>
          <a:solidFill>
            <a:srgbClr val="92D050"/>
          </a:solidFill>
          <a:effectLst/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</p:grpSpPr>
        <p:sp>
          <p:nvSpPr>
            <p:cNvPr id="12316" name="AutoShape 4"/>
            <p:cNvSpPr>
              <a:spLocks noChangeArrowheads="1"/>
            </p:cNvSpPr>
            <p:nvPr/>
          </p:nvSpPr>
          <p:spPr bwMode="auto">
            <a:xfrm>
              <a:off x="571500" y="1773238"/>
              <a:ext cx="2305050" cy="792162"/>
            </a:xfrm>
            <a:prstGeom prst="downArrowCallout">
              <a:avLst>
                <a:gd name="adj1" fmla="val 72692"/>
                <a:gd name="adj2" fmla="val 36346"/>
                <a:gd name="adj3" fmla="val 14028"/>
                <a:gd name="adj4" fmla="val 85940"/>
              </a:avLst>
            </a:prstGeom>
            <a:grpFill/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ctr">
                <a:defRPr/>
              </a:pPr>
              <a:endParaRPr lang="zh-CN" altLang="en-US" sz="2400" b="1" i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2317" name="AutoShape 5"/>
            <p:cNvSpPr>
              <a:spLocks noChangeArrowheads="1"/>
            </p:cNvSpPr>
            <p:nvPr/>
          </p:nvSpPr>
          <p:spPr bwMode="auto">
            <a:xfrm rot="10800000">
              <a:off x="577850" y="1628775"/>
              <a:ext cx="2298700" cy="144463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2163 w 21600"/>
                <a:gd name="T13" fmla="*/ 2136 h 21600"/>
                <a:gd name="T14" fmla="*/ 19437 w 21600"/>
                <a:gd name="T15" fmla="*/ 19464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721" y="21600"/>
                  </a:lnTo>
                  <a:lnTo>
                    <a:pt x="20879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zh-CN" altLang="en-US" sz="2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2312" name="AutoShape 7"/>
            <p:cNvSpPr>
              <a:spLocks noChangeArrowheads="1"/>
            </p:cNvSpPr>
            <p:nvPr/>
          </p:nvSpPr>
          <p:spPr bwMode="auto">
            <a:xfrm>
              <a:off x="3389313" y="1773238"/>
              <a:ext cx="2305050" cy="792162"/>
            </a:xfrm>
            <a:prstGeom prst="downArrowCallout">
              <a:avLst>
                <a:gd name="adj1" fmla="val 72692"/>
                <a:gd name="adj2" fmla="val 36346"/>
                <a:gd name="adj3" fmla="val 14060"/>
                <a:gd name="adj4" fmla="val 85940"/>
              </a:avLst>
            </a:prstGeom>
            <a:grpFill/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ctr">
                <a:defRPr/>
              </a:pPr>
              <a:endParaRPr lang="zh-CN" altLang="en-US" sz="2400" b="1" i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2313" name="AutoShape 8"/>
            <p:cNvSpPr>
              <a:spLocks noChangeArrowheads="1"/>
            </p:cNvSpPr>
            <p:nvPr/>
          </p:nvSpPr>
          <p:spPr bwMode="auto">
            <a:xfrm rot="10800000">
              <a:off x="3392488" y="1628775"/>
              <a:ext cx="2298700" cy="144463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2163 w 21600"/>
                <a:gd name="T13" fmla="*/ 2136 h 21600"/>
                <a:gd name="T14" fmla="*/ 19437 w 21600"/>
                <a:gd name="T15" fmla="*/ 19464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721" y="21600"/>
                  </a:lnTo>
                  <a:lnTo>
                    <a:pt x="20879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zh-CN" altLang="en-US" sz="2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2310" name="AutoShape 10"/>
            <p:cNvSpPr>
              <a:spLocks noChangeArrowheads="1"/>
            </p:cNvSpPr>
            <p:nvPr/>
          </p:nvSpPr>
          <p:spPr bwMode="auto">
            <a:xfrm>
              <a:off x="6124575" y="1773238"/>
              <a:ext cx="2305050" cy="792162"/>
            </a:xfrm>
            <a:prstGeom prst="downArrowCallout">
              <a:avLst>
                <a:gd name="adj1" fmla="val 72692"/>
                <a:gd name="adj2" fmla="val 36346"/>
                <a:gd name="adj3" fmla="val 14060"/>
                <a:gd name="adj4" fmla="val 85940"/>
              </a:avLst>
            </a:prstGeom>
            <a:grpFill/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ctr">
                <a:defRPr/>
              </a:pPr>
              <a:endParaRPr lang="zh-CN" altLang="en-US" sz="2400" b="1" i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2311" name="AutoShape 11"/>
            <p:cNvSpPr>
              <a:spLocks noChangeArrowheads="1"/>
            </p:cNvSpPr>
            <p:nvPr/>
          </p:nvSpPr>
          <p:spPr bwMode="auto">
            <a:xfrm rot="10800000">
              <a:off x="6124575" y="1628775"/>
              <a:ext cx="2298700" cy="144463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2163 w 21600"/>
                <a:gd name="T13" fmla="*/ 2136 h 21600"/>
                <a:gd name="T14" fmla="*/ 19437 w 21600"/>
                <a:gd name="T15" fmla="*/ 19464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721" y="21600"/>
                  </a:lnTo>
                  <a:lnTo>
                    <a:pt x="20879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zh-CN" altLang="en-US" sz="2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995988" y="1815207"/>
              <a:ext cx="1688283" cy="461665"/>
            </a:xfrm>
            <a:prstGeom prst="rect">
              <a:avLst/>
            </a:prstGeom>
            <a:grpFill/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altLang="zh-CN" sz="24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XXXXXXX</a:t>
              </a:r>
              <a:endParaRPr lang="zh-CN" altLang="en-US" sz="2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3876308" y="1815207"/>
              <a:ext cx="1688283" cy="461665"/>
            </a:xfrm>
            <a:prstGeom prst="rect">
              <a:avLst/>
            </a:prstGeom>
            <a:grpFill/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altLang="zh-CN" sz="24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XXXXXXX</a:t>
              </a:r>
              <a:endParaRPr lang="zh-CN" altLang="en-US" sz="2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6612612" y="1815207"/>
              <a:ext cx="1688283" cy="461665"/>
            </a:xfrm>
            <a:prstGeom prst="rect">
              <a:avLst/>
            </a:prstGeom>
            <a:grpFill/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altLang="zh-CN" sz="24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XXXXXXX</a:t>
              </a:r>
              <a:endParaRPr lang="zh-CN" altLang="en-US" sz="2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29" name="Text Box 2"/>
          <p:cNvSpPr txBox="1">
            <a:spLocks noChangeArrowheads="1"/>
          </p:cNvSpPr>
          <p:nvPr/>
        </p:nvSpPr>
        <p:spPr bwMode="auto">
          <a:xfrm>
            <a:off x="3123710" y="5599332"/>
            <a:ext cx="2870200" cy="841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1605" tIns="50803" rIns="101605" bIns="50803">
            <a:spAutoFit/>
          </a:bodyPr>
          <a:lstStyle>
            <a:lvl1pPr defTabSz="10160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defTabSz="10160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defTabSz="10160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defTabSz="10160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defTabSz="10160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defTabSz="101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defTabSz="101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defTabSz="101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defTabSz="101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hangingPunct="1"/>
            <a:r>
              <a:rPr kumimoji="1" lang="zh-CN" altLang="en-US" sz="2400" b="1" dirty="0">
                <a:latin typeface="微软雅黑" pitchFamily="34" charset="-122"/>
                <a:ea typeface="微软雅黑" pitchFamily="34" charset="-122"/>
              </a:rPr>
              <a:t>姓名</a:t>
            </a:r>
            <a:r>
              <a:rPr kumimoji="1" lang="zh-CN" altLang="en-US" sz="2400" b="1" dirty="0" smtClean="0">
                <a:latin typeface="微软雅黑" pitchFamily="34" charset="-122"/>
                <a:ea typeface="微软雅黑" pitchFamily="34" charset="-122"/>
              </a:rPr>
              <a:t>：</a:t>
            </a:r>
            <a:r>
              <a:rPr kumimoji="1" lang="en-US" altLang="zh-CN" sz="2400" b="1" u="sng" dirty="0" smtClean="0">
                <a:latin typeface="微软雅黑" pitchFamily="34" charset="-122"/>
                <a:ea typeface="微软雅黑" pitchFamily="34" charset="-122"/>
              </a:rPr>
              <a:t>ZZZZZZ</a:t>
            </a:r>
            <a:endParaRPr kumimoji="1" lang="zh-CN" altLang="en-US" sz="2400" b="1" u="sng" dirty="0">
              <a:latin typeface="微软雅黑" pitchFamily="34" charset="-122"/>
              <a:ea typeface="微软雅黑" pitchFamily="34" charset="-122"/>
            </a:endParaRPr>
          </a:p>
          <a:p>
            <a:pPr algn="ctr" eaLnBrk="1" hangingPunct="1"/>
            <a:r>
              <a:rPr kumimoji="1" lang="zh-CN" altLang="en-US" sz="2400" b="1" dirty="0">
                <a:latin typeface="微软雅黑" pitchFamily="34" charset="-122"/>
                <a:ea typeface="微软雅黑" pitchFamily="34" charset="-122"/>
              </a:rPr>
              <a:t>职务： </a:t>
            </a:r>
            <a:r>
              <a:rPr kumimoji="1" lang="en-US" altLang="zh-CN" sz="2400" b="1" u="sng" dirty="0" smtClean="0">
                <a:latin typeface="微软雅黑" pitchFamily="34" charset="-122"/>
                <a:ea typeface="微软雅黑" pitchFamily="34" charset="-122"/>
              </a:rPr>
              <a:t>ZZZZZZ</a:t>
            </a:r>
            <a:endParaRPr kumimoji="1" lang="zh-CN" altLang="en-US" sz="2400" b="1" u="sng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" name="Text Box 2"/>
          <p:cNvSpPr txBox="1">
            <a:spLocks noChangeArrowheads="1"/>
          </p:cNvSpPr>
          <p:nvPr/>
        </p:nvSpPr>
        <p:spPr bwMode="auto">
          <a:xfrm>
            <a:off x="5844381" y="5599331"/>
            <a:ext cx="2870200" cy="841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1605" tIns="50803" rIns="101605" bIns="50803">
            <a:spAutoFit/>
          </a:bodyPr>
          <a:lstStyle>
            <a:lvl1pPr defTabSz="10160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defTabSz="10160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defTabSz="10160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defTabSz="10160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defTabSz="10160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defTabSz="101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defTabSz="101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defTabSz="101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defTabSz="101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hangingPunct="1"/>
            <a:r>
              <a:rPr kumimoji="1" lang="zh-CN" altLang="en-US" sz="2400" b="1" dirty="0">
                <a:latin typeface="微软雅黑" pitchFamily="34" charset="-122"/>
                <a:ea typeface="微软雅黑" pitchFamily="34" charset="-122"/>
              </a:rPr>
              <a:t>姓名</a:t>
            </a:r>
            <a:r>
              <a:rPr kumimoji="1" lang="zh-CN" altLang="en-US" sz="2400" b="1" dirty="0" smtClean="0">
                <a:latin typeface="微软雅黑" pitchFamily="34" charset="-122"/>
                <a:ea typeface="微软雅黑" pitchFamily="34" charset="-122"/>
              </a:rPr>
              <a:t>：</a:t>
            </a:r>
            <a:r>
              <a:rPr kumimoji="1" lang="en-US" altLang="zh-CN" sz="2400" b="1" u="sng" dirty="0" smtClean="0">
                <a:latin typeface="微软雅黑" pitchFamily="34" charset="-122"/>
                <a:ea typeface="微软雅黑" pitchFamily="34" charset="-122"/>
              </a:rPr>
              <a:t>ZZZZZZ</a:t>
            </a:r>
            <a:endParaRPr kumimoji="1" lang="zh-CN" altLang="en-US" sz="2400" b="1" u="sng" dirty="0">
              <a:latin typeface="微软雅黑" pitchFamily="34" charset="-122"/>
              <a:ea typeface="微软雅黑" pitchFamily="34" charset="-122"/>
            </a:endParaRPr>
          </a:p>
          <a:p>
            <a:pPr algn="ctr" eaLnBrk="1" hangingPunct="1"/>
            <a:r>
              <a:rPr kumimoji="1" lang="zh-CN" altLang="en-US" sz="2400" b="1" dirty="0">
                <a:latin typeface="微软雅黑" pitchFamily="34" charset="-122"/>
                <a:ea typeface="微软雅黑" pitchFamily="34" charset="-122"/>
              </a:rPr>
              <a:t>职务： </a:t>
            </a:r>
            <a:r>
              <a:rPr kumimoji="1" lang="en-US" altLang="zh-CN" sz="2400" b="1" u="sng" dirty="0" smtClean="0">
                <a:latin typeface="微软雅黑" pitchFamily="34" charset="-122"/>
                <a:ea typeface="微软雅黑" pitchFamily="34" charset="-122"/>
              </a:rPr>
              <a:t>ZZZZZZ</a:t>
            </a:r>
            <a:endParaRPr kumimoji="1" lang="zh-CN" altLang="en-US" sz="2400" b="1" u="sng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12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2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12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12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12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2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12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12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12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12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12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12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79" grpId="0"/>
      <p:bldP spid="29" grpId="0"/>
      <p:bldP spid="3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6"/>
          <p:cNvGrpSpPr>
            <a:grpSpLocks/>
          </p:cNvGrpSpPr>
          <p:nvPr/>
        </p:nvGrpSpPr>
        <p:grpSpPr bwMode="auto">
          <a:xfrm>
            <a:off x="3167002" y="1529736"/>
            <a:ext cx="2805112" cy="1121389"/>
            <a:chOff x="0" y="0"/>
            <a:chExt cx="1452" cy="590"/>
          </a:xfrm>
          <a:solidFill>
            <a:srgbClr val="92D050"/>
          </a:solidFill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</p:grpSpPr>
        <p:sp>
          <p:nvSpPr>
            <p:cNvPr id="25614" name="AutoShape 7"/>
            <p:cNvSpPr>
              <a:spLocks noChangeArrowheads="1"/>
            </p:cNvSpPr>
            <p:nvPr/>
          </p:nvSpPr>
          <p:spPr bwMode="auto">
            <a:xfrm>
              <a:off x="0" y="91"/>
              <a:ext cx="1452" cy="499"/>
            </a:xfrm>
            <a:prstGeom prst="downArrowCallout">
              <a:avLst>
                <a:gd name="adj1" fmla="val 72692"/>
                <a:gd name="adj2" fmla="val 36346"/>
                <a:gd name="adj3" fmla="val 14060"/>
                <a:gd name="adj4" fmla="val 85940"/>
              </a:avLst>
            </a:prstGeom>
            <a:grpFill/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ctr"/>
              <a:r>
                <a:rPr lang="en-US" altLang="zh-CN" sz="24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XXXXXX</a:t>
              </a:r>
              <a:endParaRPr lang="zh-CN" altLang="en-US" sz="2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5615" name="AutoShape 8"/>
            <p:cNvSpPr>
              <a:spLocks noChangeArrowheads="1"/>
            </p:cNvSpPr>
            <p:nvPr/>
          </p:nvSpPr>
          <p:spPr bwMode="auto">
            <a:xfrm rot="10800000">
              <a:off x="2" y="0"/>
              <a:ext cx="1448" cy="91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2163 w 21600"/>
                <a:gd name="T13" fmla="*/ 2136 h 21600"/>
                <a:gd name="T14" fmla="*/ 19437 w 21600"/>
                <a:gd name="T15" fmla="*/ 19464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721" y="21600"/>
                  </a:lnTo>
                  <a:lnTo>
                    <a:pt x="20879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5" name="Group 17"/>
          <p:cNvGrpSpPr>
            <a:grpSpLocks/>
          </p:cNvGrpSpPr>
          <p:nvPr/>
        </p:nvGrpSpPr>
        <p:grpSpPr bwMode="auto">
          <a:xfrm>
            <a:off x="3238439" y="2500313"/>
            <a:ext cx="2733675" cy="3071812"/>
            <a:chOff x="0" y="0"/>
            <a:chExt cx="1452" cy="1814"/>
          </a:xfrm>
        </p:grpSpPr>
        <p:sp>
          <p:nvSpPr>
            <p:cNvPr id="25610" name="Rectangle 18"/>
            <p:cNvSpPr>
              <a:spLocks noChangeArrowheads="1"/>
            </p:cNvSpPr>
            <p:nvPr/>
          </p:nvSpPr>
          <p:spPr bwMode="auto">
            <a:xfrm rot="10800000">
              <a:off x="0" y="181"/>
              <a:ext cx="1452" cy="1633"/>
            </a:xfrm>
            <a:prstGeom prst="rect">
              <a:avLst/>
            </a:prstGeom>
            <a:gradFill rotWithShape="1">
              <a:gsLst>
                <a:gs pos="0">
                  <a:srgbClr val="DDDDDD"/>
                </a:gs>
                <a:gs pos="100000">
                  <a:schemeClr val="bg1"/>
                </a:gs>
              </a:gsLst>
              <a:lin ang="5400000" scaled="1"/>
            </a:gradFill>
            <a:ln w="3175">
              <a:solidFill>
                <a:srgbClr val="C0C0C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 sz="240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5611" name="AutoShape 19"/>
            <p:cNvSpPr>
              <a:spLocks noChangeArrowheads="1"/>
            </p:cNvSpPr>
            <p:nvPr/>
          </p:nvSpPr>
          <p:spPr bwMode="auto">
            <a:xfrm rot="10800000">
              <a:off x="0" y="0"/>
              <a:ext cx="1452" cy="181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2336 w 21600"/>
                <a:gd name="T13" fmla="*/ 2387 h 21600"/>
                <a:gd name="T14" fmla="*/ 19264 w 21600"/>
                <a:gd name="T15" fmla="*/ 19213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1072" y="21600"/>
                  </a:lnTo>
                  <a:lnTo>
                    <a:pt x="20528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rgbClr val="DDDDDD"/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pic>
        <p:nvPicPr>
          <p:cNvPr id="12296" name="Picture 5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667064" y="2786063"/>
            <a:ext cx="1857374" cy="278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Text Box 2"/>
          <p:cNvSpPr txBox="1">
            <a:spLocks noChangeArrowheads="1"/>
          </p:cNvSpPr>
          <p:nvPr/>
        </p:nvSpPr>
        <p:spPr bwMode="auto">
          <a:xfrm>
            <a:off x="3123710" y="5599332"/>
            <a:ext cx="2870200" cy="841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1605" tIns="50803" rIns="101605" bIns="50803">
            <a:spAutoFit/>
          </a:bodyPr>
          <a:lstStyle>
            <a:lvl1pPr defTabSz="10160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defTabSz="10160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defTabSz="10160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defTabSz="10160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defTabSz="10160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defTabSz="101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defTabSz="101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defTabSz="101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defTabSz="101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hangingPunct="1"/>
            <a:r>
              <a:rPr kumimoji="1" lang="zh-CN" altLang="en-US" sz="2400" b="1" dirty="0">
                <a:latin typeface="微软雅黑" pitchFamily="34" charset="-122"/>
                <a:ea typeface="微软雅黑" pitchFamily="34" charset="-122"/>
              </a:rPr>
              <a:t>姓名</a:t>
            </a:r>
            <a:r>
              <a:rPr kumimoji="1" lang="zh-CN" altLang="en-US" sz="2400" b="1" dirty="0" smtClean="0">
                <a:latin typeface="微软雅黑" pitchFamily="34" charset="-122"/>
                <a:ea typeface="微软雅黑" pitchFamily="34" charset="-122"/>
              </a:rPr>
              <a:t>：</a:t>
            </a:r>
            <a:r>
              <a:rPr kumimoji="1" lang="en-US" altLang="zh-CN" sz="2400" b="1" u="sng" dirty="0" smtClean="0">
                <a:latin typeface="微软雅黑" pitchFamily="34" charset="-122"/>
                <a:ea typeface="微软雅黑" pitchFamily="34" charset="-122"/>
              </a:rPr>
              <a:t>ZZZZZZ</a:t>
            </a:r>
            <a:endParaRPr kumimoji="1" lang="zh-CN" altLang="en-US" sz="2400" b="1" u="sng" dirty="0">
              <a:latin typeface="微软雅黑" pitchFamily="34" charset="-122"/>
              <a:ea typeface="微软雅黑" pitchFamily="34" charset="-122"/>
            </a:endParaRPr>
          </a:p>
          <a:p>
            <a:pPr algn="ctr" eaLnBrk="1" hangingPunct="1"/>
            <a:r>
              <a:rPr kumimoji="1" lang="zh-CN" altLang="en-US" sz="2400" b="1" dirty="0">
                <a:latin typeface="微软雅黑" pitchFamily="34" charset="-122"/>
                <a:ea typeface="微软雅黑" pitchFamily="34" charset="-122"/>
              </a:rPr>
              <a:t>职务： </a:t>
            </a:r>
            <a:r>
              <a:rPr kumimoji="1" lang="en-US" altLang="zh-CN" sz="2400" b="1" u="sng" dirty="0" smtClean="0">
                <a:latin typeface="微软雅黑" pitchFamily="34" charset="-122"/>
                <a:ea typeface="微软雅黑" pitchFamily="34" charset="-122"/>
              </a:rPr>
              <a:t>ZZZZZZ</a:t>
            </a:r>
            <a:endParaRPr kumimoji="1" lang="zh-CN" altLang="en-US" sz="2400" b="1" u="sng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22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22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22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703397" y="1350484"/>
            <a:ext cx="7733713" cy="5050315"/>
            <a:chOff x="703397" y="1350484"/>
            <a:chExt cx="7733713" cy="5050315"/>
          </a:xfrm>
        </p:grpSpPr>
        <p:sp>
          <p:nvSpPr>
            <p:cNvPr id="5" name="圆角矩形标注 17"/>
            <p:cNvSpPr>
              <a:spLocks noChangeArrowheads="1"/>
            </p:cNvSpPr>
            <p:nvPr/>
          </p:nvSpPr>
          <p:spPr bwMode="auto">
            <a:xfrm>
              <a:off x="703397" y="1350484"/>
              <a:ext cx="7733713" cy="5050315"/>
            </a:xfrm>
            <a:prstGeom prst="roundRect">
              <a:avLst>
                <a:gd name="adj" fmla="val 13940"/>
              </a:avLst>
            </a:prstGeom>
            <a:gradFill rotWithShape="1">
              <a:gsLst>
                <a:gs pos="0">
                  <a:srgbClr val="C00000"/>
                </a:gs>
                <a:gs pos="100000">
                  <a:srgbClr val="FF0000"/>
                </a:gs>
              </a:gsLst>
              <a:lin ang="5400000" scaled="1"/>
            </a:gradFill>
            <a:ln>
              <a:noFill/>
            </a:ln>
            <a:effectLst>
              <a:outerShdw dist="38100" dir="5400000" algn="ctr" rotWithShape="0">
                <a:srgbClr val="000000">
                  <a:alpha val="39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en-US" sz="2000">
                <a:solidFill>
                  <a:srgbClr val="FFFFFF"/>
                </a:solidFill>
                <a:latin typeface="Constantia" pitchFamily="18" charset="0"/>
                <a:ea typeface="微软雅黑" pitchFamily="34" charset="-122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1069147" y="1583172"/>
              <a:ext cx="6945923" cy="111825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307975" indent="-307975">
                <a:lnSpc>
                  <a:spcPts val="4000"/>
                </a:lnSpc>
                <a:defRPr/>
              </a:pPr>
              <a:r>
                <a:rPr lang="zh-CN" altLang="en-US" sz="20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目的：</a:t>
              </a:r>
              <a:r>
                <a:rPr lang="zh-CN" altLang="en-US" sz="20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授课目的授课</a:t>
              </a:r>
              <a:r>
                <a:rPr lang="zh-CN" altLang="en-US" sz="20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目的</a:t>
              </a:r>
              <a:r>
                <a:rPr lang="zh-CN" altLang="en-US" sz="20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授课</a:t>
              </a:r>
              <a:r>
                <a:rPr lang="zh-CN" altLang="en-US" sz="20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目的</a:t>
              </a:r>
              <a:r>
                <a:rPr lang="zh-CN" altLang="en-US" sz="20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授课</a:t>
              </a:r>
              <a:r>
                <a:rPr lang="zh-CN" altLang="en-US" sz="20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目的</a:t>
              </a:r>
              <a:r>
                <a:rPr lang="zh-CN" altLang="en-US" sz="20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授课</a:t>
              </a:r>
              <a:r>
                <a:rPr lang="zh-CN" altLang="en-US" sz="20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目的</a:t>
              </a:r>
              <a:r>
                <a:rPr lang="zh-CN" altLang="en-US" sz="20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授课</a:t>
              </a:r>
              <a:r>
                <a:rPr lang="zh-CN" altLang="en-US" sz="20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目的</a:t>
              </a:r>
              <a:r>
                <a:rPr lang="zh-CN" altLang="en-US" sz="20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授课目的</a:t>
              </a:r>
              <a:r>
                <a:rPr lang="zh-CN" altLang="en-US" sz="20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。</a:t>
              </a:r>
              <a:endParaRPr lang="zh-CN" altLang="en-US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1311811" y="2828063"/>
              <a:ext cx="6548511" cy="332398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307975" indent="-307975">
                <a:lnSpc>
                  <a:spcPts val="3600"/>
                </a:lnSpc>
              </a:pPr>
              <a:r>
                <a:rPr lang="zh-CN" altLang="en-US" sz="20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内容：</a:t>
              </a:r>
              <a:endParaRPr lang="en-US" altLang="zh-CN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marL="307975" indent="-307975">
                <a:lnSpc>
                  <a:spcPts val="3600"/>
                </a:lnSpc>
              </a:pPr>
              <a:r>
                <a:rPr lang="zh-CN" altLang="en-US" sz="20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一、授课目的授课</a:t>
              </a:r>
              <a:r>
                <a:rPr lang="zh-CN" altLang="en-US" sz="20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目的              二</a:t>
              </a:r>
              <a:r>
                <a:rPr lang="zh-CN" altLang="en-US" sz="20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、培训、用餐地点</a:t>
              </a:r>
              <a:endParaRPr lang="en-US" altLang="zh-CN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marL="307975" indent="-307975">
                <a:lnSpc>
                  <a:spcPts val="3600"/>
                </a:lnSpc>
              </a:pPr>
              <a:r>
                <a:rPr lang="zh-CN" altLang="en-US" sz="20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三</a:t>
              </a:r>
              <a:r>
                <a:rPr lang="zh-CN" altLang="en-US" sz="20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、授课、军训要求                 四</a:t>
              </a:r>
              <a:r>
                <a:rPr lang="zh-CN" altLang="en-US" sz="20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、仪仪表要求</a:t>
              </a:r>
              <a:endParaRPr lang="en-US" altLang="zh-CN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marL="307975" indent="-307975">
                <a:lnSpc>
                  <a:spcPts val="3600"/>
                </a:lnSpc>
              </a:pPr>
              <a:r>
                <a:rPr lang="zh-CN" altLang="en-US" sz="20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五、厂证使用说明                    六、用餐注意事项</a:t>
              </a:r>
              <a:endParaRPr lang="en-US" altLang="zh-CN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marL="307975" indent="-307975">
                <a:lnSpc>
                  <a:spcPts val="3600"/>
                </a:lnSpc>
              </a:pPr>
              <a:r>
                <a:rPr lang="zh-CN" altLang="en-US" sz="20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七、宿舍卫生要求                    八、门禁管理要求</a:t>
              </a:r>
              <a:endParaRPr lang="en-US" altLang="zh-CN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marL="307975" indent="-307975">
                <a:lnSpc>
                  <a:spcPts val="3600"/>
                </a:lnSpc>
              </a:pPr>
              <a:r>
                <a:rPr lang="zh-CN" altLang="en-US" sz="20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九、安全注意事项                    十、紧急联络方式</a:t>
              </a:r>
              <a:endParaRPr lang="en-US" altLang="zh-CN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marL="307975" indent="-307975">
                <a:lnSpc>
                  <a:spcPts val="3600"/>
                </a:lnSpc>
              </a:pPr>
              <a:r>
                <a:rPr lang="zh-CN" altLang="en-US" sz="20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十一、工作人员介绍</a:t>
              </a:r>
              <a:endParaRPr lang="en-US" altLang="zh-CN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575232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1428750" y="1285875"/>
            <a:ext cx="2662238" cy="936625"/>
            <a:chOff x="0" y="0"/>
            <a:chExt cx="1452" cy="590"/>
          </a:xfrm>
          <a:solidFill>
            <a:srgbClr val="92D050"/>
          </a:solidFill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</p:grpSpPr>
        <p:sp>
          <p:nvSpPr>
            <p:cNvPr id="26640" name="AutoShape 4"/>
            <p:cNvSpPr>
              <a:spLocks noChangeArrowheads="1"/>
            </p:cNvSpPr>
            <p:nvPr/>
          </p:nvSpPr>
          <p:spPr bwMode="auto">
            <a:xfrm>
              <a:off x="0" y="91"/>
              <a:ext cx="1452" cy="499"/>
            </a:xfrm>
            <a:prstGeom prst="downArrowCallout">
              <a:avLst>
                <a:gd name="adj1" fmla="val 72692"/>
                <a:gd name="adj2" fmla="val 36346"/>
                <a:gd name="adj3" fmla="val 14028"/>
                <a:gd name="adj4" fmla="val 85940"/>
              </a:avLst>
            </a:prstGeom>
            <a:grpFill/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ctr"/>
              <a:r>
                <a:rPr lang="en-US" altLang="zh-CN" sz="24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XXXXXX</a:t>
              </a:r>
              <a:endParaRPr lang="zh-CN" altLang="en-US" sz="2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6641" name="AutoShape 5"/>
            <p:cNvSpPr>
              <a:spLocks noChangeArrowheads="1"/>
            </p:cNvSpPr>
            <p:nvPr/>
          </p:nvSpPr>
          <p:spPr bwMode="auto">
            <a:xfrm rot="10800000">
              <a:off x="4" y="0"/>
              <a:ext cx="1448" cy="91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2163 w 21600"/>
                <a:gd name="T13" fmla="*/ 2136 h 21600"/>
                <a:gd name="T14" fmla="*/ 19437 w 21600"/>
                <a:gd name="T15" fmla="*/ 19464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721" y="21600"/>
                  </a:lnTo>
                  <a:lnTo>
                    <a:pt x="20879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3" name="Group 6"/>
          <p:cNvGrpSpPr>
            <a:grpSpLocks/>
          </p:cNvGrpSpPr>
          <p:nvPr/>
        </p:nvGrpSpPr>
        <p:grpSpPr bwMode="auto">
          <a:xfrm>
            <a:off x="5072063" y="1285875"/>
            <a:ext cx="2590800" cy="936625"/>
            <a:chOff x="0" y="0"/>
            <a:chExt cx="1452" cy="590"/>
          </a:xfrm>
          <a:solidFill>
            <a:srgbClr val="92D050"/>
          </a:solidFill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</p:grpSpPr>
        <p:sp>
          <p:nvSpPr>
            <p:cNvPr id="26638" name="AutoShape 7"/>
            <p:cNvSpPr>
              <a:spLocks noChangeArrowheads="1"/>
            </p:cNvSpPr>
            <p:nvPr/>
          </p:nvSpPr>
          <p:spPr bwMode="auto">
            <a:xfrm>
              <a:off x="0" y="91"/>
              <a:ext cx="1452" cy="499"/>
            </a:xfrm>
            <a:prstGeom prst="downArrowCallout">
              <a:avLst>
                <a:gd name="adj1" fmla="val 72692"/>
                <a:gd name="adj2" fmla="val 36346"/>
                <a:gd name="adj3" fmla="val 14060"/>
                <a:gd name="adj4" fmla="val 85940"/>
              </a:avLst>
            </a:prstGeom>
            <a:grpFill/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ctr"/>
              <a:r>
                <a:rPr lang="en-US" altLang="zh-CN" sz="24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XXXXXX</a:t>
              </a:r>
              <a:endParaRPr lang="zh-CN" altLang="en-US" sz="2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6639" name="AutoShape 8"/>
            <p:cNvSpPr>
              <a:spLocks noChangeArrowheads="1"/>
            </p:cNvSpPr>
            <p:nvPr/>
          </p:nvSpPr>
          <p:spPr bwMode="auto">
            <a:xfrm rot="10800000">
              <a:off x="2" y="0"/>
              <a:ext cx="1448" cy="91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2163 w 21600"/>
                <a:gd name="T13" fmla="*/ 2136 h 21600"/>
                <a:gd name="T14" fmla="*/ 19437 w 21600"/>
                <a:gd name="T15" fmla="*/ 19464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721" y="21600"/>
                  </a:lnTo>
                  <a:lnTo>
                    <a:pt x="20879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4" name="Group 12"/>
          <p:cNvGrpSpPr>
            <a:grpSpLocks/>
          </p:cNvGrpSpPr>
          <p:nvPr/>
        </p:nvGrpSpPr>
        <p:grpSpPr bwMode="auto">
          <a:xfrm>
            <a:off x="1428750" y="2151063"/>
            <a:ext cx="2662238" cy="3135312"/>
            <a:chOff x="0" y="0"/>
            <a:chExt cx="1452" cy="1814"/>
          </a:xfrm>
        </p:grpSpPr>
        <p:sp>
          <p:nvSpPr>
            <p:cNvPr id="26636" name="Rectangle 13"/>
            <p:cNvSpPr>
              <a:spLocks noChangeArrowheads="1"/>
            </p:cNvSpPr>
            <p:nvPr/>
          </p:nvSpPr>
          <p:spPr bwMode="auto">
            <a:xfrm rot="10800000">
              <a:off x="0" y="181"/>
              <a:ext cx="1452" cy="1633"/>
            </a:xfrm>
            <a:prstGeom prst="rect">
              <a:avLst/>
            </a:prstGeom>
            <a:gradFill rotWithShape="1">
              <a:gsLst>
                <a:gs pos="0">
                  <a:srgbClr val="DDDDDD"/>
                </a:gs>
                <a:gs pos="100000">
                  <a:schemeClr val="bg1"/>
                </a:gs>
              </a:gsLst>
              <a:lin ang="5400000" scaled="1"/>
            </a:gradFill>
            <a:ln w="3175">
              <a:solidFill>
                <a:srgbClr val="C0C0C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 sz="240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6637" name="AutoShape 14"/>
            <p:cNvSpPr>
              <a:spLocks noChangeArrowheads="1"/>
            </p:cNvSpPr>
            <p:nvPr/>
          </p:nvSpPr>
          <p:spPr bwMode="auto">
            <a:xfrm rot="10800000">
              <a:off x="0" y="0"/>
              <a:ext cx="1452" cy="181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2336 w 21600"/>
                <a:gd name="T13" fmla="*/ 2387 h 21600"/>
                <a:gd name="T14" fmla="*/ 19264 w 21600"/>
                <a:gd name="T15" fmla="*/ 19213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1072" y="21600"/>
                  </a:lnTo>
                  <a:lnTo>
                    <a:pt x="20528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rgbClr val="DDDDDD"/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5" name="Group 17"/>
          <p:cNvGrpSpPr>
            <a:grpSpLocks/>
          </p:cNvGrpSpPr>
          <p:nvPr/>
        </p:nvGrpSpPr>
        <p:grpSpPr bwMode="auto">
          <a:xfrm>
            <a:off x="5053013" y="2151063"/>
            <a:ext cx="2662237" cy="3063875"/>
            <a:chOff x="0" y="0"/>
            <a:chExt cx="1452" cy="1814"/>
          </a:xfrm>
        </p:grpSpPr>
        <p:sp>
          <p:nvSpPr>
            <p:cNvPr id="26634" name="Rectangle 18"/>
            <p:cNvSpPr>
              <a:spLocks noChangeArrowheads="1"/>
            </p:cNvSpPr>
            <p:nvPr/>
          </p:nvSpPr>
          <p:spPr bwMode="auto">
            <a:xfrm rot="10800000">
              <a:off x="0" y="181"/>
              <a:ext cx="1452" cy="1633"/>
            </a:xfrm>
            <a:prstGeom prst="rect">
              <a:avLst/>
            </a:prstGeom>
            <a:gradFill rotWithShape="1">
              <a:gsLst>
                <a:gs pos="0">
                  <a:srgbClr val="DDDDDD"/>
                </a:gs>
                <a:gs pos="100000">
                  <a:schemeClr val="bg1"/>
                </a:gs>
              </a:gsLst>
              <a:lin ang="5400000" scaled="1"/>
            </a:gradFill>
            <a:ln w="3175">
              <a:solidFill>
                <a:srgbClr val="C0C0C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 sz="240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6635" name="AutoShape 19"/>
            <p:cNvSpPr>
              <a:spLocks noChangeArrowheads="1"/>
            </p:cNvSpPr>
            <p:nvPr/>
          </p:nvSpPr>
          <p:spPr bwMode="auto">
            <a:xfrm rot="10800000">
              <a:off x="0" y="0"/>
              <a:ext cx="1452" cy="181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2336 w 21600"/>
                <a:gd name="T13" fmla="*/ 2387 h 21600"/>
                <a:gd name="T14" fmla="*/ 19264 w 21600"/>
                <a:gd name="T15" fmla="*/ 19213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1072" y="21600"/>
                  </a:lnTo>
                  <a:lnTo>
                    <a:pt x="20528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rgbClr val="DDDDDD"/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pic>
        <p:nvPicPr>
          <p:cNvPr id="13319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797844" y="2428875"/>
            <a:ext cx="1905000" cy="285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21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441156" y="2428875"/>
            <a:ext cx="1905000" cy="285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Text Box 2"/>
          <p:cNvSpPr txBox="1">
            <a:spLocks noChangeArrowheads="1"/>
          </p:cNvSpPr>
          <p:nvPr/>
        </p:nvSpPr>
        <p:spPr bwMode="auto">
          <a:xfrm>
            <a:off x="1097590" y="5556250"/>
            <a:ext cx="2870200" cy="841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1605" tIns="50803" rIns="101605" bIns="50803">
            <a:spAutoFit/>
          </a:bodyPr>
          <a:lstStyle>
            <a:lvl1pPr defTabSz="10160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defTabSz="10160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defTabSz="10160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defTabSz="10160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defTabSz="10160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defTabSz="101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defTabSz="101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defTabSz="101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defTabSz="101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hangingPunct="1"/>
            <a:r>
              <a:rPr kumimoji="1" lang="zh-CN" altLang="en-US" sz="2400" b="1" dirty="0">
                <a:latin typeface="微软雅黑" pitchFamily="34" charset="-122"/>
                <a:ea typeface="微软雅黑" pitchFamily="34" charset="-122"/>
              </a:rPr>
              <a:t>姓名</a:t>
            </a:r>
            <a:r>
              <a:rPr kumimoji="1" lang="zh-CN" altLang="en-US" sz="2400" b="1" dirty="0" smtClean="0">
                <a:latin typeface="微软雅黑" pitchFamily="34" charset="-122"/>
                <a:ea typeface="微软雅黑" pitchFamily="34" charset="-122"/>
              </a:rPr>
              <a:t>：</a:t>
            </a:r>
            <a:r>
              <a:rPr kumimoji="1" lang="en-US" altLang="zh-CN" sz="2400" b="1" u="sng" dirty="0" smtClean="0">
                <a:latin typeface="微软雅黑" pitchFamily="34" charset="-122"/>
                <a:ea typeface="微软雅黑" pitchFamily="34" charset="-122"/>
              </a:rPr>
              <a:t>ZZZZZZ</a:t>
            </a:r>
            <a:endParaRPr kumimoji="1" lang="zh-CN" altLang="en-US" sz="2400" b="1" u="sng" dirty="0">
              <a:latin typeface="微软雅黑" pitchFamily="34" charset="-122"/>
              <a:ea typeface="微软雅黑" pitchFamily="34" charset="-122"/>
            </a:endParaRPr>
          </a:p>
          <a:p>
            <a:pPr algn="ctr" eaLnBrk="1" hangingPunct="1"/>
            <a:r>
              <a:rPr kumimoji="1" lang="zh-CN" altLang="en-US" sz="2400" b="1" dirty="0">
                <a:latin typeface="微软雅黑" pitchFamily="34" charset="-122"/>
                <a:ea typeface="微软雅黑" pitchFamily="34" charset="-122"/>
              </a:rPr>
              <a:t>职务： </a:t>
            </a:r>
            <a:r>
              <a:rPr kumimoji="1" lang="en-US" altLang="zh-CN" sz="2400" b="1" u="sng" dirty="0" smtClean="0">
                <a:latin typeface="微软雅黑" pitchFamily="34" charset="-122"/>
                <a:ea typeface="微软雅黑" pitchFamily="34" charset="-122"/>
              </a:rPr>
              <a:t>ZZZZZZ</a:t>
            </a:r>
            <a:endParaRPr kumimoji="1" lang="zh-CN" altLang="en-US" sz="2400" b="1" u="sng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Text Box 2"/>
          <p:cNvSpPr txBox="1">
            <a:spLocks noChangeArrowheads="1"/>
          </p:cNvSpPr>
          <p:nvPr/>
        </p:nvSpPr>
        <p:spPr bwMode="auto">
          <a:xfrm>
            <a:off x="5112845" y="5599331"/>
            <a:ext cx="2870200" cy="841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1605" tIns="50803" rIns="101605" bIns="50803">
            <a:spAutoFit/>
          </a:bodyPr>
          <a:lstStyle>
            <a:lvl1pPr defTabSz="10160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defTabSz="10160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defTabSz="10160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defTabSz="10160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defTabSz="10160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defTabSz="101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defTabSz="101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defTabSz="101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defTabSz="101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hangingPunct="1"/>
            <a:r>
              <a:rPr kumimoji="1" lang="zh-CN" altLang="en-US" sz="2400" b="1" dirty="0">
                <a:latin typeface="微软雅黑" pitchFamily="34" charset="-122"/>
                <a:ea typeface="微软雅黑" pitchFamily="34" charset="-122"/>
              </a:rPr>
              <a:t>姓名</a:t>
            </a:r>
            <a:r>
              <a:rPr kumimoji="1" lang="zh-CN" altLang="en-US" sz="2400" b="1" dirty="0" smtClean="0">
                <a:latin typeface="微软雅黑" pitchFamily="34" charset="-122"/>
                <a:ea typeface="微软雅黑" pitchFamily="34" charset="-122"/>
              </a:rPr>
              <a:t>：</a:t>
            </a:r>
            <a:r>
              <a:rPr kumimoji="1" lang="en-US" altLang="zh-CN" sz="2400" b="1" u="sng" dirty="0" smtClean="0">
                <a:latin typeface="微软雅黑" pitchFamily="34" charset="-122"/>
                <a:ea typeface="微软雅黑" pitchFamily="34" charset="-122"/>
              </a:rPr>
              <a:t>ZZZZZZ</a:t>
            </a:r>
            <a:endParaRPr kumimoji="1" lang="zh-CN" altLang="en-US" sz="2400" b="1" u="sng" dirty="0">
              <a:latin typeface="微软雅黑" pitchFamily="34" charset="-122"/>
              <a:ea typeface="微软雅黑" pitchFamily="34" charset="-122"/>
            </a:endParaRPr>
          </a:p>
          <a:p>
            <a:pPr algn="ctr" eaLnBrk="1" hangingPunct="1"/>
            <a:r>
              <a:rPr kumimoji="1" lang="zh-CN" altLang="en-US" sz="2400" b="1" dirty="0">
                <a:latin typeface="微软雅黑" pitchFamily="34" charset="-122"/>
                <a:ea typeface="微软雅黑" pitchFamily="34" charset="-122"/>
              </a:rPr>
              <a:t>职务： </a:t>
            </a:r>
            <a:r>
              <a:rPr kumimoji="1" lang="en-US" altLang="zh-CN" sz="2400" b="1" u="sng" dirty="0" smtClean="0">
                <a:latin typeface="微软雅黑" pitchFamily="34" charset="-122"/>
                <a:ea typeface="微软雅黑" pitchFamily="34" charset="-122"/>
              </a:rPr>
              <a:t>ZZZZZZ</a:t>
            </a:r>
            <a:endParaRPr kumimoji="1" lang="zh-CN" altLang="en-US" sz="2400" b="1" u="sng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33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33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33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33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33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33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0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500063" y="1428750"/>
            <a:ext cx="2305050" cy="936625"/>
            <a:chOff x="0" y="0"/>
            <a:chExt cx="1452" cy="590"/>
          </a:xfrm>
          <a:solidFill>
            <a:srgbClr val="92D050"/>
          </a:solidFill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</p:grpSpPr>
        <p:sp>
          <p:nvSpPr>
            <p:cNvPr id="27672" name="AutoShape 4"/>
            <p:cNvSpPr>
              <a:spLocks noChangeArrowheads="1"/>
            </p:cNvSpPr>
            <p:nvPr/>
          </p:nvSpPr>
          <p:spPr bwMode="auto">
            <a:xfrm>
              <a:off x="0" y="91"/>
              <a:ext cx="1452" cy="499"/>
            </a:xfrm>
            <a:prstGeom prst="downArrowCallout">
              <a:avLst>
                <a:gd name="adj1" fmla="val 72692"/>
                <a:gd name="adj2" fmla="val 36346"/>
                <a:gd name="adj3" fmla="val 14028"/>
                <a:gd name="adj4" fmla="val 85940"/>
              </a:avLst>
            </a:prstGeom>
            <a:grpFill/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ctr"/>
              <a:r>
                <a:rPr lang="en-US" altLang="zh-CN" sz="24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XXXXXX</a:t>
              </a:r>
              <a:endParaRPr lang="zh-CN" altLang="en-US" sz="2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7673" name="AutoShape 5"/>
            <p:cNvSpPr>
              <a:spLocks noChangeArrowheads="1"/>
            </p:cNvSpPr>
            <p:nvPr/>
          </p:nvSpPr>
          <p:spPr bwMode="auto">
            <a:xfrm rot="10800000">
              <a:off x="4" y="0"/>
              <a:ext cx="1448" cy="91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2163 w 21600"/>
                <a:gd name="T13" fmla="*/ 2136 h 21600"/>
                <a:gd name="T14" fmla="*/ 19437 w 21600"/>
                <a:gd name="T15" fmla="*/ 19464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721" y="21600"/>
                  </a:lnTo>
                  <a:lnTo>
                    <a:pt x="20879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3" name="Group 6"/>
          <p:cNvGrpSpPr>
            <a:grpSpLocks/>
          </p:cNvGrpSpPr>
          <p:nvPr/>
        </p:nvGrpSpPr>
        <p:grpSpPr bwMode="auto">
          <a:xfrm>
            <a:off x="3416300" y="1412875"/>
            <a:ext cx="2305050" cy="936625"/>
            <a:chOff x="0" y="0"/>
            <a:chExt cx="1452" cy="590"/>
          </a:xfrm>
          <a:solidFill>
            <a:srgbClr val="92D050"/>
          </a:solidFill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</p:grpSpPr>
        <p:sp>
          <p:nvSpPr>
            <p:cNvPr id="27670" name="AutoShape 7"/>
            <p:cNvSpPr>
              <a:spLocks noChangeArrowheads="1"/>
            </p:cNvSpPr>
            <p:nvPr/>
          </p:nvSpPr>
          <p:spPr bwMode="auto">
            <a:xfrm>
              <a:off x="0" y="91"/>
              <a:ext cx="1452" cy="499"/>
            </a:xfrm>
            <a:prstGeom prst="downArrowCallout">
              <a:avLst>
                <a:gd name="adj1" fmla="val 72692"/>
                <a:gd name="adj2" fmla="val 36346"/>
                <a:gd name="adj3" fmla="val 14060"/>
                <a:gd name="adj4" fmla="val 85940"/>
              </a:avLst>
            </a:prstGeom>
            <a:grpFill/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ctr"/>
              <a:r>
                <a:rPr lang="en-US" altLang="zh-CN" sz="24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XXXXXX</a:t>
              </a:r>
              <a:endParaRPr lang="zh-CN" altLang="en-US" sz="2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7671" name="AutoShape 8"/>
            <p:cNvSpPr>
              <a:spLocks noChangeArrowheads="1"/>
            </p:cNvSpPr>
            <p:nvPr/>
          </p:nvSpPr>
          <p:spPr bwMode="auto">
            <a:xfrm rot="10800000">
              <a:off x="2" y="0"/>
              <a:ext cx="1448" cy="91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2163 w 21600"/>
                <a:gd name="T13" fmla="*/ 2136 h 21600"/>
                <a:gd name="T14" fmla="*/ 19437 w 21600"/>
                <a:gd name="T15" fmla="*/ 19464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721" y="21600"/>
                  </a:lnTo>
                  <a:lnTo>
                    <a:pt x="20879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4" name="Group 9"/>
          <p:cNvGrpSpPr>
            <a:grpSpLocks/>
          </p:cNvGrpSpPr>
          <p:nvPr/>
        </p:nvGrpSpPr>
        <p:grpSpPr bwMode="auto">
          <a:xfrm>
            <a:off x="6254750" y="1428750"/>
            <a:ext cx="2305050" cy="936625"/>
            <a:chOff x="0" y="0"/>
            <a:chExt cx="1452" cy="590"/>
          </a:xfrm>
          <a:solidFill>
            <a:srgbClr val="92D050"/>
          </a:solidFill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</p:grpSpPr>
        <p:sp>
          <p:nvSpPr>
            <p:cNvPr id="27668" name="AutoShape 10"/>
            <p:cNvSpPr>
              <a:spLocks noChangeArrowheads="1"/>
            </p:cNvSpPr>
            <p:nvPr/>
          </p:nvSpPr>
          <p:spPr bwMode="auto">
            <a:xfrm>
              <a:off x="0" y="91"/>
              <a:ext cx="1452" cy="499"/>
            </a:xfrm>
            <a:prstGeom prst="downArrowCallout">
              <a:avLst>
                <a:gd name="adj1" fmla="val 72692"/>
                <a:gd name="adj2" fmla="val 36346"/>
                <a:gd name="adj3" fmla="val 14060"/>
                <a:gd name="adj4" fmla="val 85940"/>
              </a:avLst>
            </a:prstGeom>
            <a:grpFill/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ctr"/>
              <a:r>
                <a:rPr lang="en-US" altLang="zh-CN" sz="24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XXXXXX</a:t>
              </a:r>
              <a:endParaRPr lang="zh-CN" altLang="en-US" sz="2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7669" name="AutoShape 11"/>
            <p:cNvSpPr>
              <a:spLocks noChangeArrowheads="1"/>
            </p:cNvSpPr>
            <p:nvPr/>
          </p:nvSpPr>
          <p:spPr bwMode="auto">
            <a:xfrm rot="10800000">
              <a:off x="0" y="0"/>
              <a:ext cx="1448" cy="91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2163 w 21600"/>
                <a:gd name="T13" fmla="*/ 2136 h 21600"/>
                <a:gd name="T14" fmla="*/ 19437 w 21600"/>
                <a:gd name="T15" fmla="*/ 19464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721" y="21600"/>
                  </a:lnTo>
                  <a:lnTo>
                    <a:pt x="20879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5" name="Group 12"/>
          <p:cNvGrpSpPr>
            <a:grpSpLocks/>
          </p:cNvGrpSpPr>
          <p:nvPr/>
        </p:nvGrpSpPr>
        <p:grpSpPr bwMode="auto">
          <a:xfrm>
            <a:off x="500063" y="2293938"/>
            <a:ext cx="2305050" cy="2879725"/>
            <a:chOff x="0" y="0"/>
            <a:chExt cx="1452" cy="1814"/>
          </a:xfrm>
        </p:grpSpPr>
        <p:sp>
          <p:nvSpPr>
            <p:cNvPr id="27666" name="Rectangle 13"/>
            <p:cNvSpPr>
              <a:spLocks noChangeArrowheads="1"/>
            </p:cNvSpPr>
            <p:nvPr/>
          </p:nvSpPr>
          <p:spPr bwMode="auto">
            <a:xfrm rot="10800000">
              <a:off x="0" y="181"/>
              <a:ext cx="1452" cy="1633"/>
            </a:xfrm>
            <a:prstGeom prst="rect">
              <a:avLst/>
            </a:prstGeom>
            <a:gradFill rotWithShape="1">
              <a:gsLst>
                <a:gs pos="0">
                  <a:srgbClr val="DDDDDD"/>
                </a:gs>
                <a:gs pos="100000">
                  <a:schemeClr val="bg1"/>
                </a:gs>
              </a:gsLst>
              <a:lin ang="5400000" scaled="1"/>
            </a:gradFill>
            <a:ln w="3175">
              <a:solidFill>
                <a:srgbClr val="C0C0C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 sz="240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7667" name="AutoShape 14"/>
            <p:cNvSpPr>
              <a:spLocks noChangeArrowheads="1"/>
            </p:cNvSpPr>
            <p:nvPr/>
          </p:nvSpPr>
          <p:spPr bwMode="auto">
            <a:xfrm rot="10800000">
              <a:off x="0" y="0"/>
              <a:ext cx="1452" cy="181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2336 w 21600"/>
                <a:gd name="T13" fmla="*/ 2387 h 21600"/>
                <a:gd name="T14" fmla="*/ 19264 w 21600"/>
                <a:gd name="T15" fmla="*/ 19213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1072" y="21600"/>
                  </a:lnTo>
                  <a:lnTo>
                    <a:pt x="20528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rgbClr val="DDDDDD"/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6" name="Group 17"/>
          <p:cNvGrpSpPr>
            <a:grpSpLocks/>
          </p:cNvGrpSpPr>
          <p:nvPr/>
        </p:nvGrpSpPr>
        <p:grpSpPr bwMode="auto">
          <a:xfrm>
            <a:off x="3416300" y="2335213"/>
            <a:ext cx="2305050" cy="2879725"/>
            <a:chOff x="0" y="0"/>
            <a:chExt cx="1452" cy="1814"/>
          </a:xfrm>
        </p:grpSpPr>
        <p:sp>
          <p:nvSpPr>
            <p:cNvPr id="27664" name="Rectangle 18"/>
            <p:cNvSpPr>
              <a:spLocks noChangeArrowheads="1"/>
            </p:cNvSpPr>
            <p:nvPr/>
          </p:nvSpPr>
          <p:spPr bwMode="auto">
            <a:xfrm rot="10800000">
              <a:off x="0" y="181"/>
              <a:ext cx="1452" cy="1633"/>
            </a:xfrm>
            <a:prstGeom prst="rect">
              <a:avLst/>
            </a:prstGeom>
            <a:gradFill rotWithShape="1">
              <a:gsLst>
                <a:gs pos="0">
                  <a:srgbClr val="DDDDDD"/>
                </a:gs>
                <a:gs pos="100000">
                  <a:schemeClr val="bg1"/>
                </a:gs>
              </a:gsLst>
              <a:lin ang="5400000" scaled="1"/>
            </a:gradFill>
            <a:ln w="3175">
              <a:solidFill>
                <a:srgbClr val="C0C0C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 sz="240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7665" name="AutoShape 19"/>
            <p:cNvSpPr>
              <a:spLocks noChangeArrowheads="1"/>
            </p:cNvSpPr>
            <p:nvPr/>
          </p:nvSpPr>
          <p:spPr bwMode="auto">
            <a:xfrm rot="10800000">
              <a:off x="0" y="0"/>
              <a:ext cx="1452" cy="181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2336 w 21600"/>
                <a:gd name="T13" fmla="*/ 2387 h 21600"/>
                <a:gd name="T14" fmla="*/ 19264 w 21600"/>
                <a:gd name="T15" fmla="*/ 19213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1072" y="21600"/>
                  </a:lnTo>
                  <a:lnTo>
                    <a:pt x="20528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rgbClr val="DDDDDD"/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7" name="Group 22"/>
          <p:cNvGrpSpPr>
            <a:grpSpLocks/>
          </p:cNvGrpSpPr>
          <p:nvPr/>
        </p:nvGrpSpPr>
        <p:grpSpPr bwMode="auto">
          <a:xfrm>
            <a:off x="6254750" y="2293938"/>
            <a:ext cx="2305050" cy="2879725"/>
            <a:chOff x="0" y="0"/>
            <a:chExt cx="1452" cy="1814"/>
          </a:xfrm>
        </p:grpSpPr>
        <p:sp>
          <p:nvSpPr>
            <p:cNvPr id="27662" name="Rectangle 23"/>
            <p:cNvSpPr>
              <a:spLocks noChangeArrowheads="1"/>
            </p:cNvSpPr>
            <p:nvPr/>
          </p:nvSpPr>
          <p:spPr bwMode="auto">
            <a:xfrm rot="10800000">
              <a:off x="0" y="181"/>
              <a:ext cx="1452" cy="1633"/>
            </a:xfrm>
            <a:prstGeom prst="rect">
              <a:avLst/>
            </a:prstGeom>
            <a:gradFill rotWithShape="1">
              <a:gsLst>
                <a:gs pos="0">
                  <a:srgbClr val="DDDDDD"/>
                </a:gs>
                <a:gs pos="100000">
                  <a:schemeClr val="bg1"/>
                </a:gs>
              </a:gsLst>
              <a:lin ang="5400000" scaled="1"/>
            </a:gradFill>
            <a:ln w="3175">
              <a:solidFill>
                <a:srgbClr val="C0C0C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 sz="240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7663" name="AutoShape 24"/>
            <p:cNvSpPr>
              <a:spLocks noChangeArrowheads="1"/>
            </p:cNvSpPr>
            <p:nvPr/>
          </p:nvSpPr>
          <p:spPr bwMode="auto">
            <a:xfrm rot="10800000">
              <a:off x="0" y="0"/>
              <a:ext cx="1452" cy="181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2336 w 21600"/>
                <a:gd name="T13" fmla="*/ 2387 h 21600"/>
                <a:gd name="T14" fmla="*/ 19264 w 21600"/>
                <a:gd name="T15" fmla="*/ 19213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1072" y="21600"/>
                  </a:lnTo>
                  <a:lnTo>
                    <a:pt x="20528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rgbClr val="DDDDDD"/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pic>
        <p:nvPicPr>
          <p:cNvPr id="14345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01158" y="2571750"/>
            <a:ext cx="1744133" cy="2616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6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713956" y="2613025"/>
            <a:ext cx="1714500" cy="2571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7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505575" y="2571750"/>
            <a:ext cx="1762125" cy="2643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" name="Text Box 2"/>
          <p:cNvSpPr txBox="1">
            <a:spLocks noChangeArrowheads="1"/>
          </p:cNvSpPr>
          <p:nvPr/>
        </p:nvSpPr>
        <p:spPr bwMode="auto">
          <a:xfrm>
            <a:off x="323850" y="5556250"/>
            <a:ext cx="2870200" cy="841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1605" tIns="50803" rIns="101605" bIns="50803">
            <a:spAutoFit/>
          </a:bodyPr>
          <a:lstStyle>
            <a:lvl1pPr defTabSz="10160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defTabSz="10160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defTabSz="10160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defTabSz="10160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defTabSz="10160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defTabSz="101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defTabSz="101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defTabSz="101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defTabSz="101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hangingPunct="1"/>
            <a:r>
              <a:rPr kumimoji="1" lang="zh-CN" altLang="en-US" sz="2400" b="1" dirty="0">
                <a:latin typeface="微软雅黑" pitchFamily="34" charset="-122"/>
                <a:ea typeface="微软雅黑" pitchFamily="34" charset="-122"/>
              </a:rPr>
              <a:t>姓名</a:t>
            </a:r>
            <a:r>
              <a:rPr kumimoji="1" lang="zh-CN" altLang="en-US" sz="2400" b="1" dirty="0" smtClean="0">
                <a:latin typeface="微软雅黑" pitchFamily="34" charset="-122"/>
                <a:ea typeface="微软雅黑" pitchFamily="34" charset="-122"/>
              </a:rPr>
              <a:t>：</a:t>
            </a:r>
            <a:r>
              <a:rPr kumimoji="1" lang="en-US" altLang="zh-CN" sz="2400" b="1" u="sng" dirty="0" smtClean="0">
                <a:latin typeface="微软雅黑" pitchFamily="34" charset="-122"/>
                <a:ea typeface="微软雅黑" pitchFamily="34" charset="-122"/>
              </a:rPr>
              <a:t>ZZZZZZ</a:t>
            </a:r>
            <a:endParaRPr kumimoji="1" lang="zh-CN" altLang="en-US" sz="2400" b="1" u="sng" dirty="0">
              <a:latin typeface="微软雅黑" pitchFamily="34" charset="-122"/>
              <a:ea typeface="微软雅黑" pitchFamily="34" charset="-122"/>
            </a:endParaRPr>
          </a:p>
          <a:p>
            <a:pPr algn="ctr" eaLnBrk="1" hangingPunct="1"/>
            <a:r>
              <a:rPr kumimoji="1" lang="zh-CN" altLang="en-US" sz="2400" b="1" dirty="0">
                <a:latin typeface="微软雅黑" pitchFamily="34" charset="-122"/>
                <a:ea typeface="微软雅黑" pitchFamily="34" charset="-122"/>
              </a:rPr>
              <a:t>职务： </a:t>
            </a:r>
            <a:r>
              <a:rPr kumimoji="1" lang="en-US" altLang="zh-CN" sz="2400" b="1" u="sng" dirty="0" smtClean="0">
                <a:latin typeface="微软雅黑" pitchFamily="34" charset="-122"/>
                <a:ea typeface="微软雅黑" pitchFamily="34" charset="-122"/>
              </a:rPr>
              <a:t>ZZZZZZ</a:t>
            </a:r>
            <a:endParaRPr kumimoji="1" lang="zh-CN" altLang="en-US" sz="2400" b="1" u="sng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" name="Text Box 2"/>
          <p:cNvSpPr txBox="1">
            <a:spLocks noChangeArrowheads="1"/>
          </p:cNvSpPr>
          <p:nvPr/>
        </p:nvSpPr>
        <p:spPr bwMode="auto">
          <a:xfrm>
            <a:off x="3123710" y="5599332"/>
            <a:ext cx="2870200" cy="841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1605" tIns="50803" rIns="101605" bIns="50803">
            <a:spAutoFit/>
          </a:bodyPr>
          <a:lstStyle>
            <a:lvl1pPr defTabSz="10160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defTabSz="10160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defTabSz="10160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defTabSz="10160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defTabSz="10160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defTabSz="101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defTabSz="101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defTabSz="101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defTabSz="101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hangingPunct="1"/>
            <a:r>
              <a:rPr kumimoji="1" lang="zh-CN" altLang="en-US" sz="2400" b="1" dirty="0">
                <a:latin typeface="微软雅黑" pitchFamily="34" charset="-122"/>
                <a:ea typeface="微软雅黑" pitchFamily="34" charset="-122"/>
              </a:rPr>
              <a:t>姓名</a:t>
            </a:r>
            <a:r>
              <a:rPr kumimoji="1" lang="zh-CN" altLang="en-US" sz="2400" b="1" dirty="0" smtClean="0">
                <a:latin typeface="微软雅黑" pitchFamily="34" charset="-122"/>
                <a:ea typeface="微软雅黑" pitchFamily="34" charset="-122"/>
              </a:rPr>
              <a:t>：</a:t>
            </a:r>
            <a:r>
              <a:rPr kumimoji="1" lang="en-US" altLang="zh-CN" sz="2400" b="1" u="sng" dirty="0" smtClean="0">
                <a:latin typeface="微软雅黑" pitchFamily="34" charset="-122"/>
                <a:ea typeface="微软雅黑" pitchFamily="34" charset="-122"/>
              </a:rPr>
              <a:t>ZZZZZZ</a:t>
            </a:r>
            <a:endParaRPr kumimoji="1" lang="zh-CN" altLang="en-US" sz="2400" b="1" u="sng" dirty="0">
              <a:latin typeface="微软雅黑" pitchFamily="34" charset="-122"/>
              <a:ea typeface="微软雅黑" pitchFamily="34" charset="-122"/>
            </a:endParaRPr>
          </a:p>
          <a:p>
            <a:pPr algn="ctr" eaLnBrk="1" hangingPunct="1"/>
            <a:r>
              <a:rPr kumimoji="1" lang="zh-CN" altLang="en-US" sz="2400" b="1" dirty="0">
                <a:latin typeface="微软雅黑" pitchFamily="34" charset="-122"/>
                <a:ea typeface="微软雅黑" pitchFamily="34" charset="-122"/>
              </a:rPr>
              <a:t>职务： </a:t>
            </a:r>
            <a:r>
              <a:rPr kumimoji="1" lang="en-US" altLang="zh-CN" sz="2400" b="1" u="sng" dirty="0" smtClean="0">
                <a:latin typeface="微软雅黑" pitchFamily="34" charset="-122"/>
                <a:ea typeface="微软雅黑" pitchFamily="34" charset="-122"/>
              </a:rPr>
              <a:t>ZZZZZZ</a:t>
            </a:r>
            <a:endParaRPr kumimoji="1" lang="zh-CN" altLang="en-US" sz="2400" b="1" u="sng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8" name="Text Box 2"/>
          <p:cNvSpPr txBox="1">
            <a:spLocks noChangeArrowheads="1"/>
          </p:cNvSpPr>
          <p:nvPr/>
        </p:nvSpPr>
        <p:spPr bwMode="auto">
          <a:xfrm>
            <a:off x="5844381" y="5599331"/>
            <a:ext cx="2870200" cy="841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1605" tIns="50803" rIns="101605" bIns="50803">
            <a:spAutoFit/>
          </a:bodyPr>
          <a:lstStyle>
            <a:lvl1pPr defTabSz="10160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defTabSz="10160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defTabSz="10160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defTabSz="10160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defTabSz="10160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defTabSz="101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defTabSz="101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defTabSz="101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defTabSz="101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hangingPunct="1"/>
            <a:r>
              <a:rPr kumimoji="1" lang="zh-CN" altLang="en-US" sz="2400" b="1" dirty="0">
                <a:latin typeface="微软雅黑" pitchFamily="34" charset="-122"/>
                <a:ea typeface="微软雅黑" pitchFamily="34" charset="-122"/>
              </a:rPr>
              <a:t>姓名</a:t>
            </a:r>
            <a:r>
              <a:rPr kumimoji="1" lang="zh-CN" altLang="en-US" sz="2400" b="1" dirty="0" smtClean="0">
                <a:latin typeface="微软雅黑" pitchFamily="34" charset="-122"/>
                <a:ea typeface="微软雅黑" pitchFamily="34" charset="-122"/>
              </a:rPr>
              <a:t>：</a:t>
            </a:r>
            <a:r>
              <a:rPr kumimoji="1" lang="en-US" altLang="zh-CN" sz="2400" b="1" u="sng" dirty="0" smtClean="0">
                <a:latin typeface="微软雅黑" pitchFamily="34" charset="-122"/>
                <a:ea typeface="微软雅黑" pitchFamily="34" charset="-122"/>
              </a:rPr>
              <a:t>ZZZZZZ</a:t>
            </a:r>
            <a:endParaRPr kumimoji="1" lang="zh-CN" altLang="en-US" sz="2400" b="1" u="sng" dirty="0">
              <a:latin typeface="微软雅黑" pitchFamily="34" charset="-122"/>
              <a:ea typeface="微软雅黑" pitchFamily="34" charset="-122"/>
            </a:endParaRPr>
          </a:p>
          <a:p>
            <a:pPr algn="ctr" eaLnBrk="1" hangingPunct="1"/>
            <a:r>
              <a:rPr kumimoji="1" lang="zh-CN" altLang="en-US" sz="2400" b="1" dirty="0">
                <a:latin typeface="微软雅黑" pitchFamily="34" charset="-122"/>
                <a:ea typeface="微软雅黑" pitchFamily="34" charset="-122"/>
              </a:rPr>
              <a:t>职务： </a:t>
            </a:r>
            <a:r>
              <a:rPr kumimoji="1" lang="en-US" altLang="zh-CN" sz="2400" b="1" u="sng" dirty="0" smtClean="0">
                <a:latin typeface="微软雅黑" pitchFamily="34" charset="-122"/>
                <a:ea typeface="微软雅黑" pitchFamily="34" charset="-122"/>
              </a:rPr>
              <a:t>ZZZZZZ</a:t>
            </a:r>
            <a:endParaRPr kumimoji="1" lang="zh-CN" altLang="en-US" sz="2400" b="1" u="sng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43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43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43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43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4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4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43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43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43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  <p:bldP spid="2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1143000" y="1500188"/>
            <a:ext cx="2733675" cy="936625"/>
            <a:chOff x="0" y="0"/>
            <a:chExt cx="1452" cy="590"/>
          </a:xfrm>
          <a:solidFill>
            <a:srgbClr val="92D050"/>
          </a:solidFill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</p:grpSpPr>
        <p:sp>
          <p:nvSpPr>
            <p:cNvPr id="28688" name="AutoShape 4"/>
            <p:cNvSpPr>
              <a:spLocks noChangeArrowheads="1"/>
            </p:cNvSpPr>
            <p:nvPr/>
          </p:nvSpPr>
          <p:spPr bwMode="auto">
            <a:xfrm>
              <a:off x="0" y="91"/>
              <a:ext cx="1452" cy="499"/>
            </a:xfrm>
            <a:prstGeom prst="downArrowCallout">
              <a:avLst>
                <a:gd name="adj1" fmla="val 72692"/>
                <a:gd name="adj2" fmla="val 36346"/>
                <a:gd name="adj3" fmla="val 14028"/>
                <a:gd name="adj4" fmla="val 85940"/>
              </a:avLst>
            </a:prstGeom>
            <a:grpFill/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ctr"/>
              <a:r>
                <a:rPr lang="en-US" altLang="zh-CN" sz="24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XXXXXX</a:t>
              </a:r>
              <a:endParaRPr lang="zh-CN" altLang="en-US" sz="2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8689" name="AutoShape 5"/>
            <p:cNvSpPr>
              <a:spLocks noChangeArrowheads="1"/>
            </p:cNvSpPr>
            <p:nvPr/>
          </p:nvSpPr>
          <p:spPr bwMode="auto">
            <a:xfrm rot="10800000">
              <a:off x="4" y="0"/>
              <a:ext cx="1448" cy="91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2163 w 21600"/>
                <a:gd name="T13" fmla="*/ 2136 h 21600"/>
                <a:gd name="T14" fmla="*/ 19437 w 21600"/>
                <a:gd name="T15" fmla="*/ 19464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721" y="21600"/>
                  </a:lnTo>
                  <a:lnTo>
                    <a:pt x="20879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3" name="Group 6"/>
          <p:cNvGrpSpPr>
            <a:grpSpLocks/>
          </p:cNvGrpSpPr>
          <p:nvPr/>
        </p:nvGrpSpPr>
        <p:grpSpPr bwMode="auto">
          <a:xfrm>
            <a:off x="5338763" y="1500188"/>
            <a:ext cx="2662237" cy="936625"/>
            <a:chOff x="0" y="0"/>
            <a:chExt cx="1452" cy="590"/>
          </a:xfrm>
          <a:solidFill>
            <a:srgbClr val="92D050"/>
          </a:solidFill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</p:grpSpPr>
        <p:sp>
          <p:nvSpPr>
            <p:cNvPr id="28686" name="AutoShape 7"/>
            <p:cNvSpPr>
              <a:spLocks noChangeArrowheads="1"/>
            </p:cNvSpPr>
            <p:nvPr/>
          </p:nvSpPr>
          <p:spPr bwMode="auto">
            <a:xfrm>
              <a:off x="0" y="91"/>
              <a:ext cx="1452" cy="499"/>
            </a:xfrm>
            <a:prstGeom prst="downArrowCallout">
              <a:avLst>
                <a:gd name="adj1" fmla="val 72692"/>
                <a:gd name="adj2" fmla="val 36346"/>
                <a:gd name="adj3" fmla="val 14060"/>
                <a:gd name="adj4" fmla="val 85940"/>
              </a:avLst>
            </a:prstGeom>
            <a:grpFill/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ctr"/>
              <a:r>
                <a:rPr lang="en-US" altLang="zh-CN" sz="24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XXXXXX</a:t>
              </a:r>
              <a:endParaRPr lang="zh-CN" altLang="en-US" sz="2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8687" name="AutoShape 8"/>
            <p:cNvSpPr>
              <a:spLocks noChangeArrowheads="1"/>
            </p:cNvSpPr>
            <p:nvPr/>
          </p:nvSpPr>
          <p:spPr bwMode="auto">
            <a:xfrm rot="10800000">
              <a:off x="2" y="0"/>
              <a:ext cx="1448" cy="91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2163 w 21600"/>
                <a:gd name="T13" fmla="*/ 2136 h 21600"/>
                <a:gd name="T14" fmla="*/ 19437 w 21600"/>
                <a:gd name="T15" fmla="*/ 19464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721" y="21600"/>
                  </a:lnTo>
                  <a:lnTo>
                    <a:pt x="20879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190500" dist="228600" dir="2700000" algn="ctr">
                <a:srgbClr val="000000">
                  <a:alpha val="30000"/>
                </a:srgbClr>
              </a:outerShdw>
            </a:effectLst>
            <a:sp3d prstMaterial="matte">
              <a:bevelT w="127000" h="63500"/>
            </a:sp3d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4" name="Group 12"/>
          <p:cNvGrpSpPr>
            <a:grpSpLocks/>
          </p:cNvGrpSpPr>
          <p:nvPr/>
        </p:nvGrpSpPr>
        <p:grpSpPr bwMode="auto">
          <a:xfrm>
            <a:off x="1143000" y="2365375"/>
            <a:ext cx="2733675" cy="3278188"/>
            <a:chOff x="0" y="0"/>
            <a:chExt cx="1452" cy="1814"/>
          </a:xfrm>
        </p:grpSpPr>
        <p:sp>
          <p:nvSpPr>
            <p:cNvPr id="28684" name="Rectangle 13"/>
            <p:cNvSpPr>
              <a:spLocks noChangeArrowheads="1"/>
            </p:cNvSpPr>
            <p:nvPr/>
          </p:nvSpPr>
          <p:spPr bwMode="auto">
            <a:xfrm rot="10800000">
              <a:off x="0" y="181"/>
              <a:ext cx="1452" cy="1633"/>
            </a:xfrm>
            <a:prstGeom prst="rect">
              <a:avLst/>
            </a:prstGeom>
            <a:gradFill rotWithShape="1">
              <a:gsLst>
                <a:gs pos="0">
                  <a:srgbClr val="DDDDDD"/>
                </a:gs>
                <a:gs pos="100000">
                  <a:schemeClr val="bg1"/>
                </a:gs>
              </a:gsLst>
              <a:lin ang="5400000" scaled="1"/>
            </a:gradFill>
            <a:ln w="3175">
              <a:solidFill>
                <a:srgbClr val="C0C0C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 sz="240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8685" name="AutoShape 14"/>
            <p:cNvSpPr>
              <a:spLocks noChangeArrowheads="1"/>
            </p:cNvSpPr>
            <p:nvPr/>
          </p:nvSpPr>
          <p:spPr bwMode="auto">
            <a:xfrm rot="10800000">
              <a:off x="0" y="0"/>
              <a:ext cx="1452" cy="181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2336 w 21600"/>
                <a:gd name="T13" fmla="*/ 2387 h 21600"/>
                <a:gd name="T14" fmla="*/ 19264 w 21600"/>
                <a:gd name="T15" fmla="*/ 19213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1072" y="21600"/>
                  </a:lnTo>
                  <a:lnTo>
                    <a:pt x="20528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rgbClr val="DDDDDD"/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5" name="Group 17"/>
          <p:cNvGrpSpPr>
            <a:grpSpLocks/>
          </p:cNvGrpSpPr>
          <p:nvPr/>
        </p:nvGrpSpPr>
        <p:grpSpPr bwMode="auto">
          <a:xfrm>
            <a:off x="5338763" y="2365375"/>
            <a:ext cx="2662237" cy="3206750"/>
            <a:chOff x="0" y="0"/>
            <a:chExt cx="1452" cy="1814"/>
          </a:xfrm>
        </p:grpSpPr>
        <p:sp>
          <p:nvSpPr>
            <p:cNvPr id="28682" name="Rectangle 18"/>
            <p:cNvSpPr>
              <a:spLocks noChangeArrowheads="1"/>
            </p:cNvSpPr>
            <p:nvPr/>
          </p:nvSpPr>
          <p:spPr bwMode="auto">
            <a:xfrm rot="10800000">
              <a:off x="0" y="181"/>
              <a:ext cx="1452" cy="1633"/>
            </a:xfrm>
            <a:prstGeom prst="rect">
              <a:avLst/>
            </a:prstGeom>
            <a:gradFill rotWithShape="1">
              <a:gsLst>
                <a:gs pos="0">
                  <a:srgbClr val="DDDDDD"/>
                </a:gs>
                <a:gs pos="100000">
                  <a:schemeClr val="bg1"/>
                </a:gs>
              </a:gsLst>
              <a:lin ang="5400000" scaled="1"/>
            </a:gradFill>
            <a:ln w="3175">
              <a:solidFill>
                <a:srgbClr val="C0C0C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 sz="240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8683" name="AutoShape 19"/>
            <p:cNvSpPr>
              <a:spLocks noChangeArrowheads="1"/>
            </p:cNvSpPr>
            <p:nvPr/>
          </p:nvSpPr>
          <p:spPr bwMode="auto">
            <a:xfrm rot="10800000">
              <a:off x="0" y="0"/>
              <a:ext cx="1452" cy="181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2336 w 21600"/>
                <a:gd name="T13" fmla="*/ 2387 h 21600"/>
                <a:gd name="T14" fmla="*/ 19264 w 21600"/>
                <a:gd name="T15" fmla="*/ 19213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1072" y="21600"/>
                  </a:lnTo>
                  <a:lnTo>
                    <a:pt x="20528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rgbClr val="DDDDDD"/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pic>
        <p:nvPicPr>
          <p:cNvPr id="15367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524000" y="2714625"/>
            <a:ext cx="1952625" cy="2928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2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702300" y="2714625"/>
            <a:ext cx="1968500" cy="2952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" name="Text Box 2"/>
          <p:cNvSpPr txBox="1">
            <a:spLocks noChangeArrowheads="1"/>
          </p:cNvSpPr>
          <p:nvPr/>
        </p:nvSpPr>
        <p:spPr bwMode="auto">
          <a:xfrm>
            <a:off x="323850" y="5556250"/>
            <a:ext cx="2870200" cy="841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1605" tIns="50803" rIns="101605" bIns="50803">
            <a:spAutoFit/>
          </a:bodyPr>
          <a:lstStyle>
            <a:lvl1pPr defTabSz="10160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defTabSz="10160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defTabSz="10160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defTabSz="10160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defTabSz="10160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defTabSz="101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defTabSz="101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defTabSz="101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defTabSz="101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hangingPunct="1"/>
            <a:r>
              <a:rPr kumimoji="1" lang="zh-CN" altLang="en-US" sz="2400" b="1" dirty="0">
                <a:latin typeface="微软雅黑" pitchFamily="34" charset="-122"/>
                <a:ea typeface="微软雅黑" pitchFamily="34" charset="-122"/>
              </a:rPr>
              <a:t>姓名</a:t>
            </a:r>
            <a:r>
              <a:rPr kumimoji="1" lang="zh-CN" altLang="en-US" sz="2400" b="1" dirty="0" smtClean="0">
                <a:latin typeface="微软雅黑" pitchFamily="34" charset="-122"/>
                <a:ea typeface="微软雅黑" pitchFamily="34" charset="-122"/>
              </a:rPr>
              <a:t>：</a:t>
            </a:r>
            <a:r>
              <a:rPr kumimoji="1" lang="en-US" altLang="zh-CN" sz="2400" b="1" u="sng" dirty="0" smtClean="0">
                <a:latin typeface="微软雅黑" pitchFamily="34" charset="-122"/>
                <a:ea typeface="微软雅黑" pitchFamily="34" charset="-122"/>
              </a:rPr>
              <a:t>ZZZZZZ</a:t>
            </a:r>
            <a:endParaRPr kumimoji="1" lang="zh-CN" altLang="en-US" sz="2400" b="1" u="sng" dirty="0">
              <a:latin typeface="微软雅黑" pitchFamily="34" charset="-122"/>
              <a:ea typeface="微软雅黑" pitchFamily="34" charset="-122"/>
            </a:endParaRPr>
          </a:p>
          <a:p>
            <a:pPr algn="ctr" eaLnBrk="1" hangingPunct="1"/>
            <a:r>
              <a:rPr kumimoji="1" lang="zh-CN" altLang="en-US" sz="2400" b="1" dirty="0">
                <a:latin typeface="微软雅黑" pitchFamily="34" charset="-122"/>
                <a:ea typeface="微软雅黑" pitchFamily="34" charset="-122"/>
              </a:rPr>
              <a:t>职务： </a:t>
            </a:r>
            <a:r>
              <a:rPr kumimoji="1" lang="en-US" altLang="zh-CN" sz="2400" b="1" u="sng" dirty="0" smtClean="0">
                <a:latin typeface="微软雅黑" pitchFamily="34" charset="-122"/>
                <a:ea typeface="微软雅黑" pitchFamily="34" charset="-122"/>
              </a:rPr>
              <a:t>ZZZZZZ</a:t>
            </a:r>
            <a:endParaRPr kumimoji="1" lang="zh-CN" altLang="en-US" sz="2400" b="1" u="sng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Text Box 2"/>
          <p:cNvSpPr txBox="1">
            <a:spLocks noChangeArrowheads="1"/>
          </p:cNvSpPr>
          <p:nvPr/>
        </p:nvSpPr>
        <p:spPr bwMode="auto">
          <a:xfrm>
            <a:off x="5844381" y="5599331"/>
            <a:ext cx="2870200" cy="841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1605" tIns="50803" rIns="101605" bIns="50803">
            <a:spAutoFit/>
          </a:bodyPr>
          <a:lstStyle>
            <a:lvl1pPr defTabSz="10160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defTabSz="10160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defTabSz="10160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defTabSz="10160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defTabSz="10160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defTabSz="101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defTabSz="101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defTabSz="101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defTabSz="101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hangingPunct="1"/>
            <a:r>
              <a:rPr kumimoji="1" lang="zh-CN" altLang="en-US" sz="2400" b="1" dirty="0">
                <a:latin typeface="微软雅黑" pitchFamily="34" charset="-122"/>
                <a:ea typeface="微软雅黑" pitchFamily="34" charset="-122"/>
              </a:rPr>
              <a:t>姓名</a:t>
            </a:r>
            <a:r>
              <a:rPr kumimoji="1" lang="zh-CN" altLang="en-US" sz="2400" b="1" dirty="0" smtClean="0">
                <a:latin typeface="微软雅黑" pitchFamily="34" charset="-122"/>
                <a:ea typeface="微软雅黑" pitchFamily="34" charset="-122"/>
              </a:rPr>
              <a:t>：</a:t>
            </a:r>
            <a:r>
              <a:rPr kumimoji="1" lang="en-US" altLang="zh-CN" sz="2400" b="1" u="sng" dirty="0" smtClean="0">
                <a:latin typeface="微软雅黑" pitchFamily="34" charset="-122"/>
                <a:ea typeface="微软雅黑" pitchFamily="34" charset="-122"/>
              </a:rPr>
              <a:t>ZZZZZZ</a:t>
            </a:r>
            <a:endParaRPr kumimoji="1" lang="zh-CN" altLang="en-US" sz="2400" b="1" u="sng" dirty="0">
              <a:latin typeface="微软雅黑" pitchFamily="34" charset="-122"/>
              <a:ea typeface="微软雅黑" pitchFamily="34" charset="-122"/>
            </a:endParaRPr>
          </a:p>
          <a:p>
            <a:pPr algn="ctr" eaLnBrk="1" hangingPunct="1"/>
            <a:r>
              <a:rPr kumimoji="1" lang="zh-CN" altLang="en-US" sz="2400" b="1" dirty="0">
                <a:latin typeface="微软雅黑" pitchFamily="34" charset="-122"/>
                <a:ea typeface="微软雅黑" pitchFamily="34" charset="-122"/>
              </a:rPr>
              <a:t>职务： </a:t>
            </a:r>
            <a:r>
              <a:rPr kumimoji="1" lang="en-US" altLang="zh-CN" sz="2400" b="1" u="sng" dirty="0" smtClean="0">
                <a:latin typeface="微软雅黑" pitchFamily="34" charset="-122"/>
                <a:ea typeface="微软雅黑" pitchFamily="34" charset="-122"/>
              </a:rPr>
              <a:t>ZZZZZZ</a:t>
            </a:r>
            <a:endParaRPr kumimoji="1" lang="zh-CN" altLang="en-US" sz="2400" b="1" u="sng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53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53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53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1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572000" y="3244914"/>
            <a:ext cx="345722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优秀</a:t>
            </a:r>
            <a:r>
              <a:rPr kumimoji="0" lang="en-US" altLang="zh-CN" sz="16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PPT</a:t>
            </a:r>
            <a:r>
              <a:rPr kumimoji="0" lang="zh-CN" alt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下载：</a:t>
            </a:r>
            <a:r>
              <a:rPr kumimoji="0" lang="en-US" altLang="zh-CN" sz="16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  <a:hlinkClick r:id="rId3"/>
              </a:rPr>
              <a:t>www.1ppt.com/xiazai/</a:t>
            </a:r>
            <a:r>
              <a:rPr kumimoji="0" lang="en-US" altLang="zh-CN" sz="16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 </a:t>
            </a:r>
            <a:endParaRPr kumimoji="0" lang="zh-CN" altLang="en-US" sz="18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pic>
        <p:nvPicPr>
          <p:cNvPr id="29698" name="Picture 4" descr="E:\教学PPT素材\PPT图片\3D人\目标类\精选40（www.rapidbbs.cn） (3)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587" t="13333" r="14169" b="12825"/>
          <a:stretch>
            <a:fillRect/>
          </a:stretch>
        </p:blipFill>
        <p:spPr bwMode="auto">
          <a:xfrm>
            <a:off x="4186238" y="1844675"/>
            <a:ext cx="4957762" cy="4557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699" name="TextBox 1"/>
          <p:cNvSpPr txBox="1">
            <a:spLocks noChangeArrowheads="1"/>
          </p:cNvSpPr>
          <p:nvPr/>
        </p:nvSpPr>
        <p:spPr bwMode="auto">
          <a:xfrm>
            <a:off x="301625" y="1268413"/>
            <a:ext cx="4338638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z="3600" b="1" dirty="0">
                <a:ln w="11430"/>
                <a:solidFill>
                  <a:srgbClr val="C0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今晚你需要完成的：</a:t>
            </a:r>
          </a:p>
        </p:txBody>
      </p:sp>
      <p:sp>
        <p:nvSpPr>
          <p:cNvPr id="26628" name="TextBox 2"/>
          <p:cNvSpPr txBox="1">
            <a:spLocks noChangeArrowheads="1"/>
          </p:cNvSpPr>
          <p:nvPr/>
        </p:nvSpPr>
        <p:spPr bwMode="auto">
          <a:xfrm>
            <a:off x="1043608" y="2319263"/>
            <a:ext cx="147348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2400" b="1" dirty="0" smtClean="0">
                <a:ln w="11430"/>
                <a:solidFill>
                  <a:srgbClr val="92D05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XXXXXX</a:t>
            </a:r>
            <a:endParaRPr lang="zh-CN" altLang="en-US" sz="2400" b="1" dirty="0">
              <a:ln w="11430"/>
              <a:solidFill>
                <a:srgbClr val="92D05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629" name="TextBox 6"/>
          <p:cNvSpPr txBox="1">
            <a:spLocks noChangeArrowheads="1"/>
          </p:cNvSpPr>
          <p:nvPr/>
        </p:nvSpPr>
        <p:spPr bwMode="auto">
          <a:xfrm>
            <a:off x="1043608" y="3183359"/>
            <a:ext cx="147348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2400" b="1" dirty="0" smtClean="0">
                <a:ln w="11430"/>
                <a:solidFill>
                  <a:srgbClr val="92D05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XXXXXX</a:t>
            </a:r>
            <a:endParaRPr lang="zh-CN" altLang="en-US" sz="2400" b="1" dirty="0">
              <a:ln w="11430"/>
              <a:solidFill>
                <a:srgbClr val="92D05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TextBox 6"/>
          <p:cNvSpPr txBox="1">
            <a:spLocks noChangeArrowheads="1"/>
          </p:cNvSpPr>
          <p:nvPr/>
        </p:nvSpPr>
        <p:spPr bwMode="auto">
          <a:xfrm>
            <a:off x="1043608" y="4047455"/>
            <a:ext cx="147348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2400" b="1" dirty="0" smtClean="0">
                <a:ln w="11430"/>
                <a:solidFill>
                  <a:srgbClr val="92D05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XXXXXX</a:t>
            </a:r>
            <a:endParaRPr lang="zh-CN" altLang="en-US" sz="2400" b="1" dirty="0">
              <a:ln w="11430"/>
              <a:solidFill>
                <a:srgbClr val="92D05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729272" y="4958829"/>
            <a:ext cx="2954655" cy="111825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>
              <a:lnSpc>
                <a:spcPts val="4000"/>
              </a:lnSpc>
            </a:pPr>
            <a:r>
              <a:rPr lang="zh-CN" altLang="en-US" sz="2400" b="1" dirty="0" smtClean="0">
                <a:ln w="11430"/>
                <a:solidFill>
                  <a:srgbClr val="00B0F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明天早上</a:t>
            </a:r>
            <a:r>
              <a:rPr lang="en-US" altLang="zh-CN" sz="2400" b="1" dirty="0" smtClean="0">
                <a:ln w="11430"/>
                <a:solidFill>
                  <a:srgbClr val="00B0F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7:25</a:t>
            </a:r>
            <a:r>
              <a:rPr lang="zh-CN" altLang="en-US" sz="2400" b="1" dirty="0" smtClean="0">
                <a:ln w="11430"/>
                <a:solidFill>
                  <a:srgbClr val="00B0F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分</a:t>
            </a:r>
            <a:endParaRPr lang="en-US" altLang="zh-CN" sz="2400" b="1" dirty="0" smtClean="0">
              <a:ln w="11430"/>
              <a:solidFill>
                <a:srgbClr val="00B0F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ts val="4000"/>
              </a:lnSpc>
            </a:pPr>
            <a:r>
              <a:rPr lang="zh-CN" altLang="en-US" sz="2400" b="1" dirty="0" smtClean="0">
                <a:ln w="11430"/>
                <a:solidFill>
                  <a:srgbClr val="00B0F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教</a:t>
            </a:r>
            <a:r>
              <a:rPr lang="zh-CN" altLang="en-US" sz="2400" b="1" dirty="0">
                <a:ln w="11430"/>
                <a:solidFill>
                  <a:srgbClr val="00B0F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学</a:t>
            </a:r>
            <a:r>
              <a:rPr lang="zh-CN" altLang="en-US" sz="2400" b="1" dirty="0" smtClean="0">
                <a:ln w="11430"/>
                <a:solidFill>
                  <a:srgbClr val="00B0F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楼下操场集合！</a:t>
            </a:r>
            <a:endParaRPr lang="zh-CN" altLang="en-US" sz="2400" b="1" dirty="0">
              <a:ln w="11430"/>
              <a:solidFill>
                <a:srgbClr val="00B0F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6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6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66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66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8" grpId="0"/>
      <p:bldP spid="26629" grpId="0"/>
      <p:bldP spid="6" grpId="0"/>
      <p:bldP spid="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79388" y="2535238"/>
            <a:ext cx="5327650" cy="1470025"/>
          </a:xfrm>
        </p:spPr>
        <p:txBody>
          <a:bodyPr/>
          <a:lstStyle/>
          <a:p>
            <a:r>
              <a:rPr lang="zh-CN" altLang="en-US" sz="8000" b="1" smtClean="0">
                <a:latin typeface="微软雅黑" pitchFamily="34" charset="-122"/>
                <a:ea typeface="微软雅黑" pitchFamily="34" charset="-122"/>
              </a:rPr>
              <a:t>谢谢</a:t>
            </a:r>
            <a:r>
              <a:rPr lang="en-US" altLang="zh-CN" sz="8000" b="1" smtClean="0">
                <a:latin typeface="微软雅黑" pitchFamily="34" charset="-122"/>
                <a:ea typeface="微软雅黑" pitchFamily="34" charset="-122"/>
              </a:rPr>
              <a:t>!</a:t>
            </a:r>
            <a:endParaRPr lang="zh-CN" altLang="en-US" sz="8000" b="1" smtClean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20114" y="4005064"/>
            <a:ext cx="7960398" cy="26642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85992"/>
            <a:ext cx="9144000" cy="222250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7867" y="714816"/>
            <a:ext cx="5790477" cy="134603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386385"/>
            <a:ext cx="4103687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386385"/>
            <a:ext cx="4103688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3638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5400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534361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2" name="Group 3"/>
          <p:cNvGrpSpPr>
            <a:grpSpLocks/>
          </p:cNvGrpSpPr>
          <p:nvPr/>
        </p:nvGrpSpPr>
        <p:grpSpPr bwMode="auto">
          <a:xfrm>
            <a:off x="639514" y="1052736"/>
            <a:ext cx="3500438" cy="792162"/>
            <a:chOff x="0" y="0"/>
            <a:chExt cx="1452" cy="589"/>
          </a:xfrm>
          <a:solidFill>
            <a:srgbClr val="92D050"/>
          </a:solidFill>
        </p:grpSpPr>
        <p:sp>
          <p:nvSpPr>
            <p:cNvPr id="7193" name="AutoShape 4"/>
            <p:cNvSpPr>
              <a:spLocks noChangeArrowheads="1"/>
            </p:cNvSpPr>
            <p:nvPr/>
          </p:nvSpPr>
          <p:spPr bwMode="auto">
            <a:xfrm>
              <a:off x="0" y="90"/>
              <a:ext cx="1452" cy="499"/>
            </a:xfrm>
            <a:prstGeom prst="downArrowCallout">
              <a:avLst>
                <a:gd name="adj1" fmla="val 72692"/>
                <a:gd name="adj2" fmla="val 36346"/>
                <a:gd name="adj3" fmla="val 14028"/>
                <a:gd name="adj4" fmla="val 85940"/>
              </a:avLst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ctr">
                <a:defRPr/>
              </a:pPr>
              <a:r>
                <a:rPr lang="en-US" altLang="zh-CN" sz="3600" b="1" dirty="0" smtClean="0">
                  <a:solidFill>
                    <a:schemeClr val="accent3"/>
                  </a:solidFill>
                  <a:latin typeface="微软雅黑" pitchFamily="34" charset="-122"/>
                  <a:ea typeface="微软雅黑" pitchFamily="34" charset="-122"/>
                </a:rPr>
                <a:t>XX</a:t>
              </a:r>
              <a:r>
                <a:rPr lang="zh-CN" altLang="en-US" sz="3600" b="1" dirty="0" smtClean="0">
                  <a:solidFill>
                    <a:schemeClr val="accent3"/>
                  </a:solidFill>
                  <a:latin typeface="微软雅黑" pitchFamily="34" charset="-122"/>
                  <a:ea typeface="微软雅黑" pitchFamily="34" charset="-122"/>
                </a:rPr>
                <a:t>集团</a:t>
              </a:r>
              <a:r>
                <a:rPr lang="zh-CN" altLang="en-US" sz="3600" b="1" dirty="0">
                  <a:solidFill>
                    <a:schemeClr val="accent3"/>
                  </a:solidFill>
                  <a:latin typeface="微软雅黑" pitchFamily="34" charset="-122"/>
                  <a:ea typeface="微软雅黑" pitchFamily="34" charset="-122"/>
                </a:rPr>
                <a:t>创始人</a:t>
              </a:r>
            </a:p>
          </p:txBody>
        </p:sp>
        <p:sp>
          <p:nvSpPr>
            <p:cNvPr id="5134" name="AutoShape 5"/>
            <p:cNvSpPr>
              <a:spLocks noChangeArrowheads="1"/>
            </p:cNvSpPr>
            <p:nvPr/>
          </p:nvSpPr>
          <p:spPr bwMode="auto">
            <a:xfrm rot="10800000">
              <a:off x="4" y="0"/>
              <a:ext cx="1448" cy="91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2163 w 21600"/>
                <a:gd name="T13" fmla="*/ 2136 h 21600"/>
                <a:gd name="T14" fmla="*/ 19437 w 21600"/>
                <a:gd name="T15" fmla="*/ 19464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721" y="21600"/>
                  </a:lnTo>
                  <a:lnTo>
                    <a:pt x="20879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itchFamily="2" charset="-122"/>
              </a:endParaRPr>
            </a:p>
          </p:txBody>
        </p:sp>
      </p:grpSp>
      <p:sp>
        <p:nvSpPr>
          <p:cNvPr id="6147" name="WordArt 15"/>
          <p:cNvSpPr>
            <a:spLocks noChangeArrowheads="1" noChangeShapeType="1"/>
          </p:cNvSpPr>
          <p:nvPr/>
        </p:nvSpPr>
        <p:spPr bwMode="auto">
          <a:xfrm>
            <a:off x="1482725" y="1260475"/>
            <a:ext cx="1943100" cy="2381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zh-CN" altLang="en-US" sz="2400" kern="10">
              <a:ln w="9525">
                <a:solidFill>
                  <a:schemeClr val="bg1"/>
                </a:solidFill>
                <a:round/>
                <a:headEnd/>
                <a:tailEnd/>
              </a:ln>
              <a:solidFill>
                <a:schemeClr val="bg1"/>
              </a:solidFill>
              <a:latin typeface="黑体"/>
              <a:ea typeface="黑体"/>
            </a:endParaRPr>
          </a:p>
        </p:txBody>
      </p:sp>
      <p:sp>
        <p:nvSpPr>
          <p:cNvPr id="5129" name="Rectangle 5"/>
          <p:cNvSpPr>
            <a:spLocks noChangeArrowheads="1"/>
          </p:cNvSpPr>
          <p:nvPr/>
        </p:nvSpPr>
        <p:spPr bwMode="auto">
          <a:xfrm>
            <a:off x="5036244" y="1742153"/>
            <a:ext cx="3814762" cy="4600114"/>
          </a:xfrm>
          <a:prstGeom prst="rect">
            <a:avLst/>
          </a:prstGeom>
          <a:solidFill>
            <a:srgbClr val="92D050"/>
          </a:solidFill>
          <a:ln/>
        </p:spPr>
        <p:style>
          <a:lnRef idx="1">
            <a:schemeClr val="accent1"/>
          </a:lnRef>
          <a:fillRef idx="1003">
            <a:schemeClr val="lt2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101608" tIns="50804" rIns="101608" bIns="50804">
            <a:spAutoFit/>
          </a:bodyPr>
          <a:lstStyle/>
          <a:p>
            <a:pPr>
              <a:lnSpc>
                <a:spcPts val="6000"/>
              </a:lnSpc>
              <a:defRPr/>
            </a:pPr>
            <a:r>
              <a:rPr lang="zh-CN" altLang="en-US" sz="2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姓名</a:t>
            </a:r>
            <a:r>
              <a:rPr lang="zh-CN" altLang="en-US" sz="2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en-US" altLang="zh-CN" sz="2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XXX</a:t>
            </a:r>
            <a:endParaRPr lang="zh-CN" altLang="en-US" sz="2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ts val="6000"/>
              </a:lnSpc>
              <a:defRPr/>
            </a:pPr>
            <a:r>
              <a:rPr lang="zh-CN" altLang="en-US" sz="2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职务</a:t>
            </a:r>
            <a:r>
              <a:rPr lang="zh-CN" altLang="en-US" sz="2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en-US" altLang="zh-CN" sz="2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XXX</a:t>
            </a:r>
            <a:endParaRPr lang="zh-CN" altLang="en-US" sz="2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ts val="6000"/>
              </a:lnSpc>
              <a:defRPr/>
            </a:pPr>
            <a:r>
              <a:rPr lang="zh-CN" altLang="en-US" sz="2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籍贯</a:t>
            </a:r>
            <a:r>
              <a:rPr lang="zh-CN" altLang="en-US" sz="2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en-US" altLang="zh-CN" sz="2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XX</a:t>
            </a:r>
            <a:endParaRPr lang="en-US" altLang="zh-CN" sz="2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ts val="6000"/>
              </a:lnSpc>
              <a:defRPr/>
            </a:pPr>
            <a:r>
              <a:rPr lang="zh-CN" altLang="en-US" sz="2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荣获</a:t>
            </a:r>
            <a:r>
              <a:rPr lang="en-US" altLang="zh-CN" sz="2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XXXXXXXXXXX</a:t>
            </a:r>
            <a:endParaRPr lang="zh-CN" altLang="en-US" sz="2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ts val="6000"/>
              </a:lnSpc>
              <a:defRPr/>
            </a:pPr>
            <a:r>
              <a:rPr lang="zh-CN" altLang="en-US" sz="2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荣获</a:t>
            </a:r>
            <a:r>
              <a:rPr lang="en-US" altLang="zh-CN" sz="2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XXXXXXXXXXX</a:t>
            </a:r>
            <a:endParaRPr lang="en-US" altLang="zh-CN" sz="2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ts val="6000"/>
              </a:lnSpc>
              <a:defRPr/>
            </a:pPr>
            <a:r>
              <a:rPr lang="zh-CN" altLang="en-US" sz="2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行业喻为</a:t>
            </a:r>
            <a:r>
              <a:rPr lang="zh-CN" altLang="en-US" sz="2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en-US" altLang="zh-CN" sz="2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XX</a:t>
            </a:r>
            <a:r>
              <a:rPr lang="zh-CN" altLang="en-US" sz="2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现代</a:t>
            </a:r>
            <a:r>
              <a:rPr lang="zh-CN" altLang="en-US" sz="2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企业家。</a:t>
            </a:r>
          </a:p>
        </p:txBody>
      </p:sp>
      <p:pic>
        <p:nvPicPr>
          <p:cNvPr id="5135" name="Picture 1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21990" y="1876016"/>
            <a:ext cx="3302397" cy="479999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5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uppe 94"/>
          <p:cNvGrpSpPr>
            <a:grpSpLocks/>
          </p:cNvGrpSpPr>
          <p:nvPr/>
        </p:nvGrpSpPr>
        <p:grpSpPr bwMode="auto">
          <a:xfrm>
            <a:off x="1878013" y="3375025"/>
            <a:ext cx="5329237" cy="1795463"/>
            <a:chOff x="1350766" y="1446888"/>
            <a:chExt cx="5753100" cy="1938337"/>
          </a:xfrm>
        </p:grpSpPr>
        <p:sp>
          <p:nvSpPr>
            <p:cNvPr id="7235" name="Ellipse 96"/>
            <p:cNvSpPr>
              <a:spLocks noChangeArrowheads="1"/>
            </p:cNvSpPr>
            <p:nvPr/>
          </p:nvSpPr>
          <p:spPr bwMode="auto">
            <a:xfrm>
              <a:off x="1350766" y="1446888"/>
              <a:ext cx="5753100" cy="1938337"/>
            </a:xfrm>
            <a:prstGeom prst="ellipse">
              <a:avLst/>
            </a:prstGeom>
            <a:gradFill rotWithShape="1">
              <a:gsLst>
                <a:gs pos="0">
                  <a:srgbClr val="171717"/>
                </a:gs>
                <a:gs pos="100000">
                  <a:srgbClr val="3A3A3A"/>
                </a:gs>
              </a:gsLst>
              <a:lin ang="16200000"/>
            </a:gradFill>
            <a:ln w="9525" algn="ctr">
              <a:solidFill>
                <a:srgbClr val="C1C2C4"/>
              </a:solidFill>
              <a:round/>
              <a:headEnd/>
              <a:tailEnd/>
            </a:ln>
          </p:spPr>
          <p:txBody>
            <a:bodyPr anchor="ctr"/>
            <a:lstStyle/>
            <a:p>
              <a:endParaRPr lang="da-DK" altLang="zh-CN" b="1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7236" name="Ellipse 98"/>
            <p:cNvSpPr>
              <a:spLocks noChangeArrowheads="1"/>
            </p:cNvSpPr>
            <p:nvPr/>
          </p:nvSpPr>
          <p:spPr bwMode="auto">
            <a:xfrm>
              <a:off x="1666098" y="1580566"/>
              <a:ext cx="5131004" cy="1641846"/>
            </a:xfrm>
            <a:prstGeom prst="ellipse">
              <a:avLst/>
            </a:prstGeom>
            <a:gradFill rotWithShape="1">
              <a:gsLst>
                <a:gs pos="0">
                  <a:srgbClr val="D7D8D9"/>
                </a:gs>
                <a:gs pos="100000">
                  <a:srgbClr val="FFFFFF"/>
                </a:gs>
              </a:gsLst>
              <a:lin ang="16200000"/>
            </a:gradFill>
            <a:ln w="9525" algn="ctr">
              <a:solidFill>
                <a:srgbClr val="C1C2C4"/>
              </a:solidFill>
              <a:round/>
              <a:headEnd/>
              <a:tailEnd/>
            </a:ln>
          </p:spPr>
          <p:txBody>
            <a:bodyPr anchor="ctr"/>
            <a:lstStyle/>
            <a:p>
              <a:endParaRPr lang="da-DK" altLang="zh-CN" b="1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37" name="组合 36"/>
          <p:cNvGrpSpPr>
            <a:grpSpLocks/>
          </p:cNvGrpSpPr>
          <p:nvPr/>
        </p:nvGrpSpPr>
        <p:grpSpPr bwMode="auto">
          <a:xfrm>
            <a:off x="6043613" y="3243263"/>
            <a:ext cx="1955800" cy="1355725"/>
            <a:chOff x="6072584" y="2541736"/>
            <a:chExt cx="1955800" cy="1355725"/>
          </a:xfrm>
        </p:grpSpPr>
        <p:grpSp>
          <p:nvGrpSpPr>
            <p:cNvPr id="7222" name="Gruppe 199"/>
            <p:cNvGrpSpPr>
              <a:grpSpLocks/>
            </p:cNvGrpSpPr>
            <p:nvPr/>
          </p:nvGrpSpPr>
          <p:grpSpPr bwMode="auto">
            <a:xfrm>
              <a:off x="6072584" y="2541736"/>
              <a:ext cx="1955800" cy="1355725"/>
              <a:chOff x="2636520" y="2831705"/>
              <a:chExt cx="1919605" cy="1330207"/>
            </a:xfrm>
          </p:grpSpPr>
          <p:sp>
            <p:nvSpPr>
              <p:cNvPr id="8" name="Ellipse 100"/>
              <p:cNvSpPr/>
              <p:nvPr/>
            </p:nvSpPr>
            <p:spPr bwMode="auto">
              <a:xfrm>
                <a:off x="2636520" y="3774026"/>
                <a:ext cx="1919605" cy="387886"/>
              </a:xfrm>
              <a:prstGeom prst="ellipse">
                <a:avLst/>
              </a:prstGeom>
              <a:gradFill flip="none" rotWithShape="1">
                <a:gsLst>
                  <a:gs pos="24000">
                    <a:sysClr val="windowText" lastClr="000000">
                      <a:alpha val="22000"/>
                    </a:sysClr>
                  </a:gs>
                  <a:gs pos="100000">
                    <a:sysClr val="window" lastClr="FFFFFF">
                      <a:alpha val="0"/>
                    </a:sysClr>
                  </a:gs>
                </a:gsLst>
                <a:path path="shape">
                  <a:fillToRect l="50000" t="50000" r="50000" b="50000"/>
                </a:path>
                <a:tileRect/>
              </a:gradFill>
              <a:ln w="9525" cap="flat" cmpd="sng" algn="ctr">
                <a:noFill/>
                <a:prstDash val="solid"/>
              </a:ln>
              <a:effectLst/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itchFamily="-65" charset="0"/>
                    <a:ea typeface="ＭＳ Ｐゴシック" pitchFamily="-65" charset="-128"/>
                  </a:defRPr>
                </a:lvl1pPr>
                <a:lvl2pPr marL="37931725" indent="-37474525">
                  <a:defRPr>
                    <a:solidFill>
                      <a:schemeClr val="tx1"/>
                    </a:solidFill>
                    <a:latin typeface="Calibri" pitchFamily="-65" charset="0"/>
                    <a:ea typeface="ＭＳ Ｐゴシック" pitchFamily="-65" charset="-128"/>
                  </a:defRPr>
                </a:lvl2pPr>
                <a:lvl3pPr>
                  <a:defRPr>
                    <a:solidFill>
                      <a:schemeClr val="tx1"/>
                    </a:solidFill>
                    <a:latin typeface="Calibri" pitchFamily="-65" charset="0"/>
                    <a:ea typeface="ＭＳ Ｐゴシック" pitchFamily="-65" charset="-128"/>
                  </a:defRPr>
                </a:lvl3pPr>
                <a:lvl4pPr>
                  <a:defRPr>
                    <a:solidFill>
                      <a:schemeClr val="tx1"/>
                    </a:solidFill>
                    <a:latin typeface="Calibri" pitchFamily="-65" charset="0"/>
                    <a:ea typeface="ＭＳ Ｐゴシック" pitchFamily="-65" charset="-128"/>
                  </a:defRPr>
                </a:lvl4pPr>
                <a:lvl5pPr>
                  <a:defRPr>
                    <a:solidFill>
                      <a:schemeClr val="tx1"/>
                    </a:solidFill>
                    <a:latin typeface="Calibri" pitchFamily="-65" charset="0"/>
                    <a:ea typeface="ＭＳ Ｐゴシック" pitchFamily="-65" charset="-128"/>
                  </a:defRPr>
                </a:lvl5pPr>
                <a:lvl6pPr marL="4572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-65" charset="0"/>
                    <a:ea typeface="ＭＳ Ｐゴシック" pitchFamily="-65" charset="-128"/>
                  </a:defRPr>
                </a:lvl6pPr>
                <a:lvl7pPr marL="9144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-65" charset="0"/>
                    <a:ea typeface="ＭＳ Ｐゴシック" pitchFamily="-65" charset="-128"/>
                  </a:defRPr>
                </a:lvl7pPr>
                <a:lvl8pPr marL="1371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-65" charset="0"/>
                    <a:ea typeface="ＭＳ Ｐゴシック" pitchFamily="-65" charset="-128"/>
                  </a:defRPr>
                </a:lvl8pPr>
                <a:lvl9pPr marL="18288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-65" charset="0"/>
                    <a:ea typeface="ＭＳ Ｐゴシック" pitchFamily="-65" charset="-128"/>
                  </a:defRPr>
                </a:lvl9pPr>
              </a:lstStyle>
              <a:p>
                <a:pPr>
                  <a:defRPr/>
                </a:pPr>
                <a:endParaRPr lang="da-DK" b="1" smtClean="0">
                  <a:latin typeface="微软雅黑" pitchFamily="34" charset="-122"/>
                  <a:ea typeface="微软雅黑" pitchFamily="34" charset="-122"/>
                </a:endParaRPr>
              </a:p>
            </p:txBody>
          </p:sp>
          <p:grpSp>
            <p:nvGrpSpPr>
              <p:cNvPr id="7227" name="Gruppe 91"/>
              <p:cNvGrpSpPr>
                <a:grpSpLocks/>
              </p:cNvGrpSpPr>
              <p:nvPr/>
            </p:nvGrpSpPr>
            <p:grpSpPr bwMode="auto">
              <a:xfrm>
                <a:off x="2976835" y="2831705"/>
                <a:ext cx="1198925" cy="1187339"/>
                <a:chOff x="1071835" y="2920232"/>
                <a:chExt cx="1427572" cy="1413777"/>
              </a:xfrm>
            </p:grpSpPr>
            <p:sp>
              <p:nvSpPr>
                <p:cNvPr id="10" name="Ellipse 44"/>
                <p:cNvSpPr/>
                <p:nvPr/>
              </p:nvSpPr>
              <p:spPr bwMode="auto">
                <a:xfrm rot="21052097">
                  <a:off x="1085754" y="2920232"/>
                  <a:ext cx="1413653" cy="1413777"/>
                </a:xfrm>
                <a:prstGeom prst="ellipse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 w="9525" cap="flat" cmpd="sng" algn="ctr">
                  <a:solidFill>
                    <a:srgbClr val="002060"/>
                  </a:solidFill>
                  <a:prstDash val="solid"/>
                </a:ln>
                <a:effectLst>
                  <a:innerShdw blurRad="190500" dist="114300" dir="5640000">
                    <a:srgbClr val="000000">
                      <a:alpha val="37000"/>
                    </a:srgbClr>
                  </a:innerShdw>
                </a:effec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itchFamily="-65" charset="0"/>
                      <a:ea typeface="ＭＳ Ｐゴシック" pitchFamily="-65" charset="-128"/>
                    </a:defRPr>
                  </a:lvl1pPr>
                  <a:lvl2pPr marL="37931725" indent="-37474525">
                    <a:defRPr>
                      <a:solidFill>
                        <a:schemeClr val="tx1"/>
                      </a:solidFill>
                      <a:latin typeface="Calibri" pitchFamily="-65" charset="0"/>
                      <a:ea typeface="ＭＳ Ｐゴシック" pitchFamily="-65" charset="-128"/>
                    </a:defRPr>
                  </a:lvl2pPr>
                  <a:lvl3pPr>
                    <a:defRPr>
                      <a:solidFill>
                        <a:schemeClr val="tx1"/>
                      </a:solidFill>
                      <a:latin typeface="Calibri" pitchFamily="-65" charset="0"/>
                      <a:ea typeface="ＭＳ Ｐゴシック" pitchFamily="-65" charset="-128"/>
                    </a:defRPr>
                  </a:lvl3pPr>
                  <a:lvl4pPr>
                    <a:defRPr>
                      <a:solidFill>
                        <a:schemeClr val="tx1"/>
                      </a:solidFill>
                      <a:latin typeface="Calibri" pitchFamily="-65" charset="0"/>
                      <a:ea typeface="ＭＳ Ｐゴシック" pitchFamily="-65" charset="-128"/>
                    </a:defRPr>
                  </a:lvl4pPr>
                  <a:lvl5pPr>
                    <a:defRPr>
                      <a:solidFill>
                        <a:schemeClr val="tx1"/>
                      </a:solidFill>
                      <a:latin typeface="Calibri" pitchFamily="-65" charset="0"/>
                      <a:ea typeface="ＭＳ Ｐゴシック" pitchFamily="-65" charset="-128"/>
                    </a:defRPr>
                  </a:lvl5pPr>
                  <a:lvl6pPr marL="4572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-65" charset="0"/>
                      <a:ea typeface="ＭＳ Ｐゴシック" pitchFamily="-65" charset="-128"/>
                    </a:defRPr>
                  </a:lvl6pPr>
                  <a:lvl7pPr marL="9144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-65" charset="0"/>
                      <a:ea typeface="ＭＳ Ｐゴシック" pitchFamily="-65" charset="-128"/>
                    </a:defRPr>
                  </a:lvl7pPr>
                  <a:lvl8pPr marL="1371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-65" charset="0"/>
                      <a:ea typeface="ＭＳ Ｐゴシック" pitchFamily="-65" charset="-128"/>
                    </a:defRPr>
                  </a:lvl8pPr>
                  <a:lvl9pPr marL="18288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-65" charset="0"/>
                      <a:ea typeface="ＭＳ Ｐゴシック" pitchFamily="-65" charset="-128"/>
                    </a:defRPr>
                  </a:lvl9pPr>
                </a:lstStyle>
                <a:p>
                  <a:pPr>
                    <a:defRPr/>
                  </a:pPr>
                  <a:endParaRPr lang="da-DK" b="1" smtClean="0"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7231" name="Ellipse 45"/>
                <p:cNvSpPr>
                  <a:spLocks noChangeArrowheads="1"/>
                </p:cNvSpPr>
                <p:nvPr/>
              </p:nvSpPr>
              <p:spPr bwMode="auto">
                <a:xfrm>
                  <a:off x="1284424" y="2949907"/>
                  <a:ext cx="1027820" cy="76598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>
                        <a:alpha val="0"/>
                      </a:srgbClr>
                    </a:gs>
                    <a:gs pos="100000">
                      <a:srgbClr val="FFFCF9">
                        <a:alpha val="76999"/>
                      </a:srgbClr>
                    </a:gs>
                  </a:gsLst>
                  <a:lin ang="16200000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 algn="ctr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endParaRPr lang="da-DK" altLang="zh-CN" b="1"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12" name="Måne 106"/>
                <p:cNvSpPr/>
                <p:nvPr/>
              </p:nvSpPr>
              <p:spPr bwMode="auto">
                <a:xfrm rot="16552097">
                  <a:off x="1446797" y="3308471"/>
                  <a:ext cx="622393" cy="1372317"/>
                </a:xfrm>
                <a:prstGeom prst="moon">
                  <a:avLst>
                    <a:gd name="adj" fmla="val 18952"/>
                  </a:avLst>
                </a:prstGeom>
                <a:gradFill flip="none" rotWithShape="1">
                  <a:gsLst>
                    <a:gs pos="24000">
                      <a:sysClr val="windowText" lastClr="000000">
                        <a:alpha val="24000"/>
                      </a:sysClr>
                    </a:gs>
                    <a:gs pos="100000">
                      <a:sysClr val="window" lastClr="FFFFFF">
                        <a:alpha val="0"/>
                      </a:sys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9525" cap="flat" cmpd="sng" algn="ctr">
                  <a:noFill/>
                  <a:prstDash val="solid"/>
                </a:ln>
                <a:effectLst/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itchFamily="-65" charset="0"/>
                      <a:ea typeface="ＭＳ Ｐゴシック" pitchFamily="-65" charset="-128"/>
                    </a:defRPr>
                  </a:lvl1pPr>
                  <a:lvl2pPr marL="37931725" indent="-37474525">
                    <a:defRPr>
                      <a:solidFill>
                        <a:schemeClr val="tx1"/>
                      </a:solidFill>
                      <a:latin typeface="Calibri" pitchFamily="-65" charset="0"/>
                      <a:ea typeface="ＭＳ Ｐゴシック" pitchFamily="-65" charset="-128"/>
                    </a:defRPr>
                  </a:lvl2pPr>
                  <a:lvl3pPr>
                    <a:defRPr>
                      <a:solidFill>
                        <a:schemeClr val="tx1"/>
                      </a:solidFill>
                      <a:latin typeface="Calibri" pitchFamily="-65" charset="0"/>
                      <a:ea typeface="ＭＳ Ｐゴシック" pitchFamily="-65" charset="-128"/>
                    </a:defRPr>
                  </a:lvl3pPr>
                  <a:lvl4pPr>
                    <a:defRPr>
                      <a:solidFill>
                        <a:schemeClr val="tx1"/>
                      </a:solidFill>
                      <a:latin typeface="Calibri" pitchFamily="-65" charset="0"/>
                      <a:ea typeface="ＭＳ Ｐゴシック" pitchFamily="-65" charset="-128"/>
                    </a:defRPr>
                  </a:lvl4pPr>
                  <a:lvl5pPr>
                    <a:defRPr>
                      <a:solidFill>
                        <a:schemeClr val="tx1"/>
                      </a:solidFill>
                      <a:latin typeface="Calibri" pitchFamily="-65" charset="0"/>
                      <a:ea typeface="ＭＳ Ｐゴシック" pitchFamily="-65" charset="-128"/>
                    </a:defRPr>
                  </a:lvl5pPr>
                  <a:lvl6pPr marL="4572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-65" charset="0"/>
                      <a:ea typeface="ＭＳ Ｐゴシック" pitchFamily="-65" charset="-128"/>
                    </a:defRPr>
                  </a:lvl6pPr>
                  <a:lvl7pPr marL="9144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-65" charset="0"/>
                      <a:ea typeface="ＭＳ Ｐゴシック" pitchFamily="-65" charset="-128"/>
                    </a:defRPr>
                  </a:lvl7pPr>
                  <a:lvl8pPr marL="1371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-65" charset="0"/>
                      <a:ea typeface="ＭＳ Ｐゴシック" pitchFamily="-65" charset="-128"/>
                    </a:defRPr>
                  </a:lvl8pPr>
                  <a:lvl9pPr marL="18288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-65" charset="0"/>
                      <a:ea typeface="ＭＳ Ｐゴシック" pitchFamily="-65" charset="-128"/>
                    </a:defRPr>
                  </a:lvl9pPr>
                </a:lstStyle>
                <a:p>
                  <a:pPr>
                    <a:defRPr/>
                  </a:pPr>
                  <a:endParaRPr lang="da-DK" b="1" smtClean="0"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</p:grpSp>
        </p:grpSp>
        <p:sp>
          <p:nvSpPr>
            <p:cNvPr id="7223" name="Rektangel 122"/>
            <p:cNvSpPr>
              <a:spLocks noChangeArrowheads="1"/>
            </p:cNvSpPr>
            <p:nvPr/>
          </p:nvSpPr>
          <p:spPr bwMode="auto">
            <a:xfrm>
              <a:off x="6535216" y="2689944"/>
              <a:ext cx="1096963" cy="830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zh-CN" altLang="en-US" sz="2400" b="1" noProof="1">
                  <a:latin typeface="微软雅黑" pitchFamily="34" charset="-122"/>
                  <a:ea typeface="微软雅黑" pitchFamily="34" charset="-122"/>
                  <a:cs typeface="Arial" charset="0"/>
                </a:rPr>
                <a:t>早上集合</a:t>
              </a:r>
              <a:endParaRPr lang="zh-CN" altLang="zh-CN" sz="2400" b="1" noProof="1">
                <a:latin typeface="微软雅黑" pitchFamily="34" charset="-122"/>
                <a:ea typeface="微软雅黑" pitchFamily="34" charset="-122"/>
                <a:cs typeface="Arial" charset="0"/>
              </a:endParaRPr>
            </a:p>
          </p:txBody>
        </p:sp>
      </p:grpSp>
      <p:grpSp>
        <p:nvGrpSpPr>
          <p:cNvPr id="39" name="组合 38"/>
          <p:cNvGrpSpPr>
            <a:grpSpLocks/>
          </p:cNvGrpSpPr>
          <p:nvPr/>
        </p:nvGrpSpPr>
        <p:grpSpPr bwMode="auto">
          <a:xfrm>
            <a:off x="3436938" y="3981450"/>
            <a:ext cx="2324100" cy="1608138"/>
            <a:chOff x="3465909" y="3279924"/>
            <a:chExt cx="2324100" cy="1608137"/>
          </a:xfrm>
        </p:grpSpPr>
        <p:grpSp>
          <p:nvGrpSpPr>
            <p:cNvPr id="7209" name="Gruppe 199"/>
            <p:cNvGrpSpPr>
              <a:grpSpLocks/>
            </p:cNvGrpSpPr>
            <p:nvPr/>
          </p:nvGrpSpPr>
          <p:grpSpPr bwMode="auto">
            <a:xfrm>
              <a:off x="3465909" y="3279924"/>
              <a:ext cx="2324100" cy="1608137"/>
              <a:chOff x="2636520" y="2831705"/>
              <a:chExt cx="1919605" cy="1330207"/>
            </a:xfrm>
          </p:grpSpPr>
          <p:sp>
            <p:nvSpPr>
              <p:cNvPr id="14" name="Ellipse 110"/>
              <p:cNvSpPr/>
              <p:nvPr/>
            </p:nvSpPr>
            <p:spPr bwMode="auto">
              <a:xfrm>
                <a:off x="2636520" y="3774026"/>
                <a:ext cx="1919605" cy="387886"/>
              </a:xfrm>
              <a:prstGeom prst="ellipse">
                <a:avLst/>
              </a:prstGeom>
              <a:gradFill flip="none" rotWithShape="1">
                <a:gsLst>
                  <a:gs pos="24000">
                    <a:sysClr val="windowText" lastClr="000000">
                      <a:alpha val="22000"/>
                    </a:sysClr>
                  </a:gs>
                  <a:gs pos="100000">
                    <a:sysClr val="window" lastClr="FFFFFF">
                      <a:alpha val="0"/>
                    </a:sysClr>
                  </a:gs>
                </a:gsLst>
                <a:path path="shape">
                  <a:fillToRect l="50000" t="50000" r="50000" b="50000"/>
                </a:path>
                <a:tileRect/>
              </a:gradFill>
              <a:ln w="9525" cap="flat" cmpd="sng" algn="ctr">
                <a:noFill/>
                <a:prstDash val="solid"/>
              </a:ln>
              <a:effectLst/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itchFamily="-65" charset="0"/>
                    <a:ea typeface="ＭＳ Ｐゴシック" pitchFamily="-65" charset="-128"/>
                  </a:defRPr>
                </a:lvl1pPr>
                <a:lvl2pPr marL="37931725" indent="-37474525">
                  <a:defRPr>
                    <a:solidFill>
                      <a:schemeClr val="tx1"/>
                    </a:solidFill>
                    <a:latin typeface="Calibri" pitchFamily="-65" charset="0"/>
                    <a:ea typeface="ＭＳ Ｐゴシック" pitchFamily="-65" charset="-128"/>
                  </a:defRPr>
                </a:lvl2pPr>
                <a:lvl3pPr>
                  <a:defRPr>
                    <a:solidFill>
                      <a:schemeClr val="tx1"/>
                    </a:solidFill>
                    <a:latin typeface="Calibri" pitchFamily="-65" charset="0"/>
                    <a:ea typeface="ＭＳ Ｐゴシック" pitchFamily="-65" charset="-128"/>
                  </a:defRPr>
                </a:lvl3pPr>
                <a:lvl4pPr>
                  <a:defRPr>
                    <a:solidFill>
                      <a:schemeClr val="tx1"/>
                    </a:solidFill>
                    <a:latin typeface="Calibri" pitchFamily="-65" charset="0"/>
                    <a:ea typeface="ＭＳ Ｐゴシック" pitchFamily="-65" charset="-128"/>
                  </a:defRPr>
                </a:lvl4pPr>
                <a:lvl5pPr>
                  <a:defRPr>
                    <a:solidFill>
                      <a:schemeClr val="tx1"/>
                    </a:solidFill>
                    <a:latin typeface="Calibri" pitchFamily="-65" charset="0"/>
                    <a:ea typeface="ＭＳ Ｐゴシック" pitchFamily="-65" charset="-128"/>
                  </a:defRPr>
                </a:lvl5pPr>
                <a:lvl6pPr marL="4572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-65" charset="0"/>
                    <a:ea typeface="ＭＳ Ｐゴシック" pitchFamily="-65" charset="-128"/>
                  </a:defRPr>
                </a:lvl6pPr>
                <a:lvl7pPr marL="9144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-65" charset="0"/>
                    <a:ea typeface="ＭＳ Ｐゴシック" pitchFamily="-65" charset="-128"/>
                  </a:defRPr>
                </a:lvl7pPr>
                <a:lvl8pPr marL="1371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-65" charset="0"/>
                    <a:ea typeface="ＭＳ Ｐゴシック" pitchFamily="-65" charset="-128"/>
                  </a:defRPr>
                </a:lvl8pPr>
                <a:lvl9pPr marL="18288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-65" charset="0"/>
                    <a:ea typeface="ＭＳ Ｐゴシック" pitchFamily="-65" charset="-128"/>
                  </a:defRPr>
                </a:lvl9pPr>
              </a:lstStyle>
              <a:p>
                <a:pPr>
                  <a:defRPr/>
                </a:pPr>
                <a:endParaRPr lang="da-DK" b="1" smtClean="0">
                  <a:latin typeface="微软雅黑" pitchFamily="34" charset="-122"/>
                  <a:ea typeface="微软雅黑" pitchFamily="34" charset="-122"/>
                </a:endParaRPr>
              </a:p>
            </p:txBody>
          </p:sp>
          <p:grpSp>
            <p:nvGrpSpPr>
              <p:cNvPr id="7214" name="Gruppe 91"/>
              <p:cNvGrpSpPr>
                <a:grpSpLocks/>
              </p:cNvGrpSpPr>
              <p:nvPr/>
            </p:nvGrpSpPr>
            <p:grpSpPr bwMode="auto">
              <a:xfrm>
                <a:off x="2976835" y="2831705"/>
                <a:ext cx="1198925" cy="1187339"/>
                <a:chOff x="1071835" y="2920232"/>
                <a:chExt cx="1427572" cy="1413777"/>
              </a:xfrm>
            </p:grpSpPr>
            <p:sp>
              <p:nvSpPr>
                <p:cNvPr id="16" name="Ellipse 44"/>
                <p:cNvSpPr/>
                <p:nvPr/>
              </p:nvSpPr>
              <p:spPr bwMode="auto">
                <a:xfrm rot="21052097">
                  <a:off x="1085754" y="2920232"/>
                  <a:ext cx="1413653" cy="1413777"/>
                </a:xfrm>
                <a:prstGeom prst="ellipse">
                  <a:avLst/>
                </a:prstGeom>
                <a:solidFill>
                  <a:srgbClr val="3366FF"/>
                </a:solidFill>
                <a:ln w="9525" cap="flat" cmpd="sng" algn="ctr">
                  <a:solidFill>
                    <a:srgbClr val="0081BE">
                      <a:lumMod val="75000"/>
                    </a:srgbClr>
                  </a:solidFill>
                  <a:prstDash val="solid"/>
                </a:ln>
                <a:effectLst>
                  <a:innerShdw blurRad="190500" dist="114300" dir="5640000">
                    <a:srgbClr val="000000">
                      <a:alpha val="37000"/>
                    </a:srgbClr>
                  </a:innerShdw>
                </a:effec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itchFamily="-65" charset="0"/>
                      <a:ea typeface="ＭＳ Ｐゴシック" pitchFamily="-65" charset="-128"/>
                    </a:defRPr>
                  </a:lvl1pPr>
                  <a:lvl2pPr marL="37931725" indent="-37474525">
                    <a:defRPr>
                      <a:solidFill>
                        <a:schemeClr val="tx1"/>
                      </a:solidFill>
                      <a:latin typeface="Calibri" pitchFamily="-65" charset="0"/>
                      <a:ea typeface="ＭＳ Ｐゴシック" pitchFamily="-65" charset="-128"/>
                    </a:defRPr>
                  </a:lvl2pPr>
                  <a:lvl3pPr>
                    <a:defRPr>
                      <a:solidFill>
                        <a:schemeClr val="tx1"/>
                      </a:solidFill>
                      <a:latin typeface="Calibri" pitchFamily="-65" charset="0"/>
                      <a:ea typeface="ＭＳ Ｐゴシック" pitchFamily="-65" charset="-128"/>
                    </a:defRPr>
                  </a:lvl3pPr>
                  <a:lvl4pPr>
                    <a:defRPr>
                      <a:solidFill>
                        <a:schemeClr val="tx1"/>
                      </a:solidFill>
                      <a:latin typeface="Calibri" pitchFamily="-65" charset="0"/>
                      <a:ea typeface="ＭＳ Ｐゴシック" pitchFamily="-65" charset="-128"/>
                    </a:defRPr>
                  </a:lvl4pPr>
                  <a:lvl5pPr>
                    <a:defRPr>
                      <a:solidFill>
                        <a:schemeClr val="tx1"/>
                      </a:solidFill>
                      <a:latin typeface="Calibri" pitchFamily="-65" charset="0"/>
                      <a:ea typeface="ＭＳ Ｐゴシック" pitchFamily="-65" charset="-128"/>
                    </a:defRPr>
                  </a:lvl5pPr>
                  <a:lvl6pPr marL="4572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-65" charset="0"/>
                      <a:ea typeface="ＭＳ Ｐゴシック" pitchFamily="-65" charset="-128"/>
                    </a:defRPr>
                  </a:lvl6pPr>
                  <a:lvl7pPr marL="9144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-65" charset="0"/>
                      <a:ea typeface="ＭＳ Ｐゴシック" pitchFamily="-65" charset="-128"/>
                    </a:defRPr>
                  </a:lvl7pPr>
                  <a:lvl8pPr marL="1371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-65" charset="0"/>
                      <a:ea typeface="ＭＳ Ｐゴシック" pitchFamily="-65" charset="-128"/>
                    </a:defRPr>
                  </a:lvl8pPr>
                  <a:lvl9pPr marL="18288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-65" charset="0"/>
                      <a:ea typeface="ＭＳ Ｐゴシック" pitchFamily="-65" charset="-128"/>
                    </a:defRPr>
                  </a:lvl9pPr>
                </a:lstStyle>
                <a:p>
                  <a:pPr>
                    <a:defRPr/>
                  </a:pPr>
                  <a:endParaRPr lang="da-DK" b="1" smtClean="0"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7218" name="Ellipse 45"/>
                <p:cNvSpPr>
                  <a:spLocks noChangeArrowheads="1"/>
                </p:cNvSpPr>
                <p:nvPr/>
              </p:nvSpPr>
              <p:spPr bwMode="auto">
                <a:xfrm>
                  <a:off x="1284880" y="2949939"/>
                  <a:ext cx="1028874" cy="767711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>
                        <a:alpha val="0"/>
                      </a:srgbClr>
                    </a:gs>
                    <a:gs pos="100000">
                      <a:srgbClr val="FFFCF9">
                        <a:alpha val="76999"/>
                      </a:srgbClr>
                    </a:gs>
                  </a:gsLst>
                  <a:lin ang="16200000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 algn="ctr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endParaRPr lang="da-DK" altLang="zh-CN" b="1"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18" name="Måne 115"/>
                <p:cNvSpPr/>
                <p:nvPr/>
              </p:nvSpPr>
              <p:spPr bwMode="auto">
                <a:xfrm rot="16552097">
                  <a:off x="1446797" y="3308471"/>
                  <a:ext cx="622393" cy="1372317"/>
                </a:xfrm>
                <a:prstGeom prst="moon">
                  <a:avLst>
                    <a:gd name="adj" fmla="val 18952"/>
                  </a:avLst>
                </a:prstGeom>
                <a:gradFill flip="none" rotWithShape="1">
                  <a:gsLst>
                    <a:gs pos="24000">
                      <a:sysClr val="windowText" lastClr="000000">
                        <a:alpha val="24000"/>
                      </a:sysClr>
                    </a:gs>
                    <a:gs pos="100000">
                      <a:sysClr val="window" lastClr="FFFFFF">
                        <a:alpha val="0"/>
                      </a:sys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9525" cap="flat" cmpd="sng" algn="ctr">
                  <a:noFill/>
                  <a:prstDash val="solid"/>
                </a:ln>
                <a:effectLst/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itchFamily="-65" charset="0"/>
                      <a:ea typeface="ＭＳ Ｐゴシック" pitchFamily="-65" charset="-128"/>
                    </a:defRPr>
                  </a:lvl1pPr>
                  <a:lvl2pPr marL="37931725" indent="-37474525">
                    <a:defRPr>
                      <a:solidFill>
                        <a:schemeClr val="tx1"/>
                      </a:solidFill>
                      <a:latin typeface="Calibri" pitchFamily="-65" charset="0"/>
                      <a:ea typeface="ＭＳ Ｐゴシック" pitchFamily="-65" charset="-128"/>
                    </a:defRPr>
                  </a:lvl2pPr>
                  <a:lvl3pPr>
                    <a:defRPr>
                      <a:solidFill>
                        <a:schemeClr val="tx1"/>
                      </a:solidFill>
                      <a:latin typeface="Calibri" pitchFamily="-65" charset="0"/>
                      <a:ea typeface="ＭＳ Ｐゴシック" pitchFamily="-65" charset="-128"/>
                    </a:defRPr>
                  </a:lvl3pPr>
                  <a:lvl4pPr>
                    <a:defRPr>
                      <a:solidFill>
                        <a:schemeClr val="tx1"/>
                      </a:solidFill>
                      <a:latin typeface="Calibri" pitchFamily="-65" charset="0"/>
                      <a:ea typeface="ＭＳ Ｐゴシック" pitchFamily="-65" charset="-128"/>
                    </a:defRPr>
                  </a:lvl4pPr>
                  <a:lvl5pPr>
                    <a:defRPr>
                      <a:solidFill>
                        <a:schemeClr val="tx1"/>
                      </a:solidFill>
                      <a:latin typeface="Calibri" pitchFamily="-65" charset="0"/>
                      <a:ea typeface="ＭＳ Ｐゴシック" pitchFamily="-65" charset="-128"/>
                    </a:defRPr>
                  </a:lvl5pPr>
                  <a:lvl6pPr marL="4572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-65" charset="0"/>
                      <a:ea typeface="ＭＳ Ｐゴシック" pitchFamily="-65" charset="-128"/>
                    </a:defRPr>
                  </a:lvl6pPr>
                  <a:lvl7pPr marL="9144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-65" charset="0"/>
                      <a:ea typeface="ＭＳ Ｐゴシック" pitchFamily="-65" charset="-128"/>
                    </a:defRPr>
                  </a:lvl7pPr>
                  <a:lvl8pPr marL="1371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-65" charset="0"/>
                      <a:ea typeface="ＭＳ Ｐゴシック" pitchFamily="-65" charset="-128"/>
                    </a:defRPr>
                  </a:lvl8pPr>
                  <a:lvl9pPr marL="18288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-65" charset="0"/>
                      <a:ea typeface="ＭＳ Ｐゴシック" pitchFamily="-65" charset="-128"/>
                    </a:defRPr>
                  </a:lvl9pPr>
                </a:lstStyle>
                <a:p>
                  <a:pPr>
                    <a:defRPr/>
                  </a:pPr>
                  <a:endParaRPr lang="da-DK" b="1" smtClean="0"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</p:grpSp>
        </p:grpSp>
        <p:sp>
          <p:nvSpPr>
            <p:cNvPr id="7210" name="Rektangel 123"/>
            <p:cNvSpPr>
              <a:spLocks noChangeArrowheads="1"/>
            </p:cNvSpPr>
            <p:nvPr/>
          </p:nvSpPr>
          <p:spPr bwMode="auto">
            <a:xfrm>
              <a:off x="4068514" y="3554040"/>
              <a:ext cx="1098550" cy="9541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zh-CN" altLang="en-US" sz="2800" b="1" noProof="1">
                  <a:latin typeface="微软雅黑" pitchFamily="34" charset="-122"/>
                  <a:ea typeface="微软雅黑" pitchFamily="34" charset="-122"/>
                  <a:cs typeface="Arial" charset="0"/>
                </a:rPr>
                <a:t>宵禁时间</a:t>
              </a:r>
              <a:endParaRPr lang="zh-CN" altLang="zh-CN" sz="2800" b="1" noProof="1">
                <a:latin typeface="微软雅黑" pitchFamily="34" charset="-122"/>
                <a:ea typeface="微软雅黑" pitchFamily="34" charset="-122"/>
                <a:cs typeface="Arial" charset="0"/>
              </a:endParaRPr>
            </a:p>
          </p:txBody>
        </p:sp>
      </p:grpSp>
      <p:grpSp>
        <p:nvGrpSpPr>
          <p:cNvPr id="38" name="组合 37"/>
          <p:cNvGrpSpPr>
            <a:grpSpLocks/>
          </p:cNvGrpSpPr>
          <p:nvPr/>
        </p:nvGrpSpPr>
        <p:grpSpPr bwMode="auto">
          <a:xfrm>
            <a:off x="1187450" y="3322638"/>
            <a:ext cx="1804988" cy="1249362"/>
            <a:chOff x="1216422" y="2621111"/>
            <a:chExt cx="1804987" cy="1249363"/>
          </a:xfrm>
        </p:grpSpPr>
        <p:grpSp>
          <p:nvGrpSpPr>
            <p:cNvPr id="7196" name="Gruppe 199"/>
            <p:cNvGrpSpPr>
              <a:grpSpLocks/>
            </p:cNvGrpSpPr>
            <p:nvPr/>
          </p:nvGrpSpPr>
          <p:grpSpPr bwMode="auto">
            <a:xfrm>
              <a:off x="1216422" y="2621111"/>
              <a:ext cx="1804987" cy="1249363"/>
              <a:chOff x="2636520" y="2831705"/>
              <a:chExt cx="1919605" cy="1330207"/>
            </a:xfrm>
          </p:grpSpPr>
          <p:sp>
            <p:nvSpPr>
              <p:cNvPr id="20" name="Ellipse 117"/>
              <p:cNvSpPr/>
              <p:nvPr/>
            </p:nvSpPr>
            <p:spPr bwMode="auto">
              <a:xfrm>
                <a:off x="2636520" y="3774026"/>
                <a:ext cx="1919605" cy="387886"/>
              </a:xfrm>
              <a:prstGeom prst="ellipse">
                <a:avLst/>
              </a:prstGeom>
              <a:gradFill flip="none" rotWithShape="1">
                <a:gsLst>
                  <a:gs pos="24000">
                    <a:sysClr val="windowText" lastClr="000000">
                      <a:alpha val="22000"/>
                    </a:sysClr>
                  </a:gs>
                  <a:gs pos="100000">
                    <a:sysClr val="window" lastClr="FFFFFF">
                      <a:alpha val="0"/>
                    </a:sysClr>
                  </a:gs>
                </a:gsLst>
                <a:path path="shape">
                  <a:fillToRect l="50000" t="50000" r="50000" b="50000"/>
                </a:path>
                <a:tileRect/>
              </a:gradFill>
              <a:ln w="9525" cap="flat" cmpd="sng" algn="ctr">
                <a:noFill/>
                <a:prstDash val="solid"/>
              </a:ln>
              <a:effectLst/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itchFamily="-65" charset="0"/>
                    <a:ea typeface="ＭＳ Ｐゴシック" pitchFamily="-65" charset="-128"/>
                  </a:defRPr>
                </a:lvl1pPr>
                <a:lvl2pPr marL="37931725" indent="-37474525">
                  <a:defRPr>
                    <a:solidFill>
                      <a:schemeClr val="tx1"/>
                    </a:solidFill>
                    <a:latin typeface="Calibri" pitchFamily="-65" charset="0"/>
                    <a:ea typeface="ＭＳ Ｐゴシック" pitchFamily="-65" charset="-128"/>
                  </a:defRPr>
                </a:lvl2pPr>
                <a:lvl3pPr>
                  <a:defRPr>
                    <a:solidFill>
                      <a:schemeClr val="tx1"/>
                    </a:solidFill>
                    <a:latin typeface="Calibri" pitchFamily="-65" charset="0"/>
                    <a:ea typeface="ＭＳ Ｐゴシック" pitchFamily="-65" charset="-128"/>
                  </a:defRPr>
                </a:lvl3pPr>
                <a:lvl4pPr>
                  <a:defRPr>
                    <a:solidFill>
                      <a:schemeClr val="tx1"/>
                    </a:solidFill>
                    <a:latin typeface="Calibri" pitchFamily="-65" charset="0"/>
                    <a:ea typeface="ＭＳ Ｐゴシック" pitchFamily="-65" charset="-128"/>
                  </a:defRPr>
                </a:lvl4pPr>
                <a:lvl5pPr>
                  <a:defRPr>
                    <a:solidFill>
                      <a:schemeClr val="tx1"/>
                    </a:solidFill>
                    <a:latin typeface="Calibri" pitchFamily="-65" charset="0"/>
                    <a:ea typeface="ＭＳ Ｐゴシック" pitchFamily="-65" charset="-128"/>
                  </a:defRPr>
                </a:lvl5pPr>
                <a:lvl6pPr marL="4572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-65" charset="0"/>
                    <a:ea typeface="ＭＳ Ｐゴシック" pitchFamily="-65" charset="-128"/>
                  </a:defRPr>
                </a:lvl6pPr>
                <a:lvl7pPr marL="9144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-65" charset="0"/>
                    <a:ea typeface="ＭＳ Ｐゴシック" pitchFamily="-65" charset="-128"/>
                  </a:defRPr>
                </a:lvl7pPr>
                <a:lvl8pPr marL="1371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-65" charset="0"/>
                    <a:ea typeface="ＭＳ Ｐゴシック" pitchFamily="-65" charset="-128"/>
                  </a:defRPr>
                </a:lvl8pPr>
                <a:lvl9pPr marL="18288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-65" charset="0"/>
                    <a:ea typeface="ＭＳ Ｐゴシック" pitchFamily="-65" charset="-128"/>
                  </a:defRPr>
                </a:lvl9pPr>
              </a:lstStyle>
              <a:p>
                <a:pPr>
                  <a:defRPr/>
                </a:pPr>
                <a:endParaRPr lang="da-DK" b="1" smtClean="0">
                  <a:latin typeface="微软雅黑" pitchFamily="34" charset="-122"/>
                  <a:ea typeface="微软雅黑" pitchFamily="34" charset="-122"/>
                </a:endParaRPr>
              </a:p>
            </p:txBody>
          </p:sp>
          <p:grpSp>
            <p:nvGrpSpPr>
              <p:cNvPr id="7201" name="Gruppe 91"/>
              <p:cNvGrpSpPr>
                <a:grpSpLocks/>
              </p:cNvGrpSpPr>
              <p:nvPr/>
            </p:nvGrpSpPr>
            <p:grpSpPr bwMode="auto">
              <a:xfrm>
                <a:off x="2976835" y="2831705"/>
                <a:ext cx="1198925" cy="1187339"/>
                <a:chOff x="1071835" y="2920232"/>
                <a:chExt cx="1427572" cy="1413777"/>
              </a:xfrm>
            </p:grpSpPr>
            <p:sp>
              <p:nvSpPr>
                <p:cNvPr id="22" name="Ellipse 44"/>
                <p:cNvSpPr/>
                <p:nvPr/>
              </p:nvSpPr>
              <p:spPr bwMode="auto">
                <a:xfrm rot="21052097">
                  <a:off x="1085754" y="2920232"/>
                  <a:ext cx="1413653" cy="1413777"/>
                </a:xfrm>
                <a:prstGeom prst="ellipse">
                  <a:avLst/>
                </a:prstGeom>
                <a:solidFill>
                  <a:srgbClr val="FFC000"/>
                </a:solidFill>
                <a:ln w="9525" cap="flat" cmpd="sng" algn="ctr">
                  <a:solidFill>
                    <a:srgbClr val="97E4FF"/>
                  </a:solidFill>
                  <a:prstDash val="solid"/>
                </a:ln>
                <a:effectLst>
                  <a:innerShdw blurRad="190500" dist="114300" dir="5640000">
                    <a:srgbClr val="000000">
                      <a:alpha val="37000"/>
                    </a:srgbClr>
                  </a:innerShdw>
                </a:effec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itchFamily="-65" charset="0"/>
                      <a:ea typeface="ＭＳ Ｐゴシック" pitchFamily="-65" charset="-128"/>
                    </a:defRPr>
                  </a:lvl1pPr>
                  <a:lvl2pPr marL="37931725" indent="-37474525">
                    <a:defRPr>
                      <a:solidFill>
                        <a:schemeClr val="tx1"/>
                      </a:solidFill>
                      <a:latin typeface="Calibri" pitchFamily="-65" charset="0"/>
                      <a:ea typeface="ＭＳ Ｐゴシック" pitchFamily="-65" charset="-128"/>
                    </a:defRPr>
                  </a:lvl2pPr>
                  <a:lvl3pPr>
                    <a:defRPr>
                      <a:solidFill>
                        <a:schemeClr val="tx1"/>
                      </a:solidFill>
                      <a:latin typeface="Calibri" pitchFamily="-65" charset="0"/>
                      <a:ea typeface="ＭＳ Ｐゴシック" pitchFamily="-65" charset="-128"/>
                    </a:defRPr>
                  </a:lvl3pPr>
                  <a:lvl4pPr>
                    <a:defRPr>
                      <a:solidFill>
                        <a:schemeClr val="tx1"/>
                      </a:solidFill>
                      <a:latin typeface="Calibri" pitchFamily="-65" charset="0"/>
                      <a:ea typeface="ＭＳ Ｐゴシック" pitchFamily="-65" charset="-128"/>
                    </a:defRPr>
                  </a:lvl4pPr>
                  <a:lvl5pPr>
                    <a:defRPr>
                      <a:solidFill>
                        <a:schemeClr val="tx1"/>
                      </a:solidFill>
                      <a:latin typeface="Calibri" pitchFamily="-65" charset="0"/>
                      <a:ea typeface="ＭＳ Ｐゴシック" pitchFamily="-65" charset="-128"/>
                    </a:defRPr>
                  </a:lvl5pPr>
                  <a:lvl6pPr marL="4572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-65" charset="0"/>
                      <a:ea typeface="ＭＳ Ｐゴシック" pitchFamily="-65" charset="-128"/>
                    </a:defRPr>
                  </a:lvl6pPr>
                  <a:lvl7pPr marL="9144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-65" charset="0"/>
                      <a:ea typeface="ＭＳ Ｐゴシック" pitchFamily="-65" charset="-128"/>
                    </a:defRPr>
                  </a:lvl7pPr>
                  <a:lvl8pPr marL="1371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-65" charset="0"/>
                      <a:ea typeface="ＭＳ Ｐゴシック" pitchFamily="-65" charset="-128"/>
                    </a:defRPr>
                  </a:lvl8pPr>
                  <a:lvl9pPr marL="18288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-65" charset="0"/>
                      <a:ea typeface="ＭＳ Ｐゴシック" pitchFamily="-65" charset="-128"/>
                    </a:defRPr>
                  </a:lvl9pPr>
                </a:lstStyle>
                <a:p>
                  <a:pPr>
                    <a:defRPr/>
                  </a:pPr>
                  <a:endParaRPr lang="da-DK" b="1" smtClean="0"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7205" name="Ellipse 45"/>
                <p:cNvSpPr>
                  <a:spLocks noChangeArrowheads="1"/>
                </p:cNvSpPr>
                <p:nvPr/>
              </p:nvSpPr>
              <p:spPr bwMode="auto">
                <a:xfrm>
                  <a:off x="1285786" y="2950421"/>
                  <a:ext cx="1027255" cy="766788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>
                        <a:alpha val="0"/>
                      </a:srgbClr>
                    </a:gs>
                    <a:gs pos="100000">
                      <a:srgbClr val="FFFCF9">
                        <a:alpha val="76999"/>
                      </a:srgbClr>
                    </a:gs>
                  </a:gsLst>
                  <a:lin ang="16200000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 algn="ctr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endParaRPr lang="da-DK" altLang="zh-CN" b="1"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24" name="Måne 121"/>
                <p:cNvSpPr/>
                <p:nvPr/>
              </p:nvSpPr>
              <p:spPr bwMode="auto">
                <a:xfrm rot="16552097">
                  <a:off x="1446797" y="3308471"/>
                  <a:ext cx="622393" cy="1372317"/>
                </a:xfrm>
                <a:prstGeom prst="moon">
                  <a:avLst>
                    <a:gd name="adj" fmla="val 18952"/>
                  </a:avLst>
                </a:prstGeom>
                <a:gradFill flip="none" rotWithShape="1">
                  <a:gsLst>
                    <a:gs pos="24000">
                      <a:sysClr val="windowText" lastClr="000000">
                        <a:alpha val="8000"/>
                      </a:sysClr>
                    </a:gs>
                    <a:gs pos="100000">
                      <a:sysClr val="window" lastClr="FFFFFF">
                        <a:alpha val="0"/>
                      </a:sys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9525" cap="flat" cmpd="sng" algn="ctr">
                  <a:noFill/>
                  <a:prstDash val="solid"/>
                </a:ln>
                <a:effectLst/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itchFamily="-65" charset="0"/>
                      <a:ea typeface="ＭＳ Ｐゴシック" pitchFamily="-65" charset="-128"/>
                    </a:defRPr>
                  </a:lvl1pPr>
                  <a:lvl2pPr marL="37931725" indent="-37474525">
                    <a:defRPr>
                      <a:solidFill>
                        <a:schemeClr val="tx1"/>
                      </a:solidFill>
                      <a:latin typeface="Calibri" pitchFamily="-65" charset="0"/>
                      <a:ea typeface="ＭＳ Ｐゴシック" pitchFamily="-65" charset="-128"/>
                    </a:defRPr>
                  </a:lvl2pPr>
                  <a:lvl3pPr>
                    <a:defRPr>
                      <a:solidFill>
                        <a:schemeClr val="tx1"/>
                      </a:solidFill>
                      <a:latin typeface="Calibri" pitchFamily="-65" charset="0"/>
                      <a:ea typeface="ＭＳ Ｐゴシック" pitchFamily="-65" charset="-128"/>
                    </a:defRPr>
                  </a:lvl3pPr>
                  <a:lvl4pPr>
                    <a:defRPr>
                      <a:solidFill>
                        <a:schemeClr val="tx1"/>
                      </a:solidFill>
                      <a:latin typeface="Calibri" pitchFamily="-65" charset="0"/>
                      <a:ea typeface="ＭＳ Ｐゴシック" pitchFamily="-65" charset="-128"/>
                    </a:defRPr>
                  </a:lvl4pPr>
                  <a:lvl5pPr>
                    <a:defRPr>
                      <a:solidFill>
                        <a:schemeClr val="tx1"/>
                      </a:solidFill>
                      <a:latin typeface="Calibri" pitchFamily="-65" charset="0"/>
                      <a:ea typeface="ＭＳ Ｐゴシック" pitchFamily="-65" charset="-128"/>
                    </a:defRPr>
                  </a:lvl5pPr>
                  <a:lvl6pPr marL="4572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-65" charset="0"/>
                      <a:ea typeface="ＭＳ Ｐゴシック" pitchFamily="-65" charset="-128"/>
                    </a:defRPr>
                  </a:lvl6pPr>
                  <a:lvl7pPr marL="9144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-65" charset="0"/>
                      <a:ea typeface="ＭＳ Ｐゴシック" pitchFamily="-65" charset="-128"/>
                    </a:defRPr>
                  </a:lvl7pPr>
                  <a:lvl8pPr marL="1371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-65" charset="0"/>
                      <a:ea typeface="ＭＳ Ｐゴシック" pitchFamily="-65" charset="-128"/>
                    </a:defRPr>
                  </a:lvl8pPr>
                  <a:lvl9pPr marL="18288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-65" charset="0"/>
                      <a:ea typeface="ＭＳ Ｐゴシック" pitchFamily="-65" charset="-128"/>
                    </a:defRPr>
                  </a:lvl9pPr>
                </a:lstStyle>
                <a:p>
                  <a:pPr>
                    <a:defRPr/>
                  </a:pPr>
                  <a:endParaRPr lang="da-DK" b="1" smtClean="0"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</p:grpSp>
        </p:grpSp>
        <p:sp>
          <p:nvSpPr>
            <p:cNvPr id="7197" name="Rektangel 124"/>
            <p:cNvSpPr>
              <a:spLocks noChangeArrowheads="1"/>
            </p:cNvSpPr>
            <p:nvPr/>
          </p:nvSpPr>
          <p:spPr bwMode="auto">
            <a:xfrm>
              <a:off x="1533922" y="2743949"/>
              <a:ext cx="1096962" cy="830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zh-CN" altLang="en-US" sz="2400" b="1" noProof="1">
                  <a:latin typeface="微软雅黑" pitchFamily="34" charset="-122"/>
                  <a:ea typeface="微软雅黑" pitchFamily="34" charset="-122"/>
                  <a:cs typeface="Arial" charset="0"/>
                </a:rPr>
                <a:t>下午</a:t>
              </a:r>
              <a:endParaRPr lang="zh-CN" altLang="zh-CN" sz="2400" b="1" noProof="1">
                <a:latin typeface="微软雅黑" pitchFamily="34" charset="-122"/>
                <a:ea typeface="微软雅黑" pitchFamily="34" charset="-122"/>
                <a:cs typeface="Arial" charset="0"/>
              </a:endParaRPr>
            </a:p>
            <a:p>
              <a:pPr algn="ctr"/>
              <a:r>
                <a:rPr lang="zh-CN" altLang="en-US" sz="2400" b="1" noProof="1">
                  <a:latin typeface="微软雅黑" pitchFamily="34" charset="-122"/>
                  <a:ea typeface="微软雅黑" pitchFamily="34" charset="-122"/>
                  <a:cs typeface="Arial" charset="0"/>
                </a:rPr>
                <a:t>集合</a:t>
              </a:r>
              <a:endParaRPr lang="zh-CN" altLang="zh-CN" sz="2400" b="1" noProof="1">
                <a:latin typeface="微软雅黑" pitchFamily="34" charset="-122"/>
                <a:ea typeface="微软雅黑" pitchFamily="34" charset="-122"/>
                <a:cs typeface="Arial" charset="0"/>
              </a:endParaRPr>
            </a:p>
          </p:txBody>
        </p:sp>
      </p:grpSp>
      <p:grpSp>
        <p:nvGrpSpPr>
          <p:cNvPr id="36" name="组合 35"/>
          <p:cNvGrpSpPr>
            <a:grpSpLocks/>
          </p:cNvGrpSpPr>
          <p:nvPr/>
        </p:nvGrpSpPr>
        <p:grpSpPr bwMode="auto">
          <a:xfrm>
            <a:off x="3660775" y="2546350"/>
            <a:ext cx="1751013" cy="1214438"/>
            <a:chOff x="3689747" y="1844824"/>
            <a:chExt cx="1751012" cy="1214437"/>
          </a:xfrm>
        </p:grpSpPr>
        <p:grpSp>
          <p:nvGrpSpPr>
            <p:cNvPr id="7183" name="Gruppe 199"/>
            <p:cNvGrpSpPr>
              <a:grpSpLocks/>
            </p:cNvGrpSpPr>
            <p:nvPr/>
          </p:nvGrpSpPr>
          <p:grpSpPr bwMode="auto">
            <a:xfrm>
              <a:off x="3689747" y="1844824"/>
              <a:ext cx="1751012" cy="1214437"/>
              <a:chOff x="2636520" y="2831705"/>
              <a:chExt cx="1919605" cy="1330207"/>
            </a:xfrm>
          </p:grpSpPr>
          <p:sp>
            <p:nvSpPr>
              <p:cNvPr id="29" name="Ellipse 127"/>
              <p:cNvSpPr/>
              <p:nvPr/>
            </p:nvSpPr>
            <p:spPr bwMode="auto">
              <a:xfrm>
                <a:off x="2636520" y="3774026"/>
                <a:ext cx="1919605" cy="387886"/>
              </a:xfrm>
              <a:prstGeom prst="ellipse">
                <a:avLst/>
              </a:prstGeom>
              <a:gradFill flip="none" rotWithShape="1">
                <a:gsLst>
                  <a:gs pos="24000">
                    <a:sysClr val="windowText" lastClr="000000">
                      <a:alpha val="22000"/>
                    </a:sysClr>
                  </a:gs>
                  <a:gs pos="100000">
                    <a:sysClr val="window" lastClr="FFFFFF">
                      <a:alpha val="0"/>
                    </a:sysClr>
                  </a:gs>
                </a:gsLst>
                <a:path path="shape">
                  <a:fillToRect l="50000" t="50000" r="50000" b="50000"/>
                </a:path>
                <a:tileRect/>
              </a:gradFill>
              <a:ln w="9525" cap="flat" cmpd="sng" algn="ctr">
                <a:noFill/>
                <a:prstDash val="solid"/>
              </a:ln>
              <a:effectLst/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itchFamily="-65" charset="0"/>
                    <a:ea typeface="ＭＳ Ｐゴシック" pitchFamily="-65" charset="-128"/>
                  </a:defRPr>
                </a:lvl1pPr>
                <a:lvl2pPr marL="37931725" indent="-37474525">
                  <a:defRPr>
                    <a:solidFill>
                      <a:schemeClr val="tx1"/>
                    </a:solidFill>
                    <a:latin typeface="Calibri" pitchFamily="-65" charset="0"/>
                    <a:ea typeface="ＭＳ Ｐゴシック" pitchFamily="-65" charset="-128"/>
                  </a:defRPr>
                </a:lvl2pPr>
                <a:lvl3pPr>
                  <a:defRPr>
                    <a:solidFill>
                      <a:schemeClr val="tx1"/>
                    </a:solidFill>
                    <a:latin typeface="Calibri" pitchFamily="-65" charset="0"/>
                    <a:ea typeface="ＭＳ Ｐゴシック" pitchFamily="-65" charset="-128"/>
                  </a:defRPr>
                </a:lvl3pPr>
                <a:lvl4pPr>
                  <a:defRPr>
                    <a:solidFill>
                      <a:schemeClr val="tx1"/>
                    </a:solidFill>
                    <a:latin typeface="Calibri" pitchFamily="-65" charset="0"/>
                    <a:ea typeface="ＭＳ Ｐゴシック" pitchFamily="-65" charset="-128"/>
                  </a:defRPr>
                </a:lvl4pPr>
                <a:lvl5pPr>
                  <a:defRPr>
                    <a:solidFill>
                      <a:schemeClr val="tx1"/>
                    </a:solidFill>
                    <a:latin typeface="Calibri" pitchFamily="-65" charset="0"/>
                    <a:ea typeface="ＭＳ Ｐゴシック" pitchFamily="-65" charset="-128"/>
                  </a:defRPr>
                </a:lvl5pPr>
                <a:lvl6pPr marL="4572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-65" charset="0"/>
                    <a:ea typeface="ＭＳ Ｐゴシック" pitchFamily="-65" charset="-128"/>
                  </a:defRPr>
                </a:lvl6pPr>
                <a:lvl7pPr marL="9144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-65" charset="0"/>
                    <a:ea typeface="ＭＳ Ｐゴシック" pitchFamily="-65" charset="-128"/>
                  </a:defRPr>
                </a:lvl7pPr>
                <a:lvl8pPr marL="1371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-65" charset="0"/>
                    <a:ea typeface="ＭＳ Ｐゴシック" pitchFamily="-65" charset="-128"/>
                  </a:defRPr>
                </a:lvl8pPr>
                <a:lvl9pPr marL="18288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-65" charset="0"/>
                    <a:ea typeface="ＭＳ Ｐゴシック" pitchFamily="-65" charset="-128"/>
                  </a:defRPr>
                </a:lvl9pPr>
              </a:lstStyle>
              <a:p>
                <a:pPr>
                  <a:defRPr/>
                </a:pPr>
                <a:endParaRPr lang="da-DK" b="1" smtClean="0">
                  <a:latin typeface="微软雅黑" pitchFamily="34" charset="-122"/>
                  <a:ea typeface="微软雅黑" pitchFamily="34" charset="-122"/>
                </a:endParaRPr>
              </a:p>
            </p:txBody>
          </p:sp>
          <p:grpSp>
            <p:nvGrpSpPr>
              <p:cNvPr id="7188" name="Gruppe 91"/>
              <p:cNvGrpSpPr>
                <a:grpSpLocks/>
              </p:cNvGrpSpPr>
              <p:nvPr/>
            </p:nvGrpSpPr>
            <p:grpSpPr bwMode="auto">
              <a:xfrm>
                <a:off x="2976835" y="2831705"/>
                <a:ext cx="1198925" cy="1187339"/>
                <a:chOff x="1071835" y="2920232"/>
                <a:chExt cx="1427572" cy="1413777"/>
              </a:xfrm>
            </p:grpSpPr>
            <p:sp>
              <p:nvSpPr>
                <p:cNvPr id="31" name="Ellipse 44"/>
                <p:cNvSpPr/>
                <p:nvPr/>
              </p:nvSpPr>
              <p:spPr bwMode="auto">
                <a:xfrm rot="21052097">
                  <a:off x="1085754" y="2920232"/>
                  <a:ext cx="1413653" cy="1413777"/>
                </a:xfrm>
                <a:prstGeom prst="ellipse">
                  <a:avLst/>
                </a:prstGeom>
                <a:solidFill>
                  <a:srgbClr val="00B050"/>
                </a:solidFill>
                <a:ln w="9525" cap="flat" cmpd="sng" algn="ctr">
                  <a:solidFill>
                    <a:srgbClr val="1DC4FF"/>
                  </a:solidFill>
                  <a:prstDash val="solid"/>
                </a:ln>
                <a:effectLst>
                  <a:innerShdw blurRad="190500" dist="114300" dir="5640000">
                    <a:srgbClr val="000000">
                      <a:alpha val="37000"/>
                    </a:srgbClr>
                  </a:innerShdw>
                </a:effec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itchFamily="-65" charset="0"/>
                      <a:ea typeface="ＭＳ Ｐゴシック" pitchFamily="-65" charset="-128"/>
                    </a:defRPr>
                  </a:lvl1pPr>
                  <a:lvl2pPr marL="37931725" indent="-37474525">
                    <a:defRPr>
                      <a:solidFill>
                        <a:schemeClr val="tx1"/>
                      </a:solidFill>
                      <a:latin typeface="Calibri" pitchFamily="-65" charset="0"/>
                      <a:ea typeface="ＭＳ Ｐゴシック" pitchFamily="-65" charset="-128"/>
                    </a:defRPr>
                  </a:lvl2pPr>
                  <a:lvl3pPr>
                    <a:defRPr>
                      <a:solidFill>
                        <a:schemeClr val="tx1"/>
                      </a:solidFill>
                      <a:latin typeface="Calibri" pitchFamily="-65" charset="0"/>
                      <a:ea typeface="ＭＳ Ｐゴシック" pitchFamily="-65" charset="-128"/>
                    </a:defRPr>
                  </a:lvl3pPr>
                  <a:lvl4pPr>
                    <a:defRPr>
                      <a:solidFill>
                        <a:schemeClr val="tx1"/>
                      </a:solidFill>
                      <a:latin typeface="Calibri" pitchFamily="-65" charset="0"/>
                      <a:ea typeface="ＭＳ Ｐゴシック" pitchFamily="-65" charset="-128"/>
                    </a:defRPr>
                  </a:lvl4pPr>
                  <a:lvl5pPr>
                    <a:defRPr>
                      <a:solidFill>
                        <a:schemeClr val="tx1"/>
                      </a:solidFill>
                      <a:latin typeface="Calibri" pitchFamily="-65" charset="0"/>
                      <a:ea typeface="ＭＳ Ｐゴシック" pitchFamily="-65" charset="-128"/>
                    </a:defRPr>
                  </a:lvl5pPr>
                  <a:lvl6pPr marL="4572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-65" charset="0"/>
                      <a:ea typeface="ＭＳ Ｐゴシック" pitchFamily="-65" charset="-128"/>
                    </a:defRPr>
                  </a:lvl6pPr>
                  <a:lvl7pPr marL="9144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-65" charset="0"/>
                      <a:ea typeface="ＭＳ Ｐゴシック" pitchFamily="-65" charset="-128"/>
                    </a:defRPr>
                  </a:lvl7pPr>
                  <a:lvl8pPr marL="1371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-65" charset="0"/>
                      <a:ea typeface="ＭＳ Ｐゴシック" pitchFamily="-65" charset="-128"/>
                    </a:defRPr>
                  </a:lvl8pPr>
                  <a:lvl9pPr marL="18288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-65" charset="0"/>
                      <a:ea typeface="ＭＳ Ｐゴシック" pitchFamily="-65" charset="-128"/>
                    </a:defRPr>
                  </a:lvl9pPr>
                </a:lstStyle>
                <a:p>
                  <a:pPr>
                    <a:defRPr/>
                  </a:pPr>
                  <a:endParaRPr lang="da-DK" b="1" smtClean="0"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7192" name="Ellipse 45"/>
                <p:cNvSpPr>
                  <a:spLocks noChangeArrowheads="1"/>
                </p:cNvSpPr>
                <p:nvPr/>
              </p:nvSpPr>
              <p:spPr bwMode="auto">
                <a:xfrm>
                  <a:off x="1286221" y="2949218"/>
                  <a:ext cx="1025765" cy="768135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>
                        <a:alpha val="0"/>
                      </a:srgbClr>
                    </a:gs>
                    <a:gs pos="100000">
                      <a:srgbClr val="FFFCF9">
                        <a:alpha val="76999"/>
                      </a:srgbClr>
                    </a:gs>
                  </a:gsLst>
                  <a:lin ang="16200000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 algn="ctr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endParaRPr lang="da-DK" altLang="zh-CN" b="1"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33" name="Måne 131"/>
                <p:cNvSpPr/>
                <p:nvPr/>
              </p:nvSpPr>
              <p:spPr bwMode="auto">
                <a:xfrm rot="16552097">
                  <a:off x="1446797" y="3308471"/>
                  <a:ext cx="622393" cy="1372317"/>
                </a:xfrm>
                <a:prstGeom prst="moon">
                  <a:avLst>
                    <a:gd name="adj" fmla="val 18952"/>
                  </a:avLst>
                </a:prstGeom>
                <a:gradFill flip="none" rotWithShape="1">
                  <a:gsLst>
                    <a:gs pos="24000">
                      <a:sysClr val="windowText" lastClr="000000">
                        <a:alpha val="24000"/>
                      </a:sysClr>
                    </a:gs>
                    <a:gs pos="100000">
                      <a:sysClr val="window" lastClr="FFFFFF">
                        <a:alpha val="0"/>
                      </a:sys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9525" cap="flat" cmpd="sng" algn="ctr">
                  <a:noFill/>
                  <a:prstDash val="solid"/>
                </a:ln>
                <a:effectLst/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itchFamily="-65" charset="0"/>
                      <a:ea typeface="ＭＳ Ｐゴシック" pitchFamily="-65" charset="-128"/>
                    </a:defRPr>
                  </a:lvl1pPr>
                  <a:lvl2pPr marL="37931725" indent="-37474525">
                    <a:defRPr>
                      <a:solidFill>
                        <a:schemeClr val="tx1"/>
                      </a:solidFill>
                      <a:latin typeface="Calibri" pitchFamily="-65" charset="0"/>
                      <a:ea typeface="ＭＳ Ｐゴシック" pitchFamily="-65" charset="-128"/>
                    </a:defRPr>
                  </a:lvl2pPr>
                  <a:lvl3pPr>
                    <a:defRPr>
                      <a:solidFill>
                        <a:schemeClr val="tx1"/>
                      </a:solidFill>
                      <a:latin typeface="Calibri" pitchFamily="-65" charset="0"/>
                      <a:ea typeface="ＭＳ Ｐゴシック" pitchFamily="-65" charset="-128"/>
                    </a:defRPr>
                  </a:lvl3pPr>
                  <a:lvl4pPr>
                    <a:defRPr>
                      <a:solidFill>
                        <a:schemeClr val="tx1"/>
                      </a:solidFill>
                      <a:latin typeface="Calibri" pitchFamily="-65" charset="0"/>
                      <a:ea typeface="ＭＳ Ｐゴシック" pitchFamily="-65" charset="-128"/>
                    </a:defRPr>
                  </a:lvl4pPr>
                  <a:lvl5pPr>
                    <a:defRPr>
                      <a:solidFill>
                        <a:schemeClr val="tx1"/>
                      </a:solidFill>
                      <a:latin typeface="Calibri" pitchFamily="-65" charset="0"/>
                      <a:ea typeface="ＭＳ Ｐゴシック" pitchFamily="-65" charset="-128"/>
                    </a:defRPr>
                  </a:lvl5pPr>
                  <a:lvl6pPr marL="4572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-65" charset="0"/>
                      <a:ea typeface="ＭＳ Ｐゴシック" pitchFamily="-65" charset="-128"/>
                    </a:defRPr>
                  </a:lvl6pPr>
                  <a:lvl7pPr marL="9144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-65" charset="0"/>
                      <a:ea typeface="ＭＳ Ｐゴシック" pitchFamily="-65" charset="-128"/>
                    </a:defRPr>
                  </a:lvl7pPr>
                  <a:lvl8pPr marL="1371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-65" charset="0"/>
                      <a:ea typeface="ＭＳ Ｐゴシック" pitchFamily="-65" charset="-128"/>
                    </a:defRPr>
                  </a:lvl8pPr>
                  <a:lvl9pPr marL="18288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-65" charset="0"/>
                      <a:ea typeface="ＭＳ Ｐゴシック" pitchFamily="-65" charset="-128"/>
                    </a:defRPr>
                  </a:lvl9pPr>
                </a:lstStyle>
                <a:p>
                  <a:pPr>
                    <a:defRPr/>
                  </a:pPr>
                  <a:endParaRPr lang="da-DK" b="1" smtClean="0"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</p:grpSp>
        </p:grpSp>
        <p:sp>
          <p:nvSpPr>
            <p:cNvPr id="7184" name="Rektangel 132"/>
            <p:cNvSpPr>
              <a:spLocks noChangeArrowheads="1"/>
            </p:cNvSpPr>
            <p:nvPr/>
          </p:nvSpPr>
          <p:spPr bwMode="auto">
            <a:xfrm>
              <a:off x="4000897" y="1969864"/>
              <a:ext cx="1096962" cy="830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zh-CN" altLang="en-US" sz="2400" b="1" noProof="1">
                  <a:latin typeface="微软雅黑" pitchFamily="34" charset="-122"/>
                  <a:ea typeface="微软雅黑" pitchFamily="34" charset="-122"/>
                  <a:cs typeface="Arial" charset="0"/>
                </a:rPr>
                <a:t>早餐时间</a:t>
              </a:r>
              <a:endParaRPr lang="zh-CN" altLang="zh-CN" sz="2400" b="1" noProof="1">
                <a:latin typeface="微软雅黑" pitchFamily="34" charset="-122"/>
                <a:ea typeface="微软雅黑" pitchFamily="34" charset="-122"/>
                <a:cs typeface="Arial" charset="0"/>
              </a:endParaRPr>
            </a:p>
          </p:txBody>
        </p:sp>
      </p:grpSp>
      <p:sp>
        <p:nvSpPr>
          <p:cNvPr id="41" name="矩形 40"/>
          <p:cNvSpPr>
            <a:spLocks noChangeArrowheads="1"/>
          </p:cNvSpPr>
          <p:nvPr/>
        </p:nvSpPr>
        <p:spPr bwMode="auto">
          <a:xfrm>
            <a:off x="3030538" y="1844675"/>
            <a:ext cx="3060700" cy="565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2800" b="1">
                <a:latin typeface="微软雅黑" pitchFamily="34" charset="-122"/>
                <a:ea typeface="微软雅黑" pitchFamily="34" charset="-122"/>
              </a:rPr>
              <a:t>06</a:t>
            </a:r>
            <a:r>
              <a:rPr lang="zh-CN" altLang="en-US" sz="2800" b="1"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en-US" altLang="zh-CN" sz="2800" b="1">
                <a:latin typeface="微软雅黑" pitchFamily="34" charset="-122"/>
                <a:ea typeface="微软雅黑" pitchFamily="34" charset="-122"/>
              </a:rPr>
              <a:t>30—07</a:t>
            </a:r>
            <a:r>
              <a:rPr lang="zh-CN" altLang="en-US" sz="2800" b="1"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en-US" altLang="zh-CN" sz="2800" b="1">
                <a:latin typeface="微软雅黑" pitchFamily="34" charset="-122"/>
                <a:ea typeface="微软雅黑" pitchFamily="34" charset="-122"/>
              </a:rPr>
              <a:t>20</a:t>
            </a:r>
            <a:endParaRPr lang="zh-CN" altLang="en-US" sz="2800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2" name="矩形 41"/>
          <p:cNvSpPr>
            <a:spLocks noChangeArrowheads="1"/>
          </p:cNvSpPr>
          <p:nvPr/>
        </p:nvSpPr>
        <p:spPr bwMode="auto">
          <a:xfrm>
            <a:off x="7586663" y="3500438"/>
            <a:ext cx="1428750" cy="566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2800" b="1">
                <a:latin typeface="微软雅黑" pitchFamily="34" charset="-122"/>
                <a:ea typeface="微软雅黑" pitchFamily="34" charset="-122"/>
              </a:rPr>
              <a:t>07</a:t>
            </a:r>
            <a:r>
              <a:rPr lang="zh-CN" altLang="en-US" sz="2800" b="1"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en-US" altLang="zh-CN" sz="2800" b="1">
                <a:latin typeface="微软雅黑" pitchFamily="34" charset="-122"/>
                <a:ea typeface="微软雅黑" pitchFamily="34" charset="-122"/>
              </a:rPr>
              <a:t>30</a:t>
            </a:r>
          </a:p>
        </p:txBody>
      </p:sp>
      <p:sp>
        <p:nvSpPr>
          <p:cNvPr id="43" name="矩形 42"/>
          <p:cNvSpPr>
            <a:spLocks noChangeArrowheads="1"/>
          </p:cNvSpPr>
          <p:nvPr/>
        </p:nvSpPr>
        <p:spPr bwMode="auto">
          <a:xfrm>
            <a:off x="65088" y="3500438"/>
            <a:ext cx="164306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307975" indent="-307975"/>
            <a:r>
              <a:rPr lang="en-US" altLang="zh-CN" sz="2800" b="1">
                <a:latin typeface="微软雅黑" pitchFamily="34" charset="-122"/>
                <a:ea typeface="微软雅黑" pitchFamily="34" charset="-122"/>
              </a:rPr>
              <a:t>13</a:t>
            </a:r>
            <a:r>
              <a:rPr lang="zh-CN" altLang="en-US" sz="2800" b="1"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en-US" altLang="zh-CN" sz="2800" b="1">
                <a:latin typeface="微软雅黑" pitchFamily="34" charset="-122"/>
                <a:ea typeface="微软雅黑" pitchFamily="34" charset="-122"/>
              </a:rPr>
              <a:t>50  </a:t>
            </a:r>
          </a:p>
        </p:txBody>
      </p:sp>
      <p:sp>
        <p:nvSpPr>
          <p:cNvPr id="44" name="矩形 43"/>
          <p:cNvSpPr>
            <a:spLocks noChangeArrowheads="1"/>
          </p:cNvSpPr>
          <p:nvPr/>
        </p:nvSpPr>
        <p:spPr bwMode="auto">
          <a:xfrm>
            <a:off x="3768725" y="5459413"/>
            <a:ext cx="1606550" cy="633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3200" b="1">
                <a:latin typeface="微软雅黑" pitchFamily="34" charset="-122"/>
                <a:ea typeface="微软雅黑" pitchFamily="34" charset="-122"/>
              </a:rPr>
              <a:t>23</a:t>
            </a:r>
            <a:r>
              <a:rPr lang="zh-CN" altLang="en-US" sz="3200" b="1"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en-US" altLang="zh-CN" sz="3200" b="1">
                <a:latin typeface="微软雅黑" pitchFamily="34" charset="-122"/>
                <a:ea typeface="微软雅黑" pitchFamily="34" charset="-122"/>
              </a:rPr>
              <a:t>00</a:t>
            </a:r>
            <a:endParaRPr lang="zh-CN" altLang="en-US" sz="3200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5" name="圆角矩形 44"/>
          <p:cNvSpPr/>
          <p:nvPr/>
        </p:nvSpPr>
        <p:spPr>
          <a:xfrm>
            <a:off x="2096288" y="1052736"/>
            <a:ext cx="4939506" cy="642942"/>
          </a:xfrm>
          <a:prstGeom prst="roundRect">
            <a:avLst/>
          </a:prstGeom>
          <a:solidFill>
            <a:srgbClr val="92D050"/>
          </a:solidFill>
          <a:ln>
            <a:solidFill>
              <a:srgbClr val="92D050"/>
            </a:solidFill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3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一、作息</a:t>
            </a:r>
            <a:r>
              <a:rPr lang="zh-CN" altLang="en-US" sz="32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时间及培训内容</a:t>
            </a:r>
            <a:endParaRPr lang="zh-CN" altLang="en-US" sz="32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4" presetClass="entr" presetSubtype="1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4" presetClass="entr" presetSubtype="1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4" presetClass="entr" presetSubtype="1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4" presetClass="entr" presetSubtype="10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/>
      <p:bldP spid="42" grpId="0"/>
      <p:bldP spid="43" grpId="0"/>
      <p:bldP spid="4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Oval 3"/>
          <p:cNvSpPr>
            <a:spLocks noChangeArrowheads="1"/>
          </p:cNvSpPr>
          <p:nvPr/>
        </p:nvSpPr>
        <p:spPr bwMode="auto">
          <a:xfrm rot="10800000" flipV="1">
            <a:off x="1931988" y="5013325"/>
            <a:ext cx="4422775" cy="434975"/>
          </a:xfrm>
          <a:prstGeom prst="ellipse">
            <a:avLst/>
          </a:prstGeom>
          <a:gradFill rotWithShape="1">
            <a:gsLst>
              <a:gs pos="0">
                <a:schemeClr val="tx1">
                  <a:alpha val="39998"/>
                </a:schemeClr>
              </a:gs>
              <a:gs pos="100000">
                <a:schemeClr val="tx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2531" name="未知"/>
          <p:cNvSpPr>
            <a:spLocks/>
          </p:cNvSpPr>
          <p:nvPr/>
        </p:nvSpPr>
        <p:spPr bwMode="auto">
          <a:xfrm>
            <a:off x="0" y="4857750"/>
            <a:ext cx="1738313" cy="835025"/>
          </a:xfrm>
          <a:custGeom>
            <a:avLst/>
            <a:gdLst>
              <a:gd name="T0" fmla="*/ 2147483647 w 1321"/>
              <a:gd name="T1" fmla="*/ 2147483647 h 712"/>
              <a:gd name="T2" fmla="*/ 2147483647 w 1321"/>
              <a:gd name="T3" fmla="*/ 2147483647 h 712"/>
              <a:gd name="T4" fmla="*/ 2147483647 w 1321"/>
              <a:gd name="T5" fmla="*/ 2147483647 h 712"/>
              <a:gd name="T6" fmla="*/ 2147483647 w 1321"/>
              <a:gd name="T7" fmla="*/ 2147483647 h 712"/>
              <a:gd name="T8" fmla="*/ 2147483647 w 1321"/>
              <a:gd name="T9" fmla="*/ 2147483647 h 712"/>
              <a:gd name="T10" fmla="*/ 2147483647 w 1321"/>
              <a:gd name="T11" fmla="*/ 2147483647 h 712"/>
              <a:gd name="T12" fmla="*/ 2147483647 w 1321"/>
              <a:gd name="T13" fmla="*/ 2147483647 h 712"/>
              <a:gd name="T14" fmla="*/ 2147483647 w 1321"/>
              <a:gd name="T15" fmla="*/ 2147483647 h 712"/>
              <a:gd name="T16" fmla="*/ 2147483647 w 1321"/>
              <a:gd name="T17" fmla="*/ 2147483647 h 712"/>
              <a:gd name="T18" fmla="*/ 2147483647 w 1321"/>
              <a:gd name="T19" fmla="*/ 2147483647 h 712"/>
              <a:gd name="T20" fmla="*/ 2147483647 w 1321"/>
              <a:gd name="T21" fmla="*/ 2147483647 h 712"/>
              <a:gd name="T22" fmla="*/ 2147483647 w 1321"/>
              <a:gd name="T23" fmla="*/ 2147483647 h 712"/>
              <a:gd name="T24" fmla="*/ 2147483647 w 1321"/>
              <a:gd name="T25" fmla="*/ 2147483647 h 712"/>
              <a:gd name="T26" fmla="*/ 2147483647 w 1321"/>
              <a:gd name="T27" fmla="*/ 2147483647 h 712"/>
              <a:gd name="T28" fmla="*/ 2147483647 w 1321"/>
              <a:gd name="T29" fmla="*/ 2147483647 h 712"/>
              <a:gd name="T30" fmla="*/ 2147483647 w 1321"/>
              <a:gd name="T31" fmla="*/ 2147483647 h 712"/>
              <a:gd name="T32" fmla="*/ 2147483647 w 1321"/>
              <a:gd name="T33" fmla="*/ 2147483647 h 712"/>
              <a:gd name="T34" fmla="*/ 2147483647 w 1321"/>
              <a:gd name="T35" fmla="*/ 2147483647 h 712"/>
              <a:gd name="T36" fmla="*/ 2147483647 w 1321"/>
              <a:gd name="T37" fmla="*/ 2147483647 h 712"/>
              <a:gd name="T38" fmla="*/ 2147483647 w 1321"/>
              <a:gd name="T39" fmla="*/ 2147483647 h 712"/>
              <a:gd name="T40" fmla="*/ 2147483647 w 1321"/>
              <a:gd name="T41" fmla="*/ 2147483647 h 712"/>
              <a:gd name="T42" fmla="*/ 2147483647 w 1321"/>
              <a:gd name="T43" fmla="*/ 2147483647 h 712"/>
              <a:gd name="T44" fmla="*/ 2147483647 w 1321"/>
              <a:gd name="T45" fmla="*/ 2147483647 h 712"/>
              <a:gd name="T46" fmla="*/ 2147483647 w 1321"/>
              <a:gd name="T47" fmla="*/ 2147483647 h 712"/>
              <a:gd name="T48" fmla="*/ 2147483647 w 1321"/>
              <a:gd name="T49" fmla="*/ 2147483647 h 712"/>
              <a:gd name="T50" fmla="*/ 2147483647 w 1321"/>
              <a:gd name="T51" fmla="*/ 2147483647 h 712"/>
              <a:gd name="T52" fmla="*/ 2147483647 w 1321"/>
              <a:gd name="T53" fmla="*/ 2147483647 h 712"/>
              <a:gd name="T54" fmla="*/ 2147483647 w 1321"/>
              <a:gd name="T55" fmla="*/ 2147483647 h 712"/>
              <a:gd name="T56" fmla="*/ 0 w 1321"/>
              <a:gd name="T57" fmla="*/ 2147483647 h 712"/>
              <a:gd name="T58" fmla="*/ 0 w 1321"/>
              <a:gd name="T59" fmla="*/ 2147483647 h 712"/>
              <a:gd name="T60" fmla="*/ 2147483647 w 1321"/>
              <a:gd name="T61" fmla="*/ 2147483647 h 712"/>
              <a:gd name="T62" fmla="*/ 2147483647 w 1321"/>
              <a:gd name="T63" fmla="*/ 2147483647 h 712"/>
              <a:gd name="T64" fmla="*/ 2147483647 w 1321"/>
              <a:gd name="T65" fmla="*/ 2147483647 h 712"/>
              <a:gd name="T66" fmla="*/ 2147483647 w 1321"/>
              <a:gd name="T67" fmla="*/ 2147483647 h 712"/>
              <a:gd name="T68" fmla="*/ 2147483647 w 1321"/>
              <a:gd name="T69" fmla="*/ 2147483647 h 712"/>
              <a:gd name="T70" fmla="*/ 2147483647 w 1321"/>
              <a:gd name="T71" fmla="*/ 2147483647 h 712"/>
              <a:gd name="T72" fmla="*/ 2147483647 w 1321"/>
              <a:gd name="T73" fmla="*/ 2147483647 h 712"/>
              <a:gd name="T74" fmla="*/ 2147483647 w 1321"/>
              <a:gd name="T75" fmla="*/ 2147483647 h 712"/>
              <a:gd name="T76" fmla="*/ 2147483647 w 1321"/>
              <a:gd name="T77" fmla="*/ 2147483647 h 712"/>
              <a:gd name="T78" fmla="*/ 2147483647 w 1321"/>
              <a:gd name="T79" fmla="*/ 2147483647 h 712"/>
              <a:gd name="T80" fmla="*/ 2147483647 w 1321"/>
              <a:gd name="T81" fmla="*/ 2147483647 h 712"/>
              <a:gd name="T82" fmla="*/ 2147483647 w 1321"/>
              <a:gd name="T83" fmla="*/ 0 h 712"/>
              <a:gd name="T84" fmla="*/ 2147483647 w 1321"/>
              <a:gd name="T85" fmla="*/ 0 h 712"/>
              <a:gd name="T86" fmla="*/ 2147483647 w 1321"/>
              <a:gd name="T87" fmla="*/ 2147483647 h 712"/>
              <a:gd name="T88" fmla="*/ 2147483647 w 1321"/>
              <a:gd name="T89" fmla="*/ 2147483647 h 712"/>
              <a:gd name="T90" fmla="*/ 2147483647 w 1321"/>
              <a:gd name="T91" fmla="*/ 2147483647 h 712"/>
              <a:gd name="T92" fmla="*/ 2147483647 w 1321"/>
              <a:gd name="T93" fmla="*/ 2147483647 h 712"/>
              <a:gd name="T94" fmla="*/ 2147483647 w 1321"/>
              <a:gd name="T95" fmla="*/ 2147483647 h 712"/>
              <a:gd name="T96" fmla="*/ 2147483647 w 1321"/>
              <a:gd name="T97" fmla="*/ 2147483647 h 712"/>
              <a:gd name="T98" fmla="*/ 2147483647 w 1321"/>
              <a:gd name="T99" fmla="*/ 2147483647 h 712"/>
              <a:gd name="T100" fmla="*/ 2147483647 w 1321"/>
              <a:gd name="T101" fmla="*/ 2147483647 h 712"/>
              <a:gd name="T102" fmla="*/ 2147483647 w 1321"/>
              <a:gd name="T103" fmla="*/ 2147483647 h 712"/>
              <a:gd name="T104" fmla="*/ 2147483647 w 1321"/>
              <a:gd name="T105" fmla="*/ 2147483647 h 712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w 1321"/>
              <a:gd name="T160" fmla="*/ 0 h 712"/>
              <a:gd name="T161" fmla="*/ 1321 w 1321"/>
              <a:gd name="T162" fmla="*/ 712 h 712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T159" t="T160" r="T161" b="T162"/>
            <a:pathLst>
              <a:path w="1321" h="712">
                <a:moveTo>
                  <a:pt x="1301" y="401"/>
                </a:moveTo>
                <a:lnTo>
                  <a:pt x="1317" y="442"/>
                </a:lnTo>
                <a:lnTo>
                  <a:pt x="1321" y="481"/>
                </a:lnTo>
                <a:lnTo>
                  <a:pt x="1315" y="516"/>
                </a:lnTo>
                <a:lnTo>
                  <a:pt x="1298" y="550"/>
                </a:lnTo>
                <a:lnTo>
                  <a:pt x="1272" y="579"/>
                </a:lnTo>
                <a:lnTo>
                  <a:pt x="1239" y="604"/>
                </a:lnTo>
                <a:lnTo>
                  <a:pt x="1196" y="628"/>
                </a:lnTo>
                <a:lnTo>
                  <a:pt x="1147" y="649"/>
                </a:lnTo>
                <a:lnTo>
                  <a:pt x="1092" y="667"/>
                </a:lnTo>
                <a:lnTo>
                  <a:pt x="1031" y="683"/>
                </a:lnTo>
                <a:lnTo>
                  <a:pt x="967" y="694"/>
                </a:lnTo>
                <a:lnTo>
                  <a:pt x="896" y="704"/>
                </a:lnTo>
                <a:lnTo>
                  <a:pt x="824" y="710"/>
                </a:lnTo>
                <a:lnTo>
                  <a:pt x="795" y="712"/>
                </a:lnTo>
                <a:lnTo>
                  <a:pt x="476" y="712"/>
                </a:lnTo>
                <a:lnTo>
                  <a:pt x="472" y="712"/>
                </a:lnTo>
                <a:lnTo>
                  <a:pt x="409" y="708"/>
                </a:lnTo>
                <a:lnTo>
                  <a:pt x="348" y="704"/>
                </a:lnTo>
                <a:lnTo>
                  <a:pt x="290" y="696"/>
                </a:lnTo>
                <a:lnTo>
                  <a:pt x="235" y="689"/>
                </a:lnTo>
                <a:lnTo>
                  <a:pt x="186" y="677"/>
                </a:lnTo>
                <a:lnTo>
                  <a:pt x="141" y="663"/>
                </a:lnTo>
                <a:lnTo>
                  <a:pt x="102" y="648"/>
                </a:lnTo>
                <a:lnTo>
                  <a:pt x="67" y="630"/>
                </a:lnTo>
                <a:lnTo>
                  <a:pt x="39" y="608"/>
                </a:lnTo>
                <a:lnTo>
                  <a:pt x="18" y="583"/>
                </a:lnTo>
                <a:lnTo>
                  <a:pt x="6" y="554"/>
                </a:lnTo>
                <a:lnTo>
                  <a:pt x="0" y="524"/>
                </a:lnTo>
                <a:lnTo>
                  <a:pt x="0" y="520"/>
                </a:lnTo>
                <a:lnTo>
                  <a:pt x="4" y="487"/>
                </a:lnTo>
                <a:lnTo>
                  <a:pt x="16" y="446"/>
                </a:lnTo>
                <a:lnTo>
                  <a:pt x="51" y="370"/>
                </a:lnTo>
                <a:lnTo>
                  <a:pt x="94" y="299"/>
                </a:lnTo>
                <a:lnTo>
                  <a:pt x="147" y="235"/>
                </a:lnTo>
                <a:lnTo>
                  <a:pt x="204" y="176"/>
                </a:lnTo>
                <a:lnTo>
                  <a:pt x="270" y="125"/>
                </a:lnTo>
                <a:lnTo>
                  <a:pt x="341" y="82"/>
                </a:lnTo>
                <a:lnTo>
                  <a:pt x="415" y="47"/>
                </a:lnTo>
                <a:lnTo>
                  <a:pt x="497" y="21"/>
                </a:lnTo>
                <a:lnTo>
                  <a:pt x="581" y="6"/>
                </a:lnTo>
                <a:lnTo>
                  <a:pt x="667" y="0"/>
                </a:lnTo>
                <a:lnTo>
                  <a:pt x="759" y="6"/>
                </a:lnTo>
                <a:lnTo>
                  <a:pt x="847" y="23"/>
                </a:lnTo>
                <a:lnTo>
                  <a:pt x="932" y="53"/>
                </a:lnTo>
                <a:lnTo>
                  <a:pt x="1010" y="90"/>
                </a:lnTo>
                <a:lnTo>
                  <a:pt x="1082" y="137"/>
                </a:lnTo>
                <a:lnTo>
                  <a:pt x="1149" y="194"/>
                </a:lnTo>
                <a:lnTo>
                  <a:pt x="1208" y="256"/>
                </a:lnTo>
                <a:lnTo>
                  <a:pt x="1258" y="325"/>
                </a:lnTo>
                <a:lnTo>
                  <a:pt x="1301" y="401"/>
                </a:lnTo>
                <a:close/>
              </a:path>
            </a:pathLst>
          </a:custGeom>
          <a:gradFill rotWithShape="1">
            <a:gsLst>
              <a:gs pos="0">
                <a:srgbClr val="FFFFFF"/>
              </a:gs>
              <a:gs pos="100000">
                <a:srgbClr val="FF0000">
                  <a:alpha val="0"/>
                </a:srgbClr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2" name="组合 25"/>
          <p:cNvGrpSpPr>
            <a:grpSpLocks/>
          </p:cNvGrpSpPr>
          <p:nvPr/>
        </p:nvGrpSpPr>
        <p:grpSpPr bwMode="auto">
          <a:xfrm>
            <a:off x="2760663" y="2063750"/>
            <a:ext cx="3454400" cy="3365500"/>
            <a:chOff x="2844800" y="1928802"/>
            <a:chExt cx="3454400" cy="3365500"/>
          </a:xfrm>
        </p:grpSpPr>
        <p:sp>
          <p:nvSpPr>
            <p:cNvPr id="22557" name="未知"/>
            <p:cNvSpPr>
              <a:spLocks/>
            </p:cNvSpPr>
            <p:nvPr/>
          </p:nvSpPr>
          <p:spPr bwMode="auto">
            <a:xfrm>
              <a:off x="4578350" y="1928802"/>
              <a:ext cx="1720850" cy="2570162"/>
            </a:xfrm>
            <a:custGeom>
              <a:avLst/>
              <a:gdLst>
                <a:gd name="T0" fmla="*/ 2147483647 w 174"/>
                <a:gd name="T1" fmla="*/ 2147483647 h 260"/>
                <a:gd name="T2" fmla="*/ 2147483647 w 174"/>
                <a:gd name="T3" fmla="*/ 2147483647 h 260"/>
                <a:gd name="T4" fmla="*/ 0 w 174"/>
                <a:gd name="T5" fmla="*/ 0 h 260"/>
                <a:gd name="T6" fmla="*/ 0 w 174"/>
                <a:gd name="T7" fmla="*/ 2147483647 h 260"/>
                <a:gd name="T8" fmla="*/ 2147483647 w 174"/>
                <a:gd name="T9" fmla="*/ 2147483647 h 26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74"/>
                <a:gd name="T16" fmla="*/ 0 h 260"/>
                <a:gd name="T17" fmla="*/ 174 w 174"/>
                <a:gd name="T18" fmla="*/ 260 h 26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74" h="260">
                  <a:moveTo>
                    <a:pt x="150" y="260"/>
                  </a:moveTo>
                  <a:cubicBezTo>
                    <a:pt x="165" y="234"/>
                    <a:pt x="174" y="204"/>
                    <a:pt x="174" y="174"/>
                  </a:cubicBezTo>
                  <a:cubicBezTo>
                    <a:pt x="174" y="77"/>
                    <a:pt x="96" y="0"/>
                    <a:pt x="0" y="0"/>
                  </a:cubicBezTo>
                  <a:lnTo>
                    <a:pt x="0" y="174"/>
                  </a:lnTo>
                  <a:lnTo>
                    <a:pt x="150" y="260"/>
                  </a:lnTo>
                  <a:close/>
                </a:path>
              </a:pathLst>
            </a:custGeom>
            <a:gradFill rotWithShape="1">
              <a:gsLst>
                <a:gs pos="0">
                  <a:schemeClr val="accent2"/>
                </a:gs>
                <a:gs pos="100000">
                  <a:schemeClr val="hlink"/>
                </a:gs>
              </a:gsLst>
              <a:lin ang="5400000" scaled="1"/>
            </a:gradFill>
            <a:ln w="1905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58" name="未知"/>
            <p:cNvSpPr>
              <a:spLocks/>
            </p:cNvSpPr>
            <p:nvPr/>
          </p:nvSpPr>
          <p:spPr bwMode="auto">
            <a:xfrm>
              <a:off x="3073389" y="3586152"/>
              <a:ext cx="2981325" cy="1708150"/>
            </a:xfrm>
            <a:custGeom>
              <a:avLst/>
              <a:gdLst>
                <a:gd name="T0" fmla="*/ 0 w 301"/>
                <a:gd name="T1" fmla="*/ 2147483647 h 173"/>
                <a:gd name="T2" fmla="*/ 2147483647 w 301"/>
                <a:gd name="T3" fmla="*/ 2147483647 h 173"/>
                <a:gd name="T4" fmla="*/ 2147483647 w 301"/>
                <a:gd name="T5" fmla="*/ 2147483647 h 173"/>
                <a:gd name="T6" fmla="*/ 2147483647 w 301"/>
                <a:gd name="T7" fmla="*/ 0 h 173"/>
                <a:gd name="T8" fmla="*/ 0 w 301"/>
                <a:gd name="T9" fmla="*/ 2147483647 h 17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01"/>
                <a:gd name="T16" fmla="*/ 0 h 173"/>
                <a:gd name="T17" fmla="*/ 301 w 301"/>
                <a:gd name="T18" fmla="*/ 173 h 17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01" h="173">
                  <a:moveTo>
                    <a:pt x="0" y="86"/>
                  </a:moveTo>
                  <a:cubicBezTo>
                    <a:pt x="31" y="140"/>
                    <a:pt x="88" y="173"/>
                    <a:pt x="151" y="173"/>
                  </a:cubicBezTo>
                  <a:cubicBezTo>
                    <a:pt x="213" y="173"/>
                    <a:pt x="270" y="140"/>
                    <a:pt x="301" y="86"/>
                  </a:cubicBezTo>
                  <a:lnTo>
                    <a:pt x="151" y="0"/>
                  </a:lnTo>
                  <a:lnTo>
                    <a:pt x="0" y="86"/>
                  </a:lnTo>
                  <a:close/>
                </a:path>
              </a:pathLst>
            </a:custGeom>
            <a:gradFill rotWithShape="1">
              <a:gsLst>
                <a:gs pos="0">
                  <a:srgbClr val="808080"/>
                </a:gs>
                <a:gs pos="100000">
                  <a:srgbClr val="3B3B3B"/>
                </a:gs>
              </a:gsLst>
              <a:lin ang="5400000" scaled="1"/>
            </a:gradFill>
            <a:ln w="1905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59" name="未知"/>
            <p:cNvSpPr>
              <a:spLocks/>
            </p:cNvSpPr>
            <p:nvPr/>
          </p:nvSpPr>
          <p:spPr bwMode="auto">
            <a:xfrm>
              <a:off x="2844800" y="1930389"/>
              <a:ext cx="1730375" cy="2570163"/>
            </a:xfrm>
            <a:custGeom>
              <a:avLst/>
              <a:gdLst>
                <a:gd name="T0" fmla="*/ 2147483647 w 175"/>
                <a:gd name="T1" fmla="*/ 0 h 260"/>
                <a:gd name="T2" fmla="*/ 2147483647 w 175"/>
                <a:gd name="T3" fmla="*/ 2147483647 h 260"/>
                <a:gd name="T4" fmla="*/ 2147483647 w 175"/>
                <a:gd name="T5" fmla="*/ 2147483647 h 260"/>
                <a:gd name="T6" fmla="*/ 2147483647 w 175"/>
                <a:gd name="T7" fmla="*/ 2147483647 h 260"/>
                <a:gd name="T8" fmla="*/ 2147483647 w 175"/>
                <a:gd name="T9" fmla="*/ 0 h 26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75"/>
                <a:gd name="T16" fmla="*/ 0 h 260"/>
                <a:gd name="T17" fmla="*/ 175 w 175"/>
                <a:gd name="T18" fmla="*/ 260 h 26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75" h="260">
                  <a:moveTo>
                    <a:pt x="174" y="0"/>
                  </a:moveTo>
                  <a:cubicBezTo>
                    <a:pt x="78" y="0"/>
                    <a:pt x="1" y="77"/>
                    <a:pt x="1" y="173"/>
                  </a:cubicBezTo>
                  <a:cubicBezTo>
                    <a:pt x="0" y="204"/>
                    <a:pt x="9" y="234"/>
                    <a:pt x="24" y="260"/>
                  </a:cubicBezTo>
                  <a:lnTo>
                    <a:pt x="175" y="174"/>
                  </a:lnTo>
                  <a:lnTo>
                    <a:pt x="174" y="0"/>
                  </a:lnTo>
                  <a:close/>
                </a:path>
              </a:pathLst>
            </a:custGeom>
            <a:gradFill rotWithShape="1">
              <a:gsLst>
                <a:gs pos="0">
                  <a:srgbClr val="808080"/>
                </a:gs>
                <a:gs pos="100000">
                  <a:srgbClr val="3B3B3B"/>
                </a:gs>
              </a:gsLst>
              <a:lin ang="5400000" scaled="1"/>
            </a:gradFill>
            <a:ln w="19050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60" name="AutoShape 7"/>
            <p:cNvSpPr>
              <a:spLocks noChangeArrowheads="1"/>
            </p:cNvSpPr>
            <p:nvPr/>
          </p:nvSpPr>
          <p:spPr bwMode="auto">
            <a:xfrm rot="6300000">
              <a:off x="3138488" y="4152889"/>
              <a:ext cx="388937" cy="392113"/>
            </a:xfrm>
            <a:prstGeom prst="rtTriangl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2561" name="AutoShape 8"/>
            <p:cNvSpPr>
              <a:spLocks noChangeArrowheads="1"/>
            </p:cNvSpPr>
            <p:nvPr/>
          </p:nvSpPr>
          <p:spPr bwMode="auto">
            <a:xfrm rot="-8100000">
              <a:off x="4384675" y="2024052"/>
              <a:ext cx="388938" cy="392112"/>
            </a:xfrm>
            <a:prstGeom prst="rtTriangl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2562" name="AutoShape 9"/>
            <p:cNvSpPr>
              <a:spLocks noChangeArrowheads="1"/>
            </p:cNvSpPr>
            <p:nvPr/>
          </p:nvSpPr>
          <p:spPr bwMode="auto">
            <a:xfrm rot="-900000">
              <a:off x="5624513" y="4162414"/>
              <a:ext cx="388937" cy="392113"/>
            </a:xfrm>
            <a:prstGeom prst="rtTriangl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22533" name="Group 10"/>
          <p:cNvGrpSpPr>
            <a:grpSpLocks/>
          </p:cNvGrpSpPr>
          <p:nvPr/>
        </p:nvGrpSpPr>
        <p:grpSpPr bwMode="auto">
          <a:xfrm>
            <a:off x="3306763" y="2571750"/>
            <a:ext cx="2336800" cy="2336800"/>
            <a:chOff x="0" y="0"/>
            <a:chExt cx="1136" cy="1134"/>
          </a:xfrm>
        </p:grpSpPr>
        <p:sp>
          <p:nvSpPr>
            <p:cNvPr id="28" name="Oval 11"/>
            <p:cNvSpPr>
              <a:spLocks noChangeArrowheads="1"/>
            </p:cNvSpPr>
            <p:nvPr/>
          </p:nvSpPr>
          <p:spPr bwMode="auto">
            <a:xfrm>
              <a:off x="0" y="0"/>
              <a:ext cx="1136" cy="1134"/>
            </a:xfrm>
            <a:prstGeom prst="ellipse">
              <a:avLst/>
            </a:prstGeom>
            <a:gradFill rotWithShape="1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2700000" scaled="1"/>
            </a:gradFill>
            <a:ln w="9525" cmpd="sng">
              <a:solidFill>
                <a:schemeClr val="bg2"/>
              </a:solidFill>
              <a:round/>
              <a:headEnd/>
              <a:tailEnd/>
            </a:ln>
            <a:effectLst/>
            <a:ex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solidFill>
                  <a:schemeClr val="bg1"/>
                </a:solidFill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22556" name="Oval 12"/>
            <p:cNvSpPr>
              <a:spLocks noChangeArrowheads="1"/>
            </p:cNvSpPr>
            <p:nvPr/>
          </p:nvSpPr>
          <p:spPr bwMode="auto">
            <a:xfrm>
              <a:off x="59" y="69"/>
              <a:ext cx="1008" cy="1010"/>
            </a:xfrm>
            <a:prstGeom prst="ellipse">
              <a:avLst/>
            </a:prstGeom>
            <a:gradFill rotWithShape="1">
              <a:gsLst>
                <a:gs pos="0">
                  <a:schemeClr val="accent1"/>
                </a:gs>
                <a:gs pos="100000">
                  <a:schemeClr val="accent2">
                    <a:alpha val="89998"/>
                  </a:schemeClr>
                </a:gs>
              </a:gsLst>
              <a:lin ang="2700000" scaled="1"/>
            </a:gra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zh-CN" altLang="en-US" sz="24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四天课程内容</a:t>
              </a:r>
            </a:p>
          </p:txBody>
        </p:sp>
      </p:grpSp>
      <p:sp>
        <p:nvSpPr>
          <p:cNvPr id="37" name="流程图: 终止 36"/>
          <p:cNvSpPr/>
          <p:nvPr/>
        </p:nvSpPr>
        <p:spPr>
          <a:xfrm>
            <a:off x="428596" y="1643050"/>
            <a:ext cx="2500330" cy="500066"/>
          </a:xfrm>
          <a:prstGeom prst="flowChartTerminator">
            <a:avLst/>
          </a:prstGeom>
          <a:solidFill>
            <a:srgbClr val="92D050"/>
          </a:solidFill>
          <a:ln>
            <a:noFill/>
          </a:ln>
          <a:effectLst>
            <a:glow rad="139700">
              <a:schemeClr val="accent4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2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2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次心得分享</a:t>
            </a:r>
          </a:p>
        </p:txBody>
      </p:sp>
      <p:sp>
        <p:nvSpPr>
          <p:cNvPr id="45" name="流程图: 终止 44"/>
          <p:cNvSpPr/>
          <p:nvPr/>
        </p:nvSpPr>
        <p:spPr>
          <a:xfrm>
            <a:off x="3214678" y="5929330"/>
            <a:ext cx="2500330" cy="500066"/>
          </a:xfrm>
          <a:prstGeom prst="flowChartTerminator">
            <a:avLst/>
          </a:prstGeom>
          <a:solidFill>
            <a:srgbClr val="92D050"/>
          </a:solidFill>
          <a:ln>
            <a:noFill/>
          </a:ln>
          <a:effectLst>
            <a:glow rad="139700">
              <a:schemeClr val="accent4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2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16</a:t>
            </a:r>
            <a:r>
              <a:rPr lang="zh-CN" altLang="en-US" sz="2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节课堂教学</a:t>
            </a:r>
          </a:p>
        </p:txBody>
      </p:sp>
      <p:sp>
        <p:nvSpPr>
          <p:cNvPr id="46" name="流程图: 终止 45"/>
          <p:cNvSpPr/>
          <p:nvPr/>
        </p:nvSpPr>
        <p:spPr>
          <a:xfrm>
            <a:off x="6429388" y="3500438"/>
            <a:ext cx="2500330" cy="500066"/>
          </a:xfrm>
          <a:prstGeom prst="flowChartTerminator">
            <a:avLst/>
          </a:prstGeom>
          <a:solidFill>
            <a:srgbClr val="92D050"/>
          </a:solidFill>
          <a:ln>
            <a:noFill/>
          </a:ln>
          <a:effectLst>
            <a:glow rad="139700">
              <a:schemeClr val="accent4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2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4</a:t>
            </a:r>
            <a:r>
              <a:rPr lang="zh-CN" altLang="en-US" sz="2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次课堂测试</a:t>
            </a:r>
          </a:p>
        </p:txBody>
      </p:sp>
      <p:sp>
        <p:nvSpPr>
          <p:cNvPr id="47" name="流程图: 终止 46"/>
          <p:cNvSpPr/>
          <p:nvPr/>
        </p:nvSpPr>
        <p:spPr>
          <a:xfrm>
            <a:off x="6000760" y="1643050"/>
            <a:ext cx="2500330" cy="500066"/>
          </a:xfrm>
          <a:prstGeom prst="flowChartTerminator">
            <a:avLst/>
          </a:prstGeom>
          <a:solidFill>
            <a:srgbClr val="92D050"/>
          </a:solidFill>
          <a:ln>
            <a:noFill/>
          </a:ln>
          <a:effectLst>
            <a:glow rad="139700">
              <a:schemeClr val="accent4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2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2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次毕业考试</a:t>
            </a:r>
          </a:p>
        </p:txBody>
      </p:sp>
      <p:sp>
        <p:nvSpPr>
          <p:cNvPr id="48" name="流程图: 终止 47"/>
          <p:cNvSpPr/>
          <p:nvPr/>
        </p:nvSpPr>
        <p:spPr>
          <a:xfrm>
            <a:off x="142844" y="3500438"/>
            <a:ext cx="2500330" cy="500066"/>
          </a:xfrm>
          <a:prstGeom prst="flowChartTerminator">
            <a:avLst/>
          </a:prstGeom>
          <a:solidFill>
            <a:srgbClr val="92D050"/>
          </a:solidFill>
          <a:ln>
            <a:noFill/>
          </a:ln>
          <a:effectLst>
            <a:glow rad="139700">
              <a:schemeClr val="accent4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2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en-US" sz="2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首激昂歌曲</a:t>
            </a:r>
          </a:p>
        </p:txBody>
      </p:sp>
      <p:sp>
        <p:nvSpPr>
          <p:cNvPr id="49" name="流程图: 终止 48"/>
          <p:cNvSpPr/>
          <p:nvPr/>
        </p:nvSpPr>
        <p:spPr>
          <a:xfrm>
            <a:off x="214282" y="5214950"/>
            <a:ext cx="2500330" cy="500066"/>
          </a:xfrm>
          <a:prstGeom prst="flowChartTerminator">
            <a:avLst/>
          </a:prstGeom>
          <a:solidFill>
            <a:srgbClr val="92D050"/>
          </a:solidFill>
          <a:ln>
            <a:noFill/>
          </a:ln>
          <a:effectLst>
            <a:glow rad="139700">
              <a:schemeClr val="accent4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2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4</a:t>
            </a:r>
            <a:r>
              <a:rPr lang="zh-CN" altLang="en-US" sz="2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次光碟教学</a:t>
            </a:r>
          </a:p>
        </p:txBody>
      </p:sp>
      <p:sp>
        <p:nvSpPr>
          <p:cNvPr id="50" name="流程图: 终止 49"/>
          <p:cNvSpPr/>
          <p:nvPr/>
        </p:nvSpPr>
        <p:spPr>
          <a:xfrm>
            <a:off x="6286512" y="5214950"/>
            <a:ext cx="2500330" cy="500066"/>
          </a:xfrm>
          <a:prstGeom prst="flowChartTerminator">
            <a:avLst/>
          </a:prstGeom>
          <a:solidFill>
            <a:srgbClr val="92D050"/>
          </a:solidFill>
          <a:ln>
            <a:noFill/>
          </a:ln>
          <a:effectLst>
            <a:glow rad="139700">
              <a:schemeClr val="accent4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2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en-US" sz="2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节队列训练</a:t>
            </a:r>
          </a:p>
        </p:txBody>
      </p:sp>
    </p:spTree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3" presetClass="entr" presetSubtype="16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3" presetClass="entr" presetSubtype="16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3" presetClass="entr" presetSubtype="16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8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4" dur="19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2267744" y="1052736"/>
            <a:ext cx="4572032" cy="642942"/>
          </a:xfrm>
          <a:prstGeom prst="roundRect">
            <a:avLst/>
          </a:prstGeom>
          <a:solidFill>
            <a:srgbClr val="92D050"/>
          </a:solidFill>
          <a:ln>
            <a:solidFill>
              <a:srgbClr val="92D050"/>
            </a:solidFill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3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二、</a:t>
            </a:r>
            <a:r>
              <a:rPr lang="zh-CN" altLang="en-US" sz="32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培训、用餐</a:t>
            </a:r>
            <a:r>
              <a:rPr lang="zh-CN" altLang="en-US" sz="3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地点</a:t>
            </a:r>
          </a:p>
        </p:txBody>
      </p:sp>
      <p:grpSp>
        <p:nvGrpSpPr>
          <p:cNvPr id="109" name="组合 108"/>
          <p:cNvGrpSpPr>
            <a:grpSpLocks/>
          </p:cNvGrpSpPr>
          <p:nvPr/>
        </p:nvGrpSpPr>
        <p:grpSpPr bwMode="auto">
          <a:xfrm>
            <a:off x="1547813" y="1989138"/>
            <a:ext cx="6048375" cy="1270000"/>
            <a:chOff x="539552" y="1988840"/>
            <a:chExt cx="6048672" cy="1269999"/>
          </a:xfrm>
        </p:grpSpPr>
        <p:grpSp>
          <p:nvGrpSpPr>
            <p:cNvPr id="93" name="组合 92"/>
            <p:cNvGrpSpPr/>
            <p:nvPr/>
          </p:nvGrpSpPr>
          <p:grpSpPr>
            <a:xfrm>
              <a:off x="539552" y="1988840"/>
              <a:ext cx="6048672" cy="1269999"/>
              <a:chOff x="0" y="0"/>
              <a:chExt cx="6096000" cy="1269999"/>
            </a:xfrm>
            <a:scene3d>
              <a:camera prst="orthographicFront"/>
              <a:lightRig rig="flat" dir="t"/>
            </a:scene3d>
          </p:grpSpPr>
          <p:sp>
            <p:nvSpPr>
              <p:cNvPr id="103" name="圆角矩形 102"/>
              <p:cNvSpPr/>
              <p:nvPr/>
            </p:nvSpPr>
            <p:spPr>
              <a:xfrm>
                <a:off x="0" y="0"/>
                <a:ext cx="6096000" cy="1269999"/>
              </a:xfrm>
              <a:prstGeom prst="roundRect">
                <a:avLst>
                  <a:gd name="adj" fmla="val 10000"/>
                </a:avLst>
              </a:prstGeom>
              <a:solidFill>
                <a:schemeClr val="tx2">
                  <a:lumMod val="95000"/>
                  <a:lumOff val="5000"/>
                </a:schemeClr>
              </a:solidFill>
              <a:effectLst>
                <a:glow rad="139700">
                  <a:schemeClr val="accent1">
                    <a:satMod val="175000"/>
                    <a:alpha val="40000"/>
                  </a:schemeClr>
                </a:glow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p:spPr>
            <p:style>
              <a:lnRef idx="3">
                <a:schemeClr val="lt1"/>
              </a:lnRef>
              <a:fillRef idx="1">
                <a:schemeClr val="accent1"/>
              </a:fillRef>
              <a:effectRef idx="1">
                <a:schemeClr val="accent1"/>
              </a:effectRef>
              <a:fontRef idx="minor">
                <a:schemeClr val="lt1"/>
              </a:fontRef>
            </p:style>
          </p:sp>
          <p:sp>
            <p:nvSpPr>
              <p:cNvPr id="104" name="圆角矩形 4"/>
              <p:cNvSpPr/>
              <p:nvPr/>
            </p:nvSpPr>
            <p:spPr>
              <a:xfrm>
                <a:off x="1346200" y="0"/>
                <a:ext cx="4749800" cy="1269999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3">
                <a:schemeClr val="lt1"/>
              </a:lnRef>
              <a:fillRef idx="1">
                <a:schemeClr val="accent1"/>
              </a:fillRef>
              <a:effectRef idx="1">
                <a:schemeClr val="accent1"/>
              </a:effectRef>
              <a:fontRef idx="minor">
                <a:schemeClr val="lt1"/>
              </a:fontRef>
            </p:style>
            <p:txBody>
              <a:bodyPr lIns="83820" tIns="83820" rIns="83820" bIns="83820" spcCol="1270"/>
              <a:lstStyle/>
              <a:p>
                <a:pPr defTabSz="977900">
                  <a:lnSpc>
                    <a:spcPct val="90000"/>
                  </a:lnSpc>
                  <a:spcAft>
                    <a:spcPct val="35000"/>
                  </a:spcAft>
                  <a:defRPr/>
                </a:pPr>
                <a:endParaRPr lang="zh-CN" altLang="en-US" sz="2200" dirty="0"/>
              </a:p>
              <a:p>
                <a:pPr marL="171450" lvl="1" indent="-171450" defTabSz="755650">
                  <a:lnSpc>
                    <a:spcPct val="90000"/>
                  </a:lnSpc>
                  <a:spcAft>
                    <a:spcPct val="15000"/>
                  </a:spcAft>
                  <a:buFontTx/>
                  <a:buChar char="••"/>
                  <a:defRPr/>
                </a:pPr>
                <a:endParaRPr lang="zh-CN" altLang="en-US" sz="1700" dirty="0"/>
              </a:p>
              <a:p>
                <a:pPr marL="171450" lvl="1" indent="-171450" defTabSz="755650">
                  <a:lnSpc>
                    <a:spcPct val="90000"/>
                  </a:lnSpc>
                  <a:spcAft>
                    <a:spcPct val="15000"/>
                  </a:spcAft>
                  <a:buFontTx/>
                  <a:buChar char="••"/>
                  <a:defRPr/>
                </a:pPr>
                <a:endParaRPr lang="zh-CN" altLang="en-US" sz="1700" dirty="0"/>
              </a:p>
            </p:txBody>
          </p:sp>
        </p:grpSp>
        <p:sp>
          <p:nvSpPr>
            <p:cNvPr id="94" name="圆角矩形 93"/>
            <p:cNvSpPr/>
            <p:nvPr/>
          </p:nvSpPr>
          <p:spPr>
            <a:xfrm>
              <a:off x="707835" y="2115840"/>
              <a:ext cx="1055739" cy="1015999"/>
            </a:xfrm>
            <a:prstGeom prst="roundRect">
              <a:avLst>
                <a:gd name="adj" fmla="val 10000"/>
              </a:avLst>
            </a:prstGeom>
            <a:solidFill>
              <a:schemeClr val="tx2">
                <a:lumMod val="95000"/>
                <a:lumOff val="5000"/>
              </a:schemeClr>
            </a:solidFill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 algn="ctr">
                <a:defRPr/>
              </a:pPr>
              <a:r>
                <a:rPr lang="zh-CN" altLang="en-US" sz="2800" b="1" dirty="0">
                  <a:latin typeface="微软雅黑" pitchFamily="34" charset="-122"/>
                  <a:ea typeface="微软雅黑" pitchFamily="34" charset="-122"/>
                </a:rPr>
                <a:t>军训</a:t>
              </a:r>
              <a:endParaRPr lang="en-US" altLang="zh-CN" sz="2800" b="1" dirty="0">
                <a:latin typeface="微软雅黑" pitchFamily="34" charset="-122"/>
                <a:ea typeface="微软雅黑" pitchFamily="34" charset="-122"/>
              </a:endParaRPr>
            </a:p>
            <a:p>
              <a:pPr algn="ctr">
                <a:defRPr/>
              </a:pPr>
              <a:r>
                <a:rPr lang="zh-CN" altLang="en-US" sz="2800" b="1" dirty="0">
                  <a:latin typeface="微软雅黑" pitchFamily="34" charset="-122"/>
                  <a:ea typeface="微软雅黑" pitchFamily="34" charset="-122"/>
                </a:rPr>
                <a:t>地点</a:t>
              </a:r>
            </a:p>
          </p:txBody>
        </p:sp>
        <p:sp>
          <p:nvSpPr>
            <p:cNvPr id="8208" name="矩形 105"/>
            <p:cNvSpPr>
              <a:spLocks noChangeArrowheads="1"/>
            </p:cNvSpPr>
            <p:nvPr/>
          </p:nvSpPr>
          <p:spPr bwMode="auto">
            <a:xfrm>
              <a:off x="2066965" y="2276872"/>
              <a:ext cx="4346275" cy="646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36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XXXXXXXXXX</a:t>
              </a:r>
              <a:r>
                <a:rPr lang="zh-CN" altLang="en-US" sz="36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操场</a:t>
              </a:r>
              <a:endParaRPr lang="zh-CN" altLang="zh-CN" sz="3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10" name="组合 109"/>
          <p:cNvGrpSpPr>
            <a:grpSpLocks/>
          </p:cNvGrpSpPr>
          <p:nvPr/>
        </p:nvGrpSpPr>
        <p:grpSpPr bwMode="auto">
          <a:xfrm>
            <a:off x="1547813" y="3602038"/>
            <a:ext cx="6048375" cy="1270000"/>
            <a:chOff x="539552" y="3601863"/>
            <a:chExt cx="6048672" cy="1269999"/>
          </a:xfrm>
        </p:grpSpPr>
        <p:grpSp>
          <p:nvGrpSpPr>
            <p:cNvPr id="95" name="组合 94"/>
            <p:cNvGrpSpPr/>
            <p:nvPr/>
          </p:nvGrpSpPr>
          <p:grpSpPr>
            <a:xfrm>
              <a:off x="539552" y="3601863"/>
              <a:ext cx="6048672" cy="1269999"/>
              <a:chOff x="0" y="1396999"/>
              <a:chExt cx="6096000" cy="1269999"/>
            </a:xfrm>
            <a:scene3d>
              <a:camera prst="orthographicFront"/>
              <a:lightRig rig="flat" dir="t"/>
            </a:scene3d>
          </p:grpSpPr>
          <p:sp>
            <p:nvSpPr>
              <p:cNvPr id="101" name="圆角矩形 100"/>
              <p:cNvSpPr/>
              <p:nvPr/>
            </p:nvSpPr>
            <p:spPr>
              <a:xfrm>
                <a:off x="0" y="1396999"/>
                <a:ext cx="6096000" cy="1269999"/>
              </a:xfrm>
              <a:prstGeom prst="roundRect">
                <a:avLst>
                  <a:gd name="adj" fmla="val 10000"/>
                </a:avLst>
              </a:prstGeom>
              <a:solidFill>
                <a:srgbClr val="FFC000"/>
              </a:solidFill>
              <a:effectLst>
                <a:glow rad="139700">
                  <a:schemeClr val="accent1">
                    <a:satMod val="175000"/>
                    <a:alpha val="40000"/>
                  </a:schemeClr>
                </a:glow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p:spPr>
            <p:style>
              <a:lnRef idx="3">
                <a:schemeClr val="lt1"/>
              </a:lnRef>
              <a:fillRef idx="1">
                <a:schemeClr val="accent1"/>
              </a:fillRef>
              <a:effectRef idx="1">
                <a:schemeClr val="accent1"/>
              </a:effectRef>
              <a:fontRef idx="minor">
                <a:schemeClr val="lt1"/>
              </a:fontRef>
            </p:style>
          </p:sp>
          <p:sp>
            <p:nvSpPr>
              <p:cNvPr id="102" name="圆角矩形 7"/>
              <p:cNvSpPr/>
              <p:nvPr/>
            </p:nvSpPr>
            <p:spPr>
              <a:xfrm>
                <a:off x="1346200" y="1396999"/>
                <a:ext cx="4749800" cy="1269999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3">
                <a:schemeClr val="lt1"/>
              </a:lnRef>
              <a:fillRef idx="1">
                <a:schemeClr val="accent1"/>
              </a:fillRef>
              <a:effectRef idx="1">
                <a:schemeClr val="accent1"/>
              </a:effectRef>
              <a:fontRef idx="minor">
                <a:schemeClr val="lt1"/>
              </a:fontRef>
            </p:style>
            <p:txBody>
              <a:bodyPr lIns="83820" tIns="83820" rIns="83820" bIns="83820" spcCol="1270"/>
              <a:lstStyle/>
              <a:p>
                <a:pPr defTabSz="977900">
                  <a:lnSpc>
                    <a:spcPct val="90000"/>
                  </a:lnSpc>
                  <a:spcAft>
                    <a:spcPct val="35000"/>
                  </a:spcAft>
                  <a:defRPr/>
                </a:pPr>
                <a:endParaRPr lang="zh-CN" altLang="en-US" sz="2200" dirty="0"/>
              </a:p>
              <a:p>
                <a:pPr marL="171450" lvl="1" indent="-171450" defTabSz="755650">
                  <a:lnSpc>
                    <a:spcPct val="90000"/>
                  </a:lnSpc>
                  <a:spcAft>
                    <a:spcPct val="15000"/>
                  </a:spcAft>
                  <a:buFontTx/>
                  <a:buChar char="••"/>
                  <a:defRPr/>
                </a:pPr>
                <a:endParaRPr lang="zh-CN" altLang="en-US" sz="1700" dirty="0"/>
              </a:p>
              <a:p>
                <a:pPr marL="171450" lvl="1" indent="-171450" defTabSz="755650">
                  <a:lnSpc>
                    <a:spcPct val="90000"/>
                  </a:lnSpc>
                  <a:spcAft>
                    <a:spcPct val="15000"/>
                  </a:spcAft>
                  <a:buFontTx/>
                  <a:buChar char="••"/>
                  <a:defRPr/>
                </a:pPr>
                <a:endParaRPr lang="zh-CN" altLang="en-US" sz="1700" dirty="0"/>
              </a:p>
            </p:txBody>
          </p:sp>
        </p:grpSp>
        <p:sp>
          <p:nvSpPr>
            <p:cNvPr id="96" name="圆角矩形 95"/>
            <p:cNvSpPr/>
            <p:nvPr/>
          </p:nvSpPr>
          <p:spPr>
            <a:xfrm>
              <a:off x="707835" y="3728863"/>
              <a:ext cx="1055739" cy="1015999"/>
            </a:xfrm>
            <a:prstGeom prst="roundRect">
              <a:avLst>
                <a:gd name="adj" fmla="val 10000"/>
              </a:avLst>
            </a:prstGeom>
            <a:solidFill>
              <a:srgbClr val="FFC000"/>
            </a:solidFill>
            <a:ln>
              <a:solidFill>
                <a:schemeClr val="bg1"/>
              </a:solidFill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 algn="ctr">
                <a:defRPr/>
              </a:pPr>
              <a:r>
                <a:rPr lang="zh-CN" altLang="en-US" sz="2800" b="1" dirty="0">
                  <a:latin typeface="微软雅黑" pitchFamily="34" charset="-122"/>
                  <a:ea typeface="微软雅黑" pitchFamily="34" charset="-122"/>
                </a:rPr>
                <a:t>用餐</a:t>
              </a:r>
              <a:endParaRPr lang="en-US" altLang="zh-CN" sz="2800" b="1" dirty="0">
                <a:latin typeface="微软雅黑" pitchFamily="34" charset="-122"/>
                <a:ea typeface="微软雅黑" pitchFamily="34" charset="-122"/>
              </a:endParaRPr>
            </a:p>
            <a:p>
              <a:pPr algn="ctr">
                <a:defRPr/>
              </a:pPr>
              <a:r>
                <a:rPr lang="zh-CN" altLang="en-US" sz="2800" b="1" dirty="0">
                  <a:latin typeface="微软雅黑" pitchFamily="34" charset="-122"/>
                  <a:ea typeface="微软雅黑" pitchFamily="34" charset="-122"/>
                </a:rPr>
                <a:t>地点</a:t>
              </a:r>
            </a:p>
          </p:txBody>
        </p:sp>
        <p:sp>
          <p:nvSpPr>
            <p:cNvPr id="8205" name="矩形 106"/>
            <p:cNvSpPr>
              <a:spLocks noChangeArrowheads="1"/>
            </p:cNvSpPr>
            <p:nvPr/>
          </p:nvSpPr>
          <p:spPr bwMode="auto">
            <a:xfrm>
              <a:off x="2051720" y="3862789"/>
              <a:ext cx="4346276" cy="646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36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XXXXXXXXXX</a:t>
              </a:r>
              <a:r>
                <a:rPr lang="zh-CN" altLang="en-US" sz="36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餐厅</a:t>
              </a:r>
              <a:endParaRPr lang="zh-CN" altLang="zh-CN" sz="3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11" name="组合 110"/>
          <p:cNvGrpSpPr>
            <a:grpSpLocks/>
          </p:cNvGrpSpPr>
          <p:nvPr/>
        </p:nvGrpSpPr>
        <p:grpSpPr bwMode="auto">
          <a:xfrm>
            <a:off x="1547813" y="5183188"/>
            <a:ext cx="6048375" cy="1270000"/>
            <a:chOff x="539552" y="5183337"/>
            <a:chExt cx="6048672" cy="1269999"/>
          </a:xfrm>
        </p:grpSpPr>
        <p:grpSp>
          <p:nvGrpSpPr>
            <p:cNvPr id="97" name="组合 96"/>
            <p:cNvGrpSpPr/>
            <p:nvPr/>
          </p:nvGrpSpPr>
          <p:grpSpPr>
            <a:xfrm>
              <a:off x="539552" y="5183337"/>
              <a:ext cx="6048672" cy="1269999"/>
              <a:chOff x="0" y="2793999"/>
              <a:chExt cx="6096000" cy="1269999"/>
            </a:xfrm>
            <a:scene3d>
              <a:camera prst="orthographicFront"/>
              <a:lightRig rig="flat" dir="t"/>
            </a:scene3d>
          </p:grpSpPr>
          <p:sp>
            <p:nvSpPr>
              <p:cNvPr id="99" name="圆角矩形 98"/>
              <p:cNvSpPr/>
              <p:nvPr/>
            </p:nvSpPr>
            <p:spPr>
              <a:xfrm>
                <a:off x="0" y="2793999"/>
                <a:ext cx="6096000" cy="1269999"/>
              </a:xfrm>
              <a:prstGeom prst="roundRect">
                <a:avLst>
                  <a:gd name="adj" fmla="val 10000"/>
                </a:avLst>
              </a:prstGeom>
              <a:effectLst>
                <a:glow rad="139700">
                  <a:schemeClr val="accent1">
                    <a:satMod val="175000"/>
                    <a:alpha val="40000"/>
                  </a:schemeClr>
                </a:glow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p:spPr>
            <p:style>
              <a:lnRef idx="3">
                <a:schemeClr val="lt1"/>
              </a:lnRef>
              <a:fillRef idx="1">
                <a:schemeClr val="accent1"/>
              </a:fillRef>
              <a:effectRef idx="1">
                <a:schemeClr val="accent1"/>
              </a:effectRef>
              <a:fontRef idx="minor">
                <a:schemeClr val="lt1"/>
              </a:fontRef>
            </p:style>
          </p:sp>
          <p:sp>
            <p:nvSpPr>
              <p:cNvPr id="100" name="圆角矩形 10"/>
              <p:cNvSpPr/>
              <p:nvPr/>
            </p:nvSpPr>
            <p:spPr>
              <a:xfrm>
                <a:off x="1346200" y="2793999"/>
                <a:ext cx="4749800" cy="1269999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3">
                <a:schemeClr val="lt1"/>
              </a:lnRef>
              <a:fillRef idx="1">
                <a:schemeClr val="accent1"/>
              </a:fillRef>
              <a:effectRef idx="1">
                <a:schemeClr val="accent1"/>
              </a:effectRef>
              <a:fontRef idx="minor">
                <a:schemeClr val="lt1"/>
              </a:fontRef>
            </p:style>
            <p:txBody>
              <a:bodyPr lIns="83820" tIns="83820" rIns="83820" bIns="83820" spcCol="1270"/>
              <a:lstStyle/>
              <a:p>
                <a:pPr defTabSz="977900">
                  <a:lnSpc>
                    <a:spcPct val="90000"/>
                  </a:lnSpc>
                  <a:spcAft>
                    <a:spcPct val="35000"/>
                  </a:spcAft>
                  <a:defRPr/>
                </a:pPr>
                <a:endParaRPr lang="zh-CN" altLang="en-US" sz="2200" dirty="0"/>
              </a:p>
              <a:p>
                <a:pPr marL="171450" lvl="1" indent="-171450" defTabSz="755650">
                  <a:lnSpc>
                    <a:spcPct val="90000"/>
                  </a:lnSpc>
                  <a:spcAft>
                    <a:spcPct val="15000"/>
                  </a:spcAft>
                  <a:buFontTx/>
                  <a:buChar char="••"/>
                  <a:defRPr/>
                </a:pPr>
                <a:endParaRPr lang="zh-CN" altLang="en-US" sz="1700" dirty="0"/>
              </a:p>
              <a:p>
                <a:pPr marL="171450" lvl="1" indent="-171450" defTabSz="755650">
                  <a:lnSpc>
                    <a:spcPct val="90000"/>
                  </a:lnSpc>
                  <a:spcAft>
                    <a:spcPct val="15000"/>
                  </a:spcAft>
                  <a:buFontTx/>
                  <a:buChar char="••"/>
                  <a:defRPr/>
                </a:pPr>
                <a:endParaRPr lang="zh-CN" altLang="en-US" sz="1700" dirty="0"/>
              </a:p>
            </p:txBody>
          </p:sp>
        </p:grpSp>
        <p:sp>
          <p:nvSpPr>
            <p:cNvPr id="98" name="圆角矩形 97"/>
            <p:cNvSpPr/>
            <p:nvPr/>
          </p:nvSpPr>
          <p:spPr>
            <a:xfrm>
              <a:off x="707835" y="5310337"/>
              <a:ext cx="1055739" cy="1015999"/>
            </a:xfrm>
            <a:prstGeom prst="roundRect">
              <a:avLst>
                <a:gd name="adj" fmla="val 10000"/>
              </a:avLst>
            </a:prstGeom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 algn="ctr">
                <a:defRPr/>
              </a:pPr>
              <a:r>
                <a:rPr lang="zh-CN" altLang="en-US" sz="2800" b="1" dirty="0">
                  <a:latin typeface="微软雅黑" pitchFamily="34" charset="-122"/>
                  <a:ea typeface="微软雅黑" pitchFamily="34" charset="-122"/>
                </a:rPr>
                <a:t>授课</a:t>
              </a:r>
              <a:endParaRPr lang="en-US" altLang="zh-CN" sz="2800" b="1" dirty="0">
                <a:latin typeface="微软雅黑" pitchFamily="34" charset="-122"/>
                <a:ea typeface="微软雅黑" pitchFamily="34" charset="-122"/>
              </a:endParaRPr>
            </a:p>
            <a:p>
              <a:pPr algn="ctr">
                <a:defRPr/>
              </a:pPr>
              <a:r>
                <a:rPr lang="zh-CN" altLang="en-US" sz="2800" b="1" dirty="0">
                  <a:latin typeface="微软雅黑" pitchFamily="34" charset="-122"/>
                  <a:ea typeface="微软雅黑" pitchFamily="34" charset="-122"/>
                </a:rPr>
                <a:t>地点</a:t>
              </a:r>
            </a:p>
          </p:txBody>
        </p:sp>
        <p:sp>
          <p:nvSpPr>
            <p:cNvPr id="8202" name="矩形 107"/>
            <p:cNvSpPr>
              <a:spLocks noChangeArrowheads="1"/>
            </p:cNvSpPr>
            <p:nvPr/>
          </p:nvSpPr>
          <p:spPr bwMode="auto">
            <a:xfrm>
              <a:off x="2051720" y="5498948"/>
              <a:ext cx="4346275" cy="646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36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XXXXXXXXXX</a:t>
              </a:r>
              <a:r>
                <a:rPr lang="zh-CN" altLang="en-US" sz="36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教室</a:t>
              </a:r>
              <a:endParaRPr lang="zh-CN" altLang="zh-CN" sz="3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35" presetClass="emph" presetSubtype="0" repeatCount="4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2" dur="1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35" presetClass="emph" presetSubtype="0" repeatCount="400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4" dur="1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35" presetClass="emph" presetSubtype="0" repeatCount="4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6" dur="1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1979712" y="1052736"/>
            <a:ext cx="5112568" cy="642942"/>
          </a:xfrm>
          <a:prstGeom prst="roundRect">
            <a:avLst/>
          </a:prstGeom>
          <a:solidFill>
            <a:srgbClr val="92D05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3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三、授课、</a:t>
            </a:r>
            <a:r>
              <a:rPr lang="zh-CN" altLang="en-US" sz="32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军训要求</a:t>
            </a:r>
            <a:endParaRPr lang="zh-CN" altLang="en-US" sz="32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0" y="1760538"/>
            <a:ext cx="9144000" cy="4311650"/>
          </a:xfrm>
          <a:prstGeom prst="rect">
            <a:avLst/>
          </a:prstGeom>
          <a:solidFill>
            <a:srgbClr val="92D05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</p:spPr>
        <p:txBody>
          <a:bodyPr>
            <a:spAutoFit/>
          </a:bodyPr>
          <a:lstStyle/>
          <a:p>
            <a:pPr>
              <a:lnSpc>
                <a:spcPts val="4700"/>
              </a:lnSpc>
              <a:defRPr/>
            </a:pPr>
            <a:r>
              <a:rPr lang="en-US" altLang="zh-CN" sz="2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        1</a:t>
            </a:r>
            <a:r>
              <a:rPr lang="zh-CN" altLang="zh-CN" sz="2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、准时上课，严禁迟到、早退、旷工</a:t>
            </a:r>
            <a:r>
              <a:rPr lang="zh-CN" altLang="en-US" sz="2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；</a:t>
            </a:r>
            <a:endParaRPr lang="zh-CN" altLang="zh-CN" sz="2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ts val="4700"/>
              </a:lnSpc>
              <a:defRPr/>
            </a:pPr>
            <a:r>
              <a:rPr lang="en-US" altLang="zh-CN" sz="2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        2</a:t>
            </a:r>
            <a:r>
              <a:rPr lang="zh-CN" altLang="zh-CN" sz="2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、上课时坐姿端正、认真听讲、并做笔记</a:t>
            </a:r>
            <a:r>
              <a:rPr lang="zh-CN" altLang="en-US" sz="2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；</a:t>
            </a:r>
            <a:endParaRPr lang="en-US" altLang="zh-CN" sz="2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ts val="4700"/>
              </a:lnSpc>
              <a:defRPr/>
            </a:pPr>
            <a:r>
              <a:rPr lang="en-US" altLang="zh-CN" sz="2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        3</a:t>
            </a:r>
            <a:r>
              <a:rPr lang="zh-CN" altLang="zh-CN" sz="2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、上课时不得交头接耳、必须关闭手机</a:t>
            </a:r>
            <a:r>
              <a:rPr lang="zh-CN" altLang="en-US" sz="2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；</a:t>
            </a:r>
            <a:endParaRPr lang="en-US" altLang="zh-CN" sz="2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ts val="4700"/>
              </a:lnSpc>
              <a:defRPr/>
            </a:pPr>
            <a:r>
              <a:rPr lang="en-US" altLang="zh-CN" sz="2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        4</a:t>
            </a:r>
            <a:r>
              <a:rPr lang="zh-CN" altLang="zh-CN" sz="2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、上班时衣着整洁，不得穿无袖服饰、裙子、拖鞋、凉鞋、</a:t>
            </a:r>
            <a:endParaRPr lang="en-US" altLang="zh-CN" sz="2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ts val="4700"/>
              </a:lnSpc>
              <a:defRPr/>
            </a:pPr>
            <a:r>
              <a:rPr lang="en-US" altLang="zh-CN" sz="2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              </a:t>
            </a:r>
            <a:r>
              <a:rPr lang="zh-CN" altLang="zh-CN" sz="2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高跟鞋；不得穿短裤、背心及不方便进行军事训练的服</a:t>
            </a:r>
            <a:endParaRPr lang="en-US" altLang="zh-CN" sz="2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ts val="4700"/>
              </a:lnSpc>
              <a:defRPr/>
            </a:pPr>
            <a:r>
              <a:rPr lang="en-US" altLang="zh-CN" sz="2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              </a:t>
            </a:r>
            <a:r>
              <a:rPr lang="zh-CN" altLang="zh-CN" sz="2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饰。军训时单件衣物必须扎于裤腰内；</a:t>
            </a:r>
          </a:p>
          <a:p>
            <a:pPr>
              <a:lnSpc>
                <a:spcPts val="4700"/>
              </a:lnSpc>
              <a:defRPr/>
            </a:pPr>
            <a:r>
              <a:rPr lang="en-US" altLang="zh-CN" sz="2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        5</a:t>
            </a:r>
            <a:r>
              <a:rPr lang="zh-CN" altLang="zh-CN" sz="2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、上下楼梯靠右行、不得在非吸烟区内吸烟</a:t>
            </a:r>
            <a:r>
              <a:rPr lang="zh-CN" altLang="en-US" sz="2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zh-CN" sz="2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2" name="直接连接符 11"/>
          <p:cNvCxnSpPr/>
          <p:nvPr/>
        </p:nvCxnSpPr>
        <p:spPr>
          <a:xfrm>
            <a:off x="-455613" y="3889375"/>
            <a:ext cx="10142538" cy="3175"/>
          </a:xfrm>
          <a:prstGeom prst="line">
            <a:avLst/>
          </a:prstGeom>
          <a:ln w="76200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椭圆 13"/>
          <p:cNvSpPr/>
          <p:nvPr/>
        </p:nvSpPr>
        <p:spPr>
          <a:xfrm>
            <a:off x="4548188" y="3868738"/>
            <a:ext cx="71437" cy="71437"/>
          </a:xfrm>
          <a:prstGeom prst="ellipse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cxnSp>
        <p:nvCxnSpPr>
          <p:cNvPr id="19" name="直接连接符 18"/>
          <p:cNvCxnSpPr/>
          <p:nvPr/>
        </p:nvCxnSpPr>
        <p:spPr>
          <a:xfrm>
            <a:off x="-468313" y="3933825"/>
            <a:ext cx="10142538" cy="3175"/>
          </a:xfrm>
          <a:prstGeom prst="line">
            <a:avLst/>
          </a:prstGeom>
          <a:ln w="76200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7">
                                          <p:stCondLst>
                                            <p:cond delay="16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41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41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7">
                                          <p:stCondLst>
                                            <p:cond delay="41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41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41" decel="50000">
                                          <p:stCondLst>
                                            <p:cond delay="45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6" presetClass="entr" presetSubtype="37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6" presetClass="entr" presetSubtype="37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64" presetClass="path" presetSubtype="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2.5E-6 3.06642E-6 L -0.00018 -0.3159 " pathEditMode="relative" rAng="0" ptsTypes="AA">
                                      <p:cBhvr>
                                        <p:cTn id="30" dur="7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" y="-15807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42" presetClass="path" presetSubtype="0" accel="50000" decel="4923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1.38889E-6 1.48148E-6 L -0.0007 0.31898 " pathEditMode="relative" rAng="0" ptsTypes="AA">
                                      <p:cBhvr>
                                        <p:cTn id="32" dur="6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" y="15949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16" presetClass="entr" presetSubtype="4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5" dur="7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" presetClass="exit" presetSubtype="0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xit" presetSubtype="0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4" grpId="0" animBg="1"/>
      <p:bldP spid="14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>
            <a:grpSpLocks/>
          </p:cNvGrpSpPr>
          <p:nvPr/>
        </p:nvGrpSpPr>
        <p:grpSpPr bwMode="auto">
          <a:xfrm>
            <a:off x="1095375" y="1804988"/>
            <a:ext cx="2305050" cy="936625"/>
            <a:chOff x="1095375" y="1804988"/>
            <a:chExt cx="2305050" cy="936625"/>
          </a:xfrm>
        </p:grpSpPr>
        <p:grpSp>
          <p:nvGrpSpPr>
            <p:cNvPr id="20504" name="Group 3"/>
            <p:cNvGrpSpPr>
              <a:grpSpLocks/>
            </p:cNvGrpSpPr>
            <p:nvPr/>
          </p:nvGrpSpPr>
          <p:grpSpPr bwMode="auto">
            <a:xfrm>
              <a:off x="1095375" y="1804988"/>
              <a:ext cx="2305050" cy="936625"/>
              <a:chOff x="0" y="0"/>
              <a:chExt cx="1452" cy="590"/>
            </a:xfrm>
          </p:grpSpPr>
          <p:sp>
            <p:nvSpPr>
              <p:cNvPr id="20506" name="AutoShape 4"/>
              <p:cNvSpPr>
                <a:spLocks noChangeArrowheads="1"/>
              </p:cNvSpPr>
              <p:nvPr/>
            </p:nvSpPr>
            <p:spPr bwMode="auto">
              <a:xfrm>
                <a:off x="0" y="91"/>
                <a:ext cx="1452" cy="499"/>
              </a:xfrm>
              <a:prstGeom prst="downArrowCallout">
                <a:avLst>
                  <a:gd name="adj1" fmla="val 72692"/>
                  <a:gd name="adj2" fmla="val 36346"/>
                  <a:gd name="adj3" fmla="val 14028"/>
                  <a:gd name="adj4" fmla="val 85940"/>
                </a:avLst>
              </a:prstGeom>
              <a:gradFill rotWithShape="1">
                <a:gsLst>
                  <a:gs pos="0">
                    <a:schemeClr val="accent2"/>
                  </a:gs>
                  <a:gs pos="100000">
                    <a:schemeClr val="accent1"/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algn="ctr"/>
                <a:endParaRPr lang="zh-CN" altLang="en-US" sz="4600" i="1">
                  <a:solidFill>
                    <a:schemeClr val="bg1"/>
                  </a:solidFill>
                </a:endParaRPr>
              </a:p>
            </p:txBody>
          </p:sp>
          <p:sp>
            <p:nvSpPr>
              <p:cNvPr id="20507" name="AutoShape 5"/>
              <p:cNvSpPr>
                <a:spLocks noChangeArrowheads="1"/>
              </p:cNvSpPr>
              <p:nvPr/>
            </p:nvSpPr>
            <p:spPr bwMode="auto">
              <a:xfrm rot="10800000">
                <a:off x="4" y="0"/>
                <a:ext cx="1448" cy="91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2163 w 21600"/>
                  <a:gd name="T13" fmla="*/ 2136 h 21600"/>
                  <a:gd name="T14" fmla="*/ 19437 w 21600"/>
                  <a:gd name="T15" fmla="*/ 19464 h 216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600" h="21600">
                    <a:moveTo>
                      <a:pt x="0" y="0"/>
                    </a:moveTo>
                    <a:lnTo>
                      <a:pt x="721" y="21600"/>
                    </a:lnTo>
                    <a:lnTo>
                      <a:pt x="20879" y="2160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accent1">
                      <a:alpha val="50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sp>
          <p:nvSpPr>
            <p:cNvPr id="20505" name="WordArt 15"/>
            <p:cNvSpPr>
              <a:spLocks noChangeArrowheads="1" noChangeShapeType="1"/>
            </p:cNvSpPr>
            <p:nvPr/>
          </p:nvSpPr>
          <p:spPr bwMode="auto">
            <a:xfrm>
              <a:off x="1314450" y="2030413"/>
              <a:ext cx="1943100" cy="38100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zh-CN" altLang="en-US" sz="2400" kern="10">
                  <a:ln w="9525">
                    <a:solidFill>
                      <a:schemeClr val="bg1"/>
                    </a:solidFill>
                    <a:round/>
                    <a:headEnd/>
                    <a:tailEnd/>
                  </a:ln>
                  <a:solidFill>
                    <a:schemeClr val="bg1"/>
                  </a:solidFill>
                  <a:latin typeface="微软雅黑"/>
                  <a:ea typeface="微软雅黑"/>
                </a:rPr>
                <a:t>女士篇</a:t>
              </a:r>
            </a:p>
          </p:txBody>
        </p:sp>
      </p:grpSp>
      <p:grpSp>
        <p:nvGrpSpPr>
          <p:cNvPr id="3" name="组合 2"/>
          <p:cNvGrpSpPr>
            <a:grpSpLocks/>
          </p:cNvGrpSpPr>
          <p:nvPr/>
        </p:nvGrpSpPr>
        <p:grpSpPr bwMode="auto">
          <a:xfrm>
            <a:off x="5492750" y="1785938"/>
            <a:ext cx="2305050" cy="936625"/>
            <a:chOff x="5492750" y="1785938"/>
            <a:chExt cx="2305050" cy="936625"/>
          </a:xfrm>
        </p:grpSpPr>
        <p:grpSp>
          <p:nvGrpSpPr>
            <p:cNvPr id="20499" name="Group 6"/>
            <p:cNvGrpSpPr>
              <a:grpSpLocks/>
            </p:cNvGrpSpPr>
            <p:nvPr/>
          </p:nvGrpSpPr>
          <p:grpSpPr bwMode="auto">
            <a:xfrm>
              <a:off x="5492750" y="1785938"/>
              <a:ext cx="2305050" cy="936625"/>
              <a:chOff x="0" y="0"/>
              <a:chExt cx="1452" cy="590"/>
            </a:xfrm>
          </p:grpSpPr>
          <p:sp>
            <p:nvSpPr>
              <p:cNvPr id="20502" name="AutoShape 7"/>
              <p:cNvSpPr>
                <a:spLocks noChangeArrowheads="1"/>
              </p:cNvSpPr>
              <p:nvPr/>
            </p:nvSpPr>
            <p:spPr bwMode="auto">
              <a:xfrm>
                <a:off x="0" y="91"/>
                <a:ext cx="1452" cy="499"/>
              </a:xfrm>
              <a:prstGeom prst="downArrowCallout">
                <a:avLst>
                  <a:gd name="adj1" fmla="val 72692"/>
                  <a:gd name="adj2" fmla="val 36346"/>
                  <a:gd name="adj3" fmla="val 14060"/>
                  <a:gd name="adj4" fmla="val 85940"/>
                </a:avLst>
              </a:prstGeom>
              <a:gradFill rotWithShape="1">
                <a:gsLst>
                  <a:gs pos="0">
                    <a:schemeClr val="accent2"/>
                  </a:gs>
                  <a:gs pos="100000">
                    <a:schemeClr val="accent1"/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algn="ctr"/>
                <a:endParaRPr lang="zh-CN" altLang="en-US" sz="4600" i="1">
                  <a:solidFill>
                    <a:schemeClr val="bg1"/>
                  </a:solidFill>
                </a:endParaRPr>
              </a:p>
            </p:txBody>
          </p:sp>
          <p:sp>
            <p:nvSpPr>
              <p:cNvPr id="20503" name="AutoShape 8"/>
              <p:cNvSpPr>
                <a:spLocks noChangeArrowheads="1"/>
              </p:cNvSpPr>
              <p:nvPr/>
            </p:nvSpPr>
            <p:spPr bwMode="auto">
              <a:xfrm rot="10800000">
                <a:off x="2" y="0"/>
                <a:ext cx="1448" cy="91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2163 w 21600"/>
                  <a:gd name="T13" fmla="*/ 2136 h 21600"/>
                  <a:gd name="T14" fmla="*/ 19437 w 21600"/>
                  <a:gd name="T15" fmla="*/ 19464 h 216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600" h="21600">
                    <a:moveTo>
                      <a:pt x="0" y="0"/>
                    </a:moveTo>
                    <a:lnTo>
                      <a:pt x="721" y="21600"/>
                    </a:lnTo>
                    <a:lnTo>
                      <a:pt x="20879" y="2160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accent1">
                      <a:alpha val="50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sp>
          <p:nvSpPr>
            <p:cNvPr id="20500" name="WordArt 20"/>
            <p:cNvSpPr>
              <a:spLocks noChangeArrowheads="1" noChangeShapeType="1"/>
            </p:cNvSpPr>
            <p:nvPr/>
          </p:nvSpPr>
          <p:spPr bwMode="auto">
            <a:xfrm>
              <a:off x="5602288" y="2011363"/>
              <a:ext cx="1943100" cy="38100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zh-CN" altLang="en-US" sz="2400" kern="10">
                  <a:ln w="9525">
                    <a:solidFill>
                      <a:schemeClr val="bg1"/>
                    </a:solidFill>
                    <a:round/>
                    <a:headEnd/>
                    <a:tailEnd/>
                  </a:ln>
                  <a:solidFill>
                    <a:schemeClr val="bg1"/>
                  </a:solidFill>
                  <a:latin typeface="微软雅黑"/>
                  <a:ea typeface="微软雅黑"/>
                </a:rPr>
                <a:t>男士篇</a:t>
              </a:r>
            </a:p>
          </p:txBody>
        </p:sp>
        <p:sp>
          <p:nvSpPr>
            <p:cNvPr id="20501" name="WordArt 25"/>
            <p:cNvSpPr>
              <a:spLocks noChangeArrowheads="1" noChangeShapeType="1"/>
            </p:cNvSpPr>
            <p:nvPr/>
          </p:nvSpPr>
          <p:spPr bwMode="auto">
            <a:xfrm>
              <a:off x="5602288" y="2154238"/>
              <a:ext cx="2000250" cy="28575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endParaRPr lang="zh-CN" altLang="en-US" sz="2400" kern="10">
                <a:ln w="952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chemeClr val="bg1"/>
                </a:solidFill>
                <a:latin typeface="黑体"/>
                <a:ea typeface="黑体"/>
              </a:endParaRPr>
            </a:p>
          </p:txBody>
        </p:sp>
      </p:grpSp>
      <p:grpSp>
        <p:nvGrpSpPr>
          <p:cNvPr id="4" name="组合 3"/>
          <p:cNvGrpSpPr>
            <a:grpSpLocks/>
          </p:cNvGrpSpPr>
          <p:nvPr/>
        </p:nvGrpSpPr>
        <p:grpSpPr bwMode="auto">
          <a:xfrm>
            <a:off x="1095375" y="2670175"/>
            <a:ext cx="2305050" cy="2879725"/>
            <a:chOff x="1095375" y="2670175"/>
            <a:chExt cx="2305050" cy="2879725"/>
          </a:xfrm>
        </p:grpSpPr>
        <p:grpSp>
          <p:nvGrpSpPr>
            <p:cNvPr id="20495" name="Group 12"/>
            <p:cNvGrpSpPr>
              <a:grpSpLocks/>
            </p:cNvGrpSpPr>
            <p:nvPr/>
          </p:nvGrpSpPr>
          <p:grpSpPr bwMode="auto">
            <a:xfrm>
              <a:off x="1095375" y="2670175"/>
              <a:ext cx="2305050" cy="2879725"/>
              <a:chOff x="0" y="0"/>
              <a:chExt cx="1452" cy="1814"/>
            </a:xfrm>
          </p:grpSpPr>
          <p:sp>
            <p:nvSpPr>
              <p:cNvPr id="20497" name="Rectangle 13"/>
              <p:cNvSpPr>
                <a:spLocks noChangeArrowheads="1"/>
              </p:cNvSpPr>
              <p:nvPr/>
            </p:nvSpPr>
            <p:spPr bwMode="auto">
              <a:xfrm rot="10800000">
                <a:off x="0" y="181"/>
                <a:ext cx="1452" cy="1633"/>
              </a:xfrm>
              <a:prstGeom prst="rect">
                <a:avLst/>
              </a:prstGeom>
              <a:gradFill rotWithShape="1">
                <a:gsLst>
                  <a:gs pos="0">
                    <a:srgbClr val="DDDDDD"/>
                  </a:gs>
                  <a:gs pos="100000">
                    <a:schemeClr val="bg1"/>
                  </a:gs>
                </a:gsLst>
                <a:lin ang="5400000" scaled="1"/>
              </a:gradFill>
              <a:ln w="3175">
                <a:solidFill>
                  <a:srgbClr val="C0C0C0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0498" name="AutoShape 14"/>
              <p:cNvSpPr>
                <a:spLocks noChangeArrowheads="1"/>
              </p:cNvSpPr>
              <p:nvPr/>
            </p:nvSpPr>
            <p:spPr bwMode="auto">
              <a:xfrm rot="10800000">
                <a:off x="0" y="0"/>
                <a:ext cx="1452" cy="181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2336 w 21600"/>
                  <a:gd name="T13" fmla="*/ 2387 h 21600"/>
                  <a:gd name="T14" fmla="*/ 19264 w 21600"/>
                  <a:gd name="T15" fmla="*/ 19213 h 216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600" h="21600">
                    <a:moveTo>
                      <a:pt x="0" y="0"/>
                    </a:moveTo>
                    <a:lnTo>
                      <a:pt x="1072" y="21600"/>
                    </a:lnTo>
                    <a:lnTo>
                      <a:pt x="20528" y="2160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DDDDDD"/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pic>
          <p:nvPicPr>
            <p:cNvPr id="20496" name="Picture 8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1401032" y="2947988"/>
              <a:ext cx="1712785" cy="25717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5" name="组合 4"/>
          <p:cNvGrpSpPr>
            <a:grpSpLocks/>
          </p:cNvGrpSpPr>
          <p:nvPr/>
        </p:nvGrpSpPr>
        <p:grpSpPr bwMode="auto">
          <a:xfrm>
            <a:off x="5511800" y="2651125"/>
            <a:ext cx="2305050" cy="2879725"/>
            <a:chOff x="5511800" y="2651125"/>
            <a:chExt cx="2305050" cy="2879725"/>
          </a:xfrm>
        </p:grpSpPr>
        <p:grpSp>
          <p:nvGrpSpPr>
            <p:cNvPr id="20491" name="Group 17"/>
            <p:cNvGrpSpPr>
              <a:grpSpLocks/>
            </p:cNvGrpSpPr>
            <p:nvPr/>
          </p:nvGrpSpPr>
          <p:grpSpPr bwMode="auto">
            <a:xfrm>
              <a:off x="5511800" y="2651125"/>
              <a:ext cx="2305050" cy="2879725"/>
              <a:chOff x="0" y="0"/>
              <a:chExt cx="1452" cy="1814"/>
            </a:xfrm>
          </p:grpSpPr>
          <p:sp>
            <p:nvSpPr>
              <p:cNvPr id="20493" name="Rectangle 18"/>
              <p:cNvSpPr>
                <a:spLocks noChangeArrowheads="1"/>
              </p:cNvSpPr>
              <p:nvPr/>
            </p:nvSpPr>
            <p:spPr bwMode="auto">
              <a:xfrm rot="10800000">
                <a:off x="0" y="181"/>
                <a:ext cx="1452" cy="1633"/>
              </a:xfrm>
              <a:prstGeom prst="rect">
                <a:avLst/>
              </a:prstGeom>
              <a:gradFill rotWithShape="1">
                <a:gsLst>
                  <a:gs pos="0">
                    <a:srgbClr val="DDDDDD"/>
                  </a:gs>
                  <a:gs pos="100000">
                    <a:schemeClr val="bg1"/>
                  </a:gs>
                </a:gsLst>
                <a:lin ang="5400000" scaled="1"/>
              </a:gradFill>
              <a:ln w="3175">
                <a:solidFill>
                  <a:srgbClr val="C0C0C0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0494" name="AutoShape 19"/>
              <p:cNvSpPr>
                <a:spLocks noChangeArrowheads="1"/>
              </p:cNvSpPr>
              <p:nvPr/>
            </p:nvSpPr>
            <p:spPr bwMode="auto">
              <a:xfrm rot="10800000">
                <a:off x="0" y="0"/>
                <a:ext cx="1452" cy="181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2336 w 21600"/>
                  <a:gd name="T13" fmla="*/ 2387 h 21600"/>
                  <a:gd name="T14" fmla="*/ 19264 w 21600"/>
                  <a:gd name="T15" fmla="*/ 19213 h 216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600" h="21600">
                    <a:moveTo>
                      <a:pt x="0" y="0"/>
                    </a:moveTo>
                    <a:lnTo>
                      <a:pt x="1072" y="21600"/>
                    </a:lnTo>
                    <a:lnTo>
                      <a:pt x="20528" y="2160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DDDDDD"/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pic>
          <p:nvPicPr>
            <p:cNvPr id="20492" name="Picture 10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5812431" y="2928938"/>
              <a:ext cx="1714900" cy="25749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6395" name="TextBox 6"/>
          <p:cNvSpPr txBox="1">
            <a:spLocks noChangeArrowheads="1"/>
          </p:cNvSpPr>
          <p:nvPr/>
        </p:nvSpPr>
        <p:spPr bwMode="auto">
          <a:xfrm>
            <a:off x="1042988" y="5591175"/>
            <a:ext cx="2540000" cy="933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1605" tIns="50803" rIns="101605" bIns="50803">
            <a:spAutoFit/>
          </a:bodyPr>
          <a:lstStyle>
            <a:lvl1pPr defTabSz="10160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defTabSz="10160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defTabSz="10160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defTabSz="10160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defTabSz="10160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defTabSz="101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defTabSz="101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defTabSz="101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defTabSz="101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hangingPunct="1"/>
            <a:r>
              <a:rPr lang="zh-CN" altLang="en-US" sz="2700" b="1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女生须黑发</a:t>
            </a:r>
            <a:endParaRPr lang="en-US" altLang="zh-CN" sz="2700" b="1">
              <a:solidFill>
                <a:schemeClr val="tx2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 eaLnBrk="1" hangingPunct="1"/>
            <a:r>
              <a:rPr lang="zh-CN" altLang="en-US" sz="2700" b="1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盘起或扎起</a:t>
            </a:r>
          </a:p>
        </p:txBody>
      </p:sp>
      <p:sp>
        <p:nvSpPr>
          <p:cNvPr id="16396" name="TextBox 7"/>
          <p:cNvSpPr txBox="1">
            <a:spLocks noChangeArrowheads="1"/>
          </p:cNvSpPr>
          <p:nvPr/>
        </p:nvSpPr>
        <p:spPr bwMode="auto">
          <a:xfrm>
            <a:off x="4816475" y="5572125"/>
            <a:ext cx="3643313" cy="933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1605" tIns="50803" rIns="101605" bIns="50803">
            <a:spAutoFit/>
          </a:bodyPr>
          <a:lstStyle>
            <a:lvl1pPr defTabSz="10160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defTabSz="10160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defTabSz="10160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defTabSz="10160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defTabSz="10160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defTabSz="101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defTabSz="101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defTabSz="101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defTabSz="101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hangingPunct="1"/>
            <a:r>
              <a:rPr lang="zh-CN" altLang="en-US" sz="2700" b="1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男生平头或寸头</a:t>
            </a:r>
            <a:endParaRPr lang="en-US" altLang="zh-CN" sz="2700" b="1">
              <a:solidFill>
                <a:schemeClr val="tx2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 eaLnBrk="1" hangingPunct="1"/>
            <a:r>
              <a:rPr lang="zh-CN" altLang="en-US" sz="2700" b="1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鬓角及须发须刮干净</a:t>
            </a:r>
          </a:p>
        </p:txBody>
      </p:sp>
      <p:sp>
        <p:nvSpPr>
          <p:cNvPr id="33" name="圆角矩形 32"/>
          <p:cNvSpPr/>
          <p:nvPr/>
        </p:nvSpPr>
        <p:spPr>
          <a:xfrm>
            <a:off x="2267744" y="1052736"/>
            <a:ext cx="4572032" cy="642942"/>
          </a:xfrm>
          <a:prstGeom prst="roundRect">
            <a:avLst/>
          </a:prstGeom>
          <a:solidFill>
            <a:srgbClr val="92D05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32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四、</a:t>
            </a:r>
            <a:r>
              <a:rPr lang="zh-CN" altLang="en-US" sz="3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仪容仪表要求</a:t>
            </a:r>
          </a:p>
        </p:txBody>
      </p:sp>
    </p:spTree>
    <p:extLst>
      <p:ext uri="{BB962C8B-B14F-4D97-AF65-F5344CB8AC3E}">
        <p14:creationId xmlns:p14="http://schemas.microsoft.com/office/powerpoint/2010/main" val="2231979638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63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63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63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63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95" grpId="0"/>
      <p:bldP spid="1639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23" name="图片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991896" y="2243465"/>
            <a:ext cx="3357558" cy="22361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</p:pic>
      <p:sp>
        <p:nvSpPr>
          <p:cNvPr id="21507" name="矩形 13"/>
          <p:cNvSpPr>
            <a:spLocks noChangeArrowheads="1"/>
          </p:cNvSpPr>
          <p:nvPr/>
        </p:nvSpPr>
        <p:spPr bwMode="auto">
          <a:xfrm>
            <a:off x="357188" y="5783263"/>
            <a:ext cx="799226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仪表要求</a:t>
            </a:r>
            <a:endParaRPr lang="zh-CN" altLang="en-US" b="1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1509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55625" y="2036237"/>
            <a:ext cx="3979863" cy="2650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92817169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演示设计">
  <a:themeElements>
    <a:clrScheme name="演示设计 1">
      <a:dk1>
        <a:srgbClr val="000000"/>
      </a:dk1>
      <a:lt1>
        <a:srgbClr val="FFFFFF"/>
      </a:lt1>
      <a:dk2>
        <a:srgbClr val="000000"/>
      </a:dk2>
      <a:lt2>
        <a:srgbClr val="B2B2B2"/>
      </a:lt2>
      <a:accent1>
        <a:srgbClr val="FF0517"/>
      </a:accent1>
      <a:accent2>
        <a:srgbClr val="BC000D"/>
      </a:accent2>
      <a:accent3>
        <a:srgbClr val="FFFFFF"/>
      </a:accent3>
      <a:accent4>
        <a:srgbClr val="000000"/>
      </a:accent4>
      <a:accent5>
        <a:srgbClr val="FFAAAB"/>
      </a:accent5>
      <a:accent6>
        <a:srgbClr val="AA000B"/>
      </a:accent6>
      <a:hlink>
        <a:srgbClr val="3A0004"/>
      </a:hlink>
      <a:folHlink>
        <a:srgbClr val="FF3B3B"/>
      </a:folHlink>
    </a:clrScheme>
    <a:fontScheme name="演示设计">
      <a:majorFont>
        <a:latin typeface="华文细黑"/>
        <a:ea typeface="黑体"/>
        <a:cs typeface=""/>
      </a:majorFont>
      <a:minorFont>
        <a:latin typeface="华文细黑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演示设计 1">
        <a:dk1>
          <a:srgbClr val="000000"/>
        </a:dk1>
        <a:lt1>
          <a:srgbClr val="FFFFFF"/>
        </a:lt1>
        <a:dk2>
          <a:srgbClr val="000000"/>
        </a:dk2>
        <a:lt2>
          <a:srgbClr val="B2B2B2"/>
        </a:lt2>
        <a:accent1>
          <a:srgbClr val="FF0517"/>
        </a:accent1>
        <a:accent2>
          <a:srgbClr val="BC000D"/>
        </a:accent2>
        <a:accent3>
          <a:srgbClr val="FFFFFF"/>
        </a:accent3>
        <a:accent4>
          <a:srgbClr val="000000"/>
        </a:accent4>
        <a:accent5>
          <a:srgbClr val="FFAAAB"/>
        </a:accent5>
        <a:accent6>
          <a:srgbClr val="AA000B"/>
        </a:accent6>
        <a:hlink>
          <a:srgbClr val="3A0004"/>
        </a:hlink>
        <a:folHlink>
          <a:srgbClr val="FF3B3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157256968</TotalTime>
  <Pages>0</Pages>
  <Words>898</Words>
  <Characters>0</Characters>
  <Application>Microsoft Office PowerPoint</Application>
  <DocSecurity>0</DocSecurity>
  <PresentationFormat>全屏显示(4:3)</PresentationFormat>
  <Lines>0</Lines>
  <Paragraphs>170</Paragraphs>
  <Slides>25</Slides>
  <Notes>6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25</vt:i4>
      </vt:variant>
    </vt:vector>
  </HeadingPairs>
  <TitlesOfParts>
    <vt:vector size="27" baseType="lpstr">
      <vt:lpstr>演示设计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谢谢!</vt:lpstr>
      <vt:lpstr>PowerPoint 演示文稿</vt:lpstr>
    </vt:vector>
  </TitlesOfParts>
  <Manager/>
  <Company/>
  <LinksUpToDate>false</LinksUpToDate>
  <CharactersWithSpaces>0</CharactersWithSpaces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/>
  <cp:keywords/>
  <dc:description/>
  <cp:lastModifiedBy>jccook</cp:lastModifiedBy>
  <cp:revision>160</cp:revision>
  <cp:lastPrinted>1899-12-30T00:00:00Z</cp:lastPrinted>
  <dcterms:created xsi:type="dcterms:W3CDTF">2009-05-13T09:53:19Z</dcterms:created>
  <dcterms:modified xsi:type="dcterms:W3CDTF">2013-01-11T00:46:19Z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2052-6.6.0.2699</vt:lpwstr>
  </property>
</Properties>
</file>