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​​ 27"/>
          <p:cNvSpPr/>
          <p:nvPr/>
        </p:nvSpPr>
        <p:spPr>
          <a:xfrm>
            <a:off x="1476375" y="1773238"/>
            <a:ext cx="6264275" cy="2376487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FFFFFF">
                <a:lumMod val="75000"/>
              </a:srgbClr>
            </a:solidFill>
            <a:prstDash val="dash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矩形​​ 6"/>
          <p:cNvSpPr/>
          <p:nvPr/>
        </p:nvSpPr>
        <p:spPr>
          <a:xfrm>
            <a:off x="156716" y="5013325"/>
            <a:ext cx="8820472" cy="144463"/>
          </a:xfrm>
          <a:prstGeom prst="rect">
            <a:avLst/>
          </a:prstGeom>
          <a:gradFill flip="none" rotWithShape="1">
            <a:gsLst>
              <a:gs pos="0">
                <a:srgbClr val="FFFFFF">
                  <a:lumMod val="85000"/>
                </a:srgbClr>
              </a:gs>
              <a:gs pos="100000">
                <a:srgbClr val="FFFFFF">
                  <a:lumMod val="85000"/>
                </a:srgbClr>
              </a:gs>
              <a:gs pos="20000">
                <a:srgbClr val="FFFFFF">
                  <a:lumMod val="75000"/>
                </a:srgbClr>
              </a:gs>
            </a:gsLst>
            <a:lin ang="5400000" scaled="0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矩形​​ 7"/>
          <p:cNvSpPr/>
          <p:nvPr/>
        </p:nvSpPr>
        <p:spPr>
          <a:xfrm>
            <a:off x="2963863" y="5013325"/>
            <a:ext cx="936625" cy="144463"/>
          </a:xfrm>
          <a:prstGeom prst="rect">
            <a:avLst/>
          </a:prstGeom>
          <a:gradFill flip="none" rotWithShape="1">
            <a:gsLst>
              <a:gs pos="0">
                <a:srgbClr val="FFD03B"/>
              </a:gs>
              <a:gs pos="100000">
                <a:srgbClr val="FFD03B"/>
              </a:gs>
              <a:gs pos="20000">
                <a:srgbClr val="EE9012"/>
              </a:gs>
            </a:gsLst>
            <a:lin ang="5400000" scaled="0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3" name="直接连接符​​ 9"/>
          <p:cNvCxnSpPr/>
          <p:nvPr/>
        </p:nvCxnSpPr>
        <p:spPr>
          <a:xfrm>
            <a:off x="2051050" y="4833938"/>
            <a:ext cx="0" cy="17938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65000"/>
              </a:srgbClr>
            </a:solidFill>
            <a:prstDash val="solid"/>
          </a:ln>
          <a:effectLst/>
        </p:spPr>
      </p:cxnSp>
      <p:cxnSp>
        <p:nvCxnSpPr>
          <p:cNvPr id="34" name="直接连接符​​ 10"/>
          <p:cNvCxnSpPr/>
          <p:nvPr/>
        </p:nvCxnSpPr>
        <p:spPr>
          <a:xfrm>
            <a:off x="3895725" y="4833938"/>
            <a:ext cx="0" cy="17938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65000"/>
              </a:srgbClr>
            </a:solidFill>
            <a:prstDash val="solid"/>
          </a:ln>
          <a:effectLst/>
        </p:spPr>
      </p:cxnSp>
      <p:cxnSp>
        <p:nvCxnSpPr>
          <p:cNvPr id="35" name="直接连接符​​ 11"/>
          <p:cNvCxnSpPr/>
          <p:nvPr/>
        </p:nvCxnSpPr>
        <p:spPr>
          <a:xfrm>
            <a:off x="2973388" y="4833938"/>
            <a:ext cx="0" cy="17938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65000"/>
              </a:srgbClr>
            </a:solidFill>
            <a:prstDash val="solid"/>
          </a:ln>
          <a:effectLst/>
        </p:spPr>
      </p:cxnSp>
      <p:cxnSp>
        <p:nvCxnSpPr>
          <p:cNvPr id="36" name="直接连接符​​ 12"/>
          <p:cNvCxnSpPr/>
          <p:nvPr/>
        </p:nvCxnSpPr>
        <p:spPr>
          <a:xfrm>
            <a:off x="4816475" y="4833938"/>
            <a:ext cx="0" cy="17938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65000"/>
              </a:srgbClr>
            </a:solidFill>
            <a:prstDash val="solid"/>
          </a:ln>
          <a:effectLst/>
        </p:spPr>
      </p:cxnSp>
      <p:cxnSp>
        <p:nvCxnSpPr>
          <p:cNvPr id="37" name="直接连接符​​ 13"/>
          <p:cNvCxnSpPr/>
          <p:nvPr/>
        </p:nvCxnSpPr>
        <p:spPr>
          <a:xfrm>
            <a:off x="5738813" y="4833938"/>
            <a:ext cx="0" cy="17938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65000"/>
              </a:srgbClr>
            </a:solidFill>
            <a:prstDash val="solid"/>
          </a:ln>
          <a:effectLst/>
        </p:spPr>
      </p:cxnSp>
      <p:cxnSp>
        <p:nvCxnSpPr>
          <p:cNvPr id="38" name="直接连接符​​ 14"/>
          <p:cNvCxnSpPr/>
          <p:nvPr/>
        </p:nvCxnSpPr>
        <p:spPr>
          <a:xfrm>
            <a:off x="6659563" y="4833938"/>
            <a:ext cx="0" cy="17938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65000"/>
              </a:srgbClr>
            </a:solidFill>
            <a:prstDash val="solid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2303463" y="4735513"/>
            <a:ext cx="4413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0" name="TextBox 16"/>
          <p:cNvSpPr txBox="1">
            <a:spLocks noChangeArrowheads="1"/>
          </p:cNvSpPr>
          <p:nvPr/>
        </p:nvSpPr>
        <p:spPr bwMode="auto">
          <a:xfrm>
            <a:off x="3071802" y="4497181"/>
            <a:ext cx="6976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E901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3600" dirty="0">
              <a:solidFill>
                <a:srgbClr val="EE9012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46550" y="4735513"/>
            <a:ext cx="4413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68888" y="4735513"/>
            <a:ext cx="4413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9638" y="4735513"/>
            <a:ext cx="4413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44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14480" y="1928803"/>
            <a:ext cx="1452975" cy="214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Box 21"/>
          <p:cNvSpPr txBox="1">
            <a:spLocks noChangeArrowheads="1"/>
          </p:cNvSpPr>
          <p:nvPr/>
        </p:nvSpPr>
        <p:spPr bwMode="auto">
          <a:xfrm>
            <a:off x="3446463" y="2420938"/>
            <a:ext cx="3467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在此插入章节标题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505200" y="3141663"/>
            <a:ext cx="40306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在此章节内容的简单介绍或者要点</a:t>
            </a:r>
          </a:p>
        </p:txBody>
      </p:sp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19427</TotalTime>
  <Words>172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903</cp:revision>
  <dcterms:created xsi:type="dcterms:W3CDTF">2009-02-11T05:37:22Z</dcterms:created>
  <dcterms:modified xsi:type="dcterms:W3CDTF">2013-01-08T08:07:32Z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