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6"/>
  </p:notesMasterIdLst>
  <p:sldIdLst>
    <p:sldId id="272" r:id="rId3"/>
    <p:sldId id="273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4"/>
          <p:cNvSpPr>
            <a:spLocks noChangeArrowheads="1"/>
          </p:cNvSpPr>
          <p:nvPr/>
        </p:nvSpPr>
        <p:spPr bwMode="auto">
          <a:xfrm>
            <a:off x="2185964" y="2057388"/>
            <a:ext cx="5649912" cy="1676400"/>
          </a:xfrm>
          <a:prstGeom prst="triangle">
            <a:avLst>
              <a:gd name="adj" fmla="val 13969"/>
            </a:avLst>
          </a:prstGeom>
          <a:gradFill flip="none" rotWithShape="1">
            <a:gsLst>
              <a:gs pos="0">
                <a:srgbClr val="FFFFFF"/>
              </a:gs>
              <a:gs pos="50000">
                <a:srgbClr val="FFFFFF">
                  <a:shade val="67500"/>
                  <a:satMod val="115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lin ang="54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5778476" y="1714488"/>
            <a:ext cx="1895475" cy="771525"/>
          </a:xfrm>
          <a:prstGeom prst="homePlate">
            <a:avLst>
              <a:gd name="adj" fmla="val 32207"/>
            </a:avLst>
          </a:pr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Insert text</a:t>
            </a:r>
          </a:p>
        </p:txBody>
      </p:sp>
      <p:sp>
        <p:nvSpPr>
          <p:cNvPr id="22" name="AutoShape 7"/>
          <p:cNvSpPr>
            <a:spLocks noChangeArrowheads="1"/>
          </p:cNvSpPr>
          <p:nvPr/>
        </p:nvSpPr>
        <p:spPr bwMode="auto">
          <a:xfrm>
            <a:off x="4295751" y="1714488"/>
            <a:ext cx="1795462" cy="771525"/>
          </a:xfrm>
          <a:prstGeom prst="homePlate">
            <a:avLst>
              <a:gd name="adj" fmla="val 36186"/>
            </a:avLst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Insert text</a:t>
            </a:r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auto">
          <a:xfrm>
            <a:off x="2752701" y="1714488"/>
            <a:ext cx="1795462" cy="771525"/>
          </a:xfrm>
          <a:prstGeom prst="homePlate">
            <a:avLst>
              <a:gd name="adj" fmla="val 32235"/>
            </a:avLst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Insert text</a:t>
            </a: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1214414" y="1714488"/>
            <a:ext cx="1792287" cy="771525"/>
          </a:xfrm>
          <a:prstGeom prst="homePlate">
            <a:avLst>
              <a:gd name="adj" fmla="val 32178"/>
            </a:avLst>
          </a:pr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Insert text</a:t>
            </a:r>
          </a:p>
        </p:txBody>
      </p:sp>
      <p:sp>
        <p:nvSpPr>
          <p:cNvPr id="25" name="AutoShape 11"/>
          <p:cNvSpPr>
            <a:spLocks noChangeArrowheads="1"/>
          </p:cNvSpPr>
          <p:nvPr/>
        </p:nvSpPr>
        <p:spPr bwMode="auto">
          <a:xfrm>
            <a:off x="5932464" y="3735376"/>
            <a:ext cx="2185988" cy="927100"/>
          </a:xfrm>
          <a:prstGeom prst="homePlate">
            <a:avLst>
              <a:gd name="adj" fmla="val 32661"/>
            </a:avLst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Insert text</a:t>
            </a:r>
          </a:p>
        </p:txBody>
      </p:sp>
      <p:sp>
        <p:nvSpPr>
          <p:cNvPr id="26" name="AutoShape 12"/>
          <p:cNvSpPr>
            <a:spLocks noChangeArrowheads="1"/>
          </p:cNvSpPr>
          <p:nvPr/>
        </p:nvSpPr>
        <p:spPr bwMode="auto">
          <a:xfrm>
            <a:off x="4054451" y="3735376"/>
            <a:ext cx="2185988" cy="927100"/>
          </a:xfrm>
          <a:prstGeom prst="homePlate">
            <a:avLst>
              <a:gd name="adj" fmla="val 32661"/>
            </a:avLst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Insert text</a:t>
            </a:r>
          </a:p>
        </p:txBody>
      </p:sp>
      <p:sp>
        <p:nvSpPr>
          <p:cNvPr id="27" name="AutoShape 13"/>
          <p:cNvSpPr>
            <a:spLocks noChangeArrowheads="1"/>
          </p:cNvSpPr>
          <p:nvPr/>
        </p:nvSpPr>
        <p:spPr bwMode="auto">
          <a:xfrm>
            <a:off x="2184376" y="3735376"/>
            <a:ext cx="2181225" cy="927100"/>
          </a:xfrm>
          <a:prstGeom prst="homePlate">
            <a:avLst>
              <a:gd name="adj" fmla="val 32590"/>
            </a:avLst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14414" y="1714488"/>
            <a:ext cx="6904038" cy="2947988"/>
            <a:chOff x="1547813" y="1647825"/>
            <a:chExt cx="6904038" cy="2947988"/>
          </a:xfrm>
        </p:grpSpPr>
        <p:sp>
          <p:nvSpPr>
            <p:cNvPr id="12" name="AutoShape 4"/>
            <p:cNvSpPr>
              <a:spLocks noChangeArrowheads="1"/>
            </p:cNvSpPr>
            <p:nvPr/>
          </p:nvSpPr>
          <p:spPr bwMode="auto">
            <a:xfrm>
              <a:off x="2519363" y="1990725"/>
              <a:ext cx="5649912" cy="1676400"/>
            </a:xfrm>
            <a:prstGeom prst="triangle">
              <a:avLst>
                <a:gd name="adj" fmla="val 51098"/>
              </a:avLst>
            </a:prstGeom>
            <a:gradFill flip="none" rotWithShape="1">
              <a:gsLst>
                <a:gs pos="0">
                  <a:srgbClr val="FFFFFF"/>
                </a:gs>
                <a:gs pos="50000">
                  <a:srgbClr val="FFFFFF">
                    <a:shade val="67500"/>
                    <a:satMod val="115000"/>
                  </a:srgb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AutoShape 6"/>
            <p:cNvSpPr>
              <a:spLocks noChangeArrowheads="1"/>
            </p:cNvSpPr>
            <p:nvPr/>
          </p:nvSpPr>
          <p:spPr bwMode="auto">
            <a:xfrm>
              <a:off x="6111875" y="1647825"/>
              <a:ext cx="1895475" cy="771525"/>
            </a:xfrm>
            <a:prstGeom prst="homePlate">
              <a:avLst>
                <a:gd name="adj" fmla="val 32207"/>
              </a:avLst>
            </a:prstGeom>
            <a:gradFill flip="none" rotWithShape="1">
              <a:gsLst>
                <a:gs pos="10000">
                  <a:srgbClr val="D2144F"/>
                </a:gs>
                <a:gs pos="68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Insert text</a:t>
              </a: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auto">
            <a:xfrm>
              <a:off x="4629150" y="1647825"/>
              <a:ext cx="1795462" cy="771525"/>
            </a:xfrm>
            <a:prstGeom prst="homePlate">
              <a:avLst>
                <a:gd name="adj" fmla="val 36186"/>
              </a:avLst>
            </a:prstGeom>
            <a:gradFill flip="none" rotWithShape="1">
              <a:gsLst>
                <a:gs pos="26000">
                  <a:srgbClr val="00B0F0">
                    <a:shade val="30000"/>
                    <a:satMod val="115000"/>
                  </a:srgbClr>
                </a:gs>
                <a:gs pos="63000">
                  <a:srgbClr val="00B0F0">
                    <a:shade val="67500"/>
                    <a:satMod val="115000"/>
                  </a:srgbClr>
                </a:gs>
                <a:gs pos="87000">
                  <a:srgbClr val="00B0F0">
                    <a:shade val="100000"/>
                    <a:satMod val="115000"/>
                  </a:srgbClr>
                </a:gs>
              </a:gsLst>
              <a:lin ang="1200000" scaled="0"/>
              <a:tileRect/>
            </a:gradFill>
            <a:ln w="3175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Insert text</a:t>
              </a:r>
            </a:p>
          </p:txBody>
        </p:sp>
        <p:sp>
          <p:nvSpPr>
            <p:cNvPr id="15" name="AutoShape 8"/>
            <p:cNvSpPr>
              <a:spLocks noChangeArrowheads="1"/>
            </p:cNvSpPr>
            <p:nvPr/>
          </p:nvSpPr>
          <p:spPr bwMode="auto">
            <a:xfrm>
              <a:off x="3086100" y="1647825"/>
              <a:ext cx="1795462" cy="771525"/>
            </a:xfrm>
            <a:prstGeom prst="homePlate">
              <a:avLst>
                <a:gd name="adj" fmla="val 32235"/>
              </a:avLst>
            </a:prstGeom>
            <a:gradFill flip="none" rotWithShape="1">
              <a:gsLst>
                <a:gs pos="20000">
                  <a:srgbClr val="FF7711"/>
                </a:gs>
                <a:gs pos="58000">
                  <a:srgbClr val="FFAA01"/>
                </a:gs>
                <a:gs pos="100000">
                  <a:srgbClr val="FFC000"/>
                </a:gs>
              </a:gsLst>
              <a:lin ang="5400000" scaled="1"/>
              <a:tileRect/>
            </a:gradFill>
            <a:ln w="3175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Insert text</a:t>
              </a:r>
            </a:p>
          </p:txBody>
        </p:sp>
        <p:sp>
          <p:nvSpPr>
            <p:cNvPr id="16" name="AutoShape 9"/>
            <p:cNvSpPr>
              <a:spLocks noChangeArrowheads="1"/>
            </p:cNvSpPr>
            <p:nvPr/>
          </p:nvSpPr>
          <p:spPr bwMode="auto">
            <a:xfrm>
              <a:off x="1547813" y="1647825"/>
              <a:ext cx="1792287" cy="771525"/>
            </a:xfrm>
            <a:prstGeom prst="homePlate">
              <a:avLst>
                <a:gd name="adj" fmla="val 32178"/>
              </a:avLst>
            </a:prstGeom>
            <a:gradFill flip="none" rotWithShape="1">
              <a:gsLst>
                <a:gs pos="12000">
                  <a:srgbClr val="119707"/>
                </a:gs>
                <a:gs pos="64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Insert text</a:t>
              </a:r>
            </a:p>
          </p:txBody>
        </p:sp>
        <p:sp>
          <p:nvSpPr>
            <p:cNvPr id="17" name="AutoShape 11"/>
            <p:cNvSpPr>
              <a:spLocks noChangeArrowheads="1"/>
            </p:cNvSpPr>
            <p:nvPr/>
          </p:nvSpPr>
          <p:spPr bwMode="auto">
            <a:xfrm>
              <a:off x="6265863" y="3668713"/>
              <a:ext cx="2185988" cy="927100"/>
            </a:xfrm>
            <a:prstGeom prst="homePlate">
              <a:avLst>
                <a:gd name="adj" fmla="val 32661"/>
              </a:avLst>
            </a:pr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Insert text</a:t>
              </a:r>
            </a:p>
          </p:txBody>
        </p:sp>
        <p:sp>
          <p:nvSpPr>
            <p:cNvPr id="18" name="AutoShape 12"/>
            <p:cNvSpPr>
              <a:spLocks noChangeArrowheads="1"/>
            </p:cNvSpPr>
            <p:nvPr/>
          </p:nvSpPr>
          <p:spPr bwMode="auto">
            <a:xfrm>
              <a:off x="4387850" y="3668713"/>
              <a:ext cx="2185988" cy="927100"/>
            </a:xfrm>
            <a:prstGeom prst="homePlate">
              <a:avLst>
                <a:gd name="adj" fmla="val 32661"/>
              </a:avLst>
            </a:pr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Insert text</a:t>
              </a:r>
            </a:p>
          </p:txBody>
        </p:sp>
        <p:sp>
          <p:nvSpPr>
            <p:cNvPr id="19" name="AutoShape 13"/>
            <p:cNvSpPr>
              <a:spLocks noChangeArrowheads="1"/>
            </p:cNvSpPr>
            <p:nvPr/>
          </p:nvSpPr>
          <p:spPr bwMode="auto">
            <a:xfrm>
              <a:off x="2517775" y="3668713"/>
              <a:ext cx="2181225" cy="927100"/>
            </a:xfrm>
            <a:prstGeom prst="homePlate">
              <a:avLst>
                <a:gd name="adj" fmla="val 32590"/>
              </a:avLst>
            </a:pr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Insert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968526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185</Words>
  <Application>Microsoft Office PowerPoint</Application>
  <PresentationFormat>全屏显示(4:3)</PresentationFormat>
  <Paragraphs>32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wholehr.taobao.com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29</cp:revision>
  <dcterms:created xsi:type="dcterms:W3CDTF">2012-12-20T06:04:47Z</dcterms:created>
  <dcterms:modified xsi:type="dcterms:W3CDTF">2013-01-08T07:23:28Z</dcterms:modified>
</cp:coreProperties>
</file>