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0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entagon 69"/>
          <p:cNvSpPr/>
          <p:nvPr/>
        </p:nvSpPr>
        <p:spPr bwMode="auto">
          <a:xfrm flipV="1">
            <a:off x="3152796" y="1214422"/>
            <a:ext cx="5491170" cy="642942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9DD3">
                  <a:alpha val="55000"/>
                </a:srgbClr>
              </a:gs>
              <a:gs pos="50000">
                <a:srgbClr val="0E2852"/>
              </a:gs>
              <a:gs pos="100000">
                <a:srgbClr val="133872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txBody>
          <a:bodyPr tIns="182880"/>
          <a:lstStyle/>
          <a:p>
            <a:pPr marL="344488" marR="0" lvl="1" indent="-233363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kumimoji="0" lang="en-US" altLang="zh-CN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23" name="Pentagon 60"/>
          <p:cNvSpPr/>
          <p:nvPr/>
        </p:nvSpPr>
        <p:spPr bwMode="auto">
          <a:xfrm flipV="1">
            <a:off x="3148018" y="3202248"/>
            <a:ext cx="5491170" cy="642942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9DD3">
                  <a:alpha val="55000"/>
                </a:srgbClr>
              </a:gs>
              <a:gs pos="50000">
                <a:srgbClr val="0E2852"/>
              </a:gs>
              <a:gs pos="100000">
                <a:srgbClr val="133872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txBody>
          <a:bodyPr tIns="182880"/>
          <a:lstStyle/>
          <a:p>
            <a:pPr marL="344488" marR="0" lvl="1" indent="-233363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kumimoji="0" lang="en-US" altLang="zh-CN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24" name="Pentagon 70"/>
          <p:cNvSpPr/>
          <p:nvPr/>
        </p:nvSpPr>
        <p:spPr bwMode="auto">
          <a:xfrm flipV="1">
            <a:off x="3143240" y="5190072"/>
            <a:ext cx="5491170" cy="642942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9DD3">
                  <a:alpha val="55000"/>
                </a:srgbClr>
              </a:gs>
              <a:gs pos="50000">
                <a:srgbClr val="0E2852"/>
              </a:gs>
              <a:gs pos="100000">
                <a:srgbClr val="133872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txBody>
          <a:bodyPr tIns="182880"/>
          <a:lstStyle/>
          <a:p>
            <a:pPr marL="344488" marR="0" lvl="1" indent="-233363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kumimoji="0" lang="en-US" altLang="zh-CN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25" name="Pentagon 71"/>
          <p:cNvSpPr/>
          <p:nvPr/>
        </p:nvSpPr>
        <p:spPr bwMode="auto">
          <a:xfrm flipV="1">
            <a:off x="3150407" y="2208335"/>
            <a:ext cx="5491170" cy="642942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9DD3">
                  <a:alpha val="55000"/>
                </a:srgbClr>
              </a:gs>
              <a:gs pos="50000">
                <a:srgbClr val="0E2852"/>
              </a:gs>
              <a:gs pos="100000">
                <a:srgbClr val="133872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txBody>
          <a:bodyPr tIns="182880"/>
          <a:lstStyle/>
          <a:p>
            <a:pPr marL="344488" marR="0" lvl="1" indent="-233363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kumimoji="0" lang="en-US" altLang="zh-CN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26" name="Pentagon 32"/>
          <p:cNvSpPr/>
          <p:nvPr/>
        </p:nvSpPr>
        <p:spPr bwMode="auto">
          <a:xfrm flipV="1">
            <a:off x="3145629" y="4196160"/>
            <a:ext cx="5491170" cy="642942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9DD3">
                  <a:alpha val="55000"/>
                </a:srgbClr>
              </a:gs>
              <a:gs pos="50000">
                <a:srgbClr val="0E2852"/>
              </a:gs>
              <a:gs pos="100000">
                <a:srgbClr val="133872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txBody>
          <a:bodyPr tIns="182880"/>
          <a:lstStyle/>
          <a:p>
            <a:pPr marL="344488" marR="0" lvl="1" indent="-233363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kumimoji="0" lang="en-US" altLang="zh-CN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3929058" y="1324261"/>
            <a:ext cx="328614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2400" dirty="0" smtClean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2400" dirty="0" smtClean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模板网</a:t>
            </a:r>
            <a:endParaRPr lang="en-US" altLang="zh-CN" sz="2400" dirty="0">
              <a:ln w="3175">
                <a:noFill/>
              </a:ln>
              <a:gradFill flip="none" rotWithShape="1">
                <a:gsLst>
                  <a:gs pos="21000">
                    <a:srgbClr val="FFC000">
                      <a:shade val="30000"/>
                      <a:satMod val="115000"/>
                    </a:srgbClr>
                  </a:gs>
                  <a:gs pos="36000">
                    <a:srgbClr val="FFC000">
                      <a:shade val="67500"/>
                      <a:satMod val="115000"/>
                    </a:srgbClr>
                  </a:gs>
                  <a:gs pos="76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152400" dist="38100" dir="5400000" algn="t" rotWithShape="0">
                  <a:prstClr val="black">
                    <a:alpha val="7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3929058" y="2306533"/>
            <a:ext cx="328614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模板网</a:t>
            </a:r>
            <a:endParaRPr lang="en-US" altLang="zh-CN" sz="2400" dirty="0">
              <a:ln w="3175">
                <a:noFill/>
              </a:ln>
              <a:gradFill flip="none" rotWithShape="1">
                <a:gsLst>
                  <a:gs pos="21000">
                    <a:srgbClr val="FFC000">
                      <a:shade val="30000"/>
                      <a:satMod val="115000"/>
                    </a:srgbClr>
                  </a:gs>
                  <a:gs pos="36000">
                    <a:srgbClr val="FFC000">
                      <a:shade val="67500"/>
                      <a:satMod val="115000"/>
                    </a:srgbClr>
                  </a:gs>
                  <a:gs pos="76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152400" dist="38100" dir="5400000" algn="t" rotWithShape="0">
                  <a:prstClr val="black">
                    <a:alpha val="7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3929058" y="3288805"/>
            <a:ext cx="328614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模板网</a:t>
            </a:r>
            <a:endParaRPr lang="en-US" altLang="zh-CN" sz="2400" dirty="0">
              <a:ln w="3175">
                <a:noFill/>
              </a:ln>
              <a:gradFill flip="none" rotWithShape="1">
                <a:gsLst>
                  <a:gs pos="21000">
                    <a:srgbClr val="FFC000">
                      <a:shade val="30000"/>
                      <a:satMod val="115000"/>
                    </a:srgbClr>
                  </a:gs>
                  <a:gs pos="36000">
                    <a:srgbClr val="FFC000">
                      <a:shade val="67500"/>
                      <a:satMod val="115000"/>
                    </a:srgbClr>
                  </a:gs>
                  <a:gs pos="76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152400" dist="38100" dir="5400000" algn="t" rotWithShape="0">
                  <a:prstClr val="black">
                    <a:alpha val="7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3929058" y="4271077"/>
            <a:ext cx="328614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模板网</a:t>
            </a:r>
            <a:endParaRPr lang="en-US" altLang="zh-CN" sz="2400" dirty="0">
              <a:ln w="3175">
                <a:noFill/>
              </a:ln>
              <a:gradFill flip="none" rotWithShape="1">
                <a:gsLst>
                  <a:gs pos="21000">
                    <a:srgbClr val="FFC000">
                      <a:shade val="30000"/>
                      <a:satMod val="115000"/>
                    </a:srgbClr>
                  </a:gs>
                  <a:gs pos="36000">
                    <a:srgbClr val="FFC000">
                      <a:shade val="67500"/>
                      <a:satMod val="115000"/>
                    </a:srgbClr>
                  </a:gs>
                  <a:gs pos="76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152400" dist="38100" dir="5400000" algn="t" rotWithShape="0">
                  <a:prstClr val="black">
                    <a:alpha val="7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3929058" y="5253351"/>
            <a:ext cx="328614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2400" dirty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模板</a:t>
            </a:r>
            <a:r>
              <a:rPr lang="zh-CN" altLang="en-US" sz="2400" dirty="0" smtClean="0">
                <a:ln w="3175">
                  <a:noFill/>
                </a:ln>
                <a:gradFill flip="none" rotWithShape="1">
                  <a:gsLst>
                    <a:gs pos="21000">
                      <a:srgbClr val="FFC000">
                        <a:shade val="30000"/>
                        <a:satMod val="115000"/>
                      </a:srgbClr>
                    </a:gs>
                    <a:gs pos="36000">
                      <a:srgbClr val="FFC000">
                        <a:shade val="67500"/>
                        <a:satMod val="115000"/>
                      </a:srgbClr>
                    </a:gs>
                    <a:gs pos="76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152400" dist="38100" dir="5400000" algn="t" rotWithShape="0">
                    <a:prstClr val="black">
                      <a:alpha val="7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charset="0"/>
              </a:rPr>
              <a:t>网 </a:t>
            </a:r>
            <a:endParaRPr lang="en-US" altLang="zh-CN" sz="2400" dirty="0">
              <a:ln w="3175">
                <a:noFill/>
              </a:ln>
              <a:gradFill flip="none" rotWithShape="1">
                <a:gsLst>
                  <a:gs pos="21000">
                    <a:srgbClr val="FFC000">
                      <a:shade val="30000"/>
                      <a:satMod val="115000"/>
                    </a:srgbClr>
                  </a:gs>
                  <a:gs pos="36000">
                    <a:srgbClr val="FFC000">
                      <a:shade val="67500"/>
                      <a:satMod val="115000"/>
                    </a:srgbClr>
                  </a:gs>
                  <a:gs pos="76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152400" dist="38100" dir="5400000" algn="t" rotWithShape="0">
                  <a:prstClr val="black">
                    <a:alpha val="7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2" name="Oval 15"/>
          <p:cNvSpPr>
            <a:spLocks noChangeArrowheads="1"/>
          </p:cNvSpPr>
          <p:nvPr/>
        </p:nvSpPr>
        <p:spPr bwMode="auto">
          <a:xfrm>
            <a:off x="3424231" y="1425562"/>
            <a:ext cx="217487" cy="217488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1905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Oval 16"/>
          <p:cNvSpPr>
            <a:spLocks noChangeArrowheads="1"/>
          </p:cNvSpPr>
          <p:nvPr/>
        </p:nvSpPr>
        <p:spPr bwMode="auto">
          <a:xfrm>
            <a:off x="3424231" y="4429132"/>
            <a:ext cx="219075" cy="217488"/>
          </a:xfrm>
          <a:prstGeom prst="ellipse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1905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Oval 17"/>
          <p:cNvSpPr>
            <a:spLocks noChangeArrowheads="1"/>
          </p:cNvSpPr>
          <p:nvPr/>
        </p:nvSpPr>
        <p:spPr bwMode="auto">
          <a:xfrm>
            <a:off x="3424231" y="2428868"/>
            <a:ext cx="217487" cy="219075"/>
          </a:xfrm>
          <a:prstGeom prst="ellipse">
            <a:avLst/>
          </a:pr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1905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Oval 20"/>
          <p:cNvSpPr>
            <a:spLocks noChangeArrowheads="1"/>
          </p:cNvSpPr>
          <p:nvPr/>
        </p:nvSpPr>
        <p:spPr bwMode="auto">
          <a:xfrm>
            <a:off x="3424231" y="3429000"/>
            <a:ext cx="212725" cy="219075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1905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Oval 15"/>
          <p:cNvSpPr>
            <a:spLocks noChangeArrowheads="1"/>
          </p:cNvSpPr>
          <p:nvPr/>
        </p:nvSpPr>
        <p:spPr bwMode="auto">
          <a:xfrm>
            <a:off x="3424231" y="5411614"/>
            <a:ext cx="217487" cy="217488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1905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Box 146"/>
          <p:cNvSpPr txBox="1">
            <a:spLocks noChangeArrowheads="1"/>
          </p:cNvSpPr>
          <p:nvPr/>
        </p:nvSpPr>
        <p:spPr bwMode="auto">
          <a:xfrm>
            <a:off x="-1000164" y="2124696"/>
            <a:ext cx="4786345" cy="2661626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ts val="652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目 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ctr" latinLnBrk="0" hangingPunct="1">
              <a:lnSpc>
                <a:spcPts val="652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ctr" latinLnBrk="0" hangingPunct="1">
              <a:lnSpc>
                <a:spcPts val="652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录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Gerade Verbindung 20"/>
          <p:cNvCxnSpPr/>
          <p:nvPr/>
        </p:nvCxnSpPr>
        <p:spPr>
          <a:xfrm rot="16200000" flipV="1">
            <a:off x="321442" y="3536154"/>
            <a:ext cx="3929090" cy="5"/>
          </a:xfrm>
          <a:prstGeom prst="line">
            <a:avLst/>
          </a:prstGeom>
          <a:noFill/>
          <a:ln w="1905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071670" y="2093338"/>
            <a:ext cx="642941" cy="4071966"/>
            <a:chOff x="1071538" y="1500173"/>
            <a:chExt cx="642941" cy="4071966"/>
          </a:xfrm>
        </p:grpSpPr>
        <p:sp>
          <p:nvSpPr>
            <p:cNvPr id="29" name="Pentagon 71"/>
            <p:cNvSpPr/>
            <p:nvPr/>
          </p:nvSpPr>
          <p:spPr bwMode="auto">
            <a:xfrm flipV="1">
              <a:off x="1071538" y="1500173"/>
              <a:ext cx="642941" cy="4071966"/>
            </a:xfrm>
            <a:prstGeom prst="roundRect">
              <a:avLst/>
            </a:prstGeom>
            <a:gradFill flip="none" rotWithShape="1">
              <a:gsLst>
                <a:gs pos="0">
                  <a:srgbClr val="009DD3">
                    <a:alpha val="55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w="88900" h="88900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  <p:pic>
          <p:nvPicPr>
            <p:cNvPr id="30" name="图片 29" descr="sccnn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5296327"/>
              <a:ext cx="500066" cy="16478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Pentagon 71"/>
            <p:cNvSpPr/>
            <p:nvPr/>
          </p:nvSpPr>
          <p:spPr bwMode="auto">
            <a:xfrm flipV="1">
              <a:off x="1142977" y="1643050"/>
              <a:ext cx="500065" cy="35719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alpha val="64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prst="relaxedInset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6380" y="2093338"/>
            <a:ext cx="642941" cy="4071966"/>
            <a:chOff x="1071538" y="1500173"/>
            <a:chExt cx="642941" cy="4071966"/>
          </a:xfrm>
        </p:grpSpPr>
        <p:sp>
          <p:nvSpPr>
            <p:cNvPr id="33" name="Pentagon 71"/>
            <p:cNvSpPr/>
            <p:nvPr/>
          </p:nvSpPr>
          <p:spPr bwMode="auto">
            <a:xfrm flipV="1">
              <a:off x="1071538" y="1500173"/>
              <a:ext cx="642941" cy="4071966"/>
            </a:xfrm>
            <a:prstGeom prst="roundRect">
              <a:avLst/>
            </a:prstGeom>
            <a:gradFill flip="none" rotWithShape="1">
              <a:gsLst>
                <a:gs pos="0">
                  <a:srgbClr val="009DD3">
                    <a:alpha val="55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w="88900" h="88900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  <p:pic>
          <p:nvPicPr>
            <p:cNvPr id="34" name="图片 33" descr="sccnn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5296327"/>
              <a:ext cx="500066" cy="16478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Pentagon 71"/>
            <p:cNvSpPr/>
            <p:nvPr/>
          </p:nvSpPr>
          <p:spPr bwMode="auto">
            <a:xfrm flipV="1">
              <a:off x="1142977" y="1643050"/>
              <a:ext cx="500065" cy="35719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alpha val="64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prst="relaxedInset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43240" y="2093338"/>
            <a:ext cx="642941" cy="4071966"/>
            <a:chOff x="1071538" y="1500173"/>
            <a:chExt cx="642941" cy="4071966"/>
          </a:xfrm>
        </p:grpSpPr>
        <p:sp>
          <p:nvSpPr>
            <p:cNvPr id="37" name="Pentagon 71"/>
            <p:cNvSpPr/>
            <p:nvPr/>
          </p:nvSpPr>
          <p:spPr bwMode="auto">
            <a:xfrm flipV="1">
              <a:off x="1071538" y="1500173"/>
              <a:ext cx="642941" cy="4071966"/>
            </a:xfrm>
            <a:prstGeom prst="roundRect">
              <a:avLst/>
            </a:prstGeom>
            <a:gradFill flip="none" rotWithShape="1">
              <a:gsLst>
                <a:gs pos="0">
                  <a:srgbClr val="009DD3">
                    <a:alpha val="55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w="88900" h="88900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  <p:pic>
          <p:nvPicPr>
            <p:cNvPr id="38" name="图片 37" descr="sccnn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5296327"/>
              <a:ext cx="500066" cy="16478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Pentagon 71"/>
            <p:cNvSpPr/>
            <p:nvPr/>
          </p:nvSpPr>
          <p:spPr bwMode="auto">
            <a:xfrm flipV="1">
              <a:off x="1142977" y="1643050"/>
              <a:ext cx="500065" cy="35719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alpha val="64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prst="relaxedInset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14810" y="2093338"/>
            <a:ext cx="642941" cy="4071966"/>
            <a:chOff x="1071538" y="1500173"/>
            <a:chExt cx="642941" cy="4071966"/>
          </a:xfrm>
        </p:grpSpPr>
        <p:sp>
          <p:nvSpPr>
            <p:cNvPr id="41" name="Pentagon 71"/>
            <p:cNvSpPr/>
            <p:nvPr/>
          </p:nvSpPr>
          <p:spPr bwMode="auto">
            <a:xfrm flipV="1">
              <a:off x="1071538" y="1500173"/>
              <a:ext cx="642941" cy="4071966"/>
            </a:xfrm>
            <a:prstGeom prst="roundRect">
              <a:avLst/>
            </a:prstGeom>
            <a:gradFill flip="none" rotWithShape="1">
              <a:gsLst>
                <a:gs pos="0">
                  <a:srgbClr val="009DD3">
                    <a:alpha val="55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w="88900" h="88900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  <p:pic>
          <p:nvPicPr>
            <p:cNvPr id="42" name="图片 41" descr="sccnn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5296327"/>
              <a:ext cx="500066" cy="16478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" name="Pentagon 71"/>
            <p:cNvSpPr/>
            <p:nvPr/>
          </p:nvSpPr>
          <p:spPr bwMode="auto">
            <a:xfrm flipV="1">
              <a:off x="1142977" y="1643050"/>
              <a:ext cx="500065" cy="35719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alpha val="64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prst="relaxedInset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57950" y="2093338"/>
            <a:ext cx="642941" cy="4071966"/>
            <a:chOff x="1071538" y="1500173"/>
            <a:chExt cx="642941" cy="4071966"/>
          </a:xfrm>
        </p:grpSpPr>
        <p:sp>
          <p:nvSpPr>
            <p:cNvPr id="45" name="Pentagon 71"/>
            <p:cNvSpPr/>
            <p:nvPr/>
          </p:nvSpPr>
          <p:spPr bwMode="auto">
            <a:xfrm flipV="1">
              <a:off x="1071538" y="1500173"/>
              <a:ext cx="642941" cy="4071966"/>
            </a:xfrm>
            <a:prstGeom prst="roundRect">
              <a:avLst/>
            </a:prstGeom>
            <a:gradFill flip="none" rotWithShape="1">
              <a:gsLst>
                <a:gs pos="0">
                  <a:srgbClr val="009DD3">
                    <a:alpha val="55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w="88900" h="88900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  <p:pic>
          <p:nvPicPr>
            <p:cNvPr id="46" name="图片 45" descr="sccnn2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5296327"/>
              <a:ext cx="500066" cy="16478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7" name="Pentagon 71"/>
            <p:cNvSpPr/>
            <p:nvPr/>
          </p:nvSpPr>
          <p:spPr bwMode="auto">
            <a:xfrm flipV="1">
              <a:off x="1142977" y="1643050"/>
              <a:ext cx="500065" cy="35719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alpha val="64000"/>
                  </a:srgbClr>
                </a:gs>
                <a:gs pos="50000">
                  <a:srgbClr val="0E2852"/>
                </a:gs>
                <a:gs pos="100000">
                  <a:srgbClr val="133872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5400000"/>
              </a:lightRig>
            </a:scene3d>
            <a:sp3d prstMaterial="metal">
              <a:bevelT prst="relaxedInset"/>
            </a:sp3d>
          </p:spPr>
          <p:txBody>
            <a:bodyPr tIns="182880"/>
            <a:lstStyle/>
            <a:p>
              <a:pPr marL="344488" marR="0" lvl="1" indent="-233363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ct val="80000"/>
                <a:buFontTx/>
                <a:buBlip>
                  <a:blip r:embed="rId2"/>
                </a:buBlip>
                <a:tabLst>
                  <a:tab pos="514350" algn="l"/>
                </a:tabLst>
                <a:defRPr/>
              </a:pPr>
              <a:endPara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2214546" y="3283923"/>
            <a:ext cx="3122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03369" y="3283923"/>
            <a:ext cx="3122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81381" y="3283923"/>
            <a:ext cx="3122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46509" y="3283923"/>
            <a:ext cx="3122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00826" y="3283923"/>
            <a:ext cx="3122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1571604" y="1093206"/>
            <a:ext cx="6000792" cy="707886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第一</a:t>
            </a:r>
            <a:r>
              <a:rPr lang="en-US" altLang="zh-CN" sz="4000" b="1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4000" b="1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模板网</a:t>
            </a:r>
            <a:endParaRPr lang="en-US" altLang="zh-CN" sz="4000" b="1" dirty="0">
              <a:ln w="18415" cmpd="sng">
                <a:noFill/>
                <a:prstDash val="solid"/>
              </a:ln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66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19552</TotalTime>
  <Words>196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942</cp:revision>
  <dcterms:created xsi:type="dcterms:W3CDTF">2009-02-11T05:37:22Z</dcterms:created>
  <dcterms:modified xsi:type="dcterms:W3CDTF">2013-01-08T00:19:55Z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