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1"/>
    <p:sldMasterId id="2147483700" r:id="rId2"/>
  </p:sldMasterIdLst>
  <p:notesMasterIdLst>
    <p:notesMasterId r:id="rId5"/>
  </p:notesMasterIdLst>
  <p:sldIdLst>
    <p:sldId id="272" r:id="rId3"/>
    <p:sldId id="263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08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0" d="100"/>
        <a:sy n="160" d="100"/>
      </p:scale>
      <p:origin x="0" y="197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1.bin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2.bin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23"/>
    </mc:Choice>
    <mc:Fallback>
      <c:style val="23"/>
    </mc:Fallback>
  </mc:AlternateContent>
  <c:chart>
    <c:autoTitleDeleted val="1"/>
    <c:view3D>
      <c:rotX val="15"/>
      <c:rotY val="20"/>
      <c:rAngAx val="0"/>
      <c:perspective val="30"/>
    </c:view3D>
    <c:floor>
      <c:thickness val="0"/>
      <c:spPr>
        <a:solidFill>
          <a:srgbClr val="FF9966">
            <a:alpha val="36000"/>
          </a:srgbClr>
        </a:solidFill>
        <a:ln>
          <a:solidFill>
            <a:schemeClr val="bg1">
              <a:lumMod val="95000"/>
            </a:schemeClr>
          </a:solidFill>
        </a:ln>
      </c:spPr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3.5049292091693059E-2"/>
          <c:y val="9.9952935571457416E-2"/>
          <c:w val="0.93574296449856365"/>
          <c:h val="0.77797066741291354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FFC000">
                <a:alpha val="80000"/>
              </a:srgbClr>
            </a:solidFill>
          </c:spPr>
          <c:invertIfNegative val="0"/>
          <c:dLbls>
            <c:dLbl>
              <c:idx val="0"/>
              <c:layout>
                <c:manualLayout>
                  <c:x val="3.5063768911285959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7760981904461741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3.2366555918110072E-2"/>
                  <c:y val="-2.570041583214997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delete val="1"/>
            </c:dLbl>
            <c:txPr>
              <a:bodyPr/>
              <a:lstStyle/>
              <a:p>
                <a:pPr>
                  <a:defRPr sz="2000">
                    <a:solidFill>
                      <a:schemeClr val="accent6">
                        <a:lumMod val="75000"/>
                      </a:schemeClr>
                    </a:solidFill>
                    <a:latin typeface="Arial" pitchFamily="34" charset="0"/>
                    <a:cs typeface="Arial" pitchFamily="34" charset="0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Sheet1!$A$2:$A$5</c:f>
              <c:strCache>
                <c:ptCount val="4"/>
                <c:pt idx="0">
                  <c:v>S1</c:v>
                </c:pt>
                <c:pt idx="1">
                  <c:v>S2</c:v>
                </c:pt>
                <c:pt idx="2">
                  <c:v>S3</c:v>
                </c:pt>
                <c:pt idx="3">
                  <c:v>S4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77</c:v>
                </c:pt>
                <c:pt idx="1">
                  <c:v>80</c:v>
                </c:pt>
                <c:pt idx="2">
                  <c:v>82</c:v>
                </c:pt>
                <c:pt idx="3">
                  <c:v>86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53"/>
        <c:shape val="box"/>
        <c:axId val="190944384"/>
        <c:axId val="190945920"/>
        <c:axId val="0"/>
      </c:bar3DChart>
      <c:catAx>
        <c:axId val="1909443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190945920"/>
        <c:crosses val="autoZero"/>
        <c:auto val="1"/>
        <c:lblAlgn val="ctr"/>
        <c:lblOffset val="100"/>
        <c:noMultiLvlLbl val="0"/>
      </c:catAx>
      <c:valAx>
        <c:axId val="19094592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90944384"/>
        <c:crosses val="autoZero"/>
        <c:crossBetween val="between"/>
      </c:valAx>
    </c:plotArea>
    <c:plotVisOnly val="1"/>
    <c:dispBlanksAs val="zero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21"/>
    </mc:Choice>
    <mc:Fallback>
      <c:style val="21"/>
    </mc:Fallback>
  </mc:AlternateContent>
  <c:chart>
    <c:autoTitleDeleted val="1"/>
    <c:view3D>
      <c:rotX val="15"/>
      <c:rotY val="20"/>
      <c:rAngAx val="0"/>
      <c:perspective val="30"/>
    </c:view3D>
    <c:floor>
      <c:thickness val="0"/>
      <c:spPr>
        <a:solidFill>
          <a:srgbClr val="0070C0">
            <a:alpha val="43000"/>
          </a:srgbClr>
        </a:solidFill>
        <a:ln>
          <a:noFill/>
        </a:ln>
      </c:spPr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43BBE1">
                <a:alpha val="80000"/>
              </a:srgbClr>
            </a:solidFill>
          </c:spPr>
          <c:invertIfNegative val="0"/>
          <c:dLbls>
            <c:dLbl>
              <c:idx val="1"/>
              <c:layout>
                <c:manualLayout>
                  <c:x val="9.8765432098765812E-3"/>
                  <c:y val="-3.730412762828884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3.9506172839506172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delete val="1"/>
            </c:dLbl>
            <c:txPr>
              <a:bodyPr/>
              <a:lstStyle/>
              <a:p>
                <a:pPr>
                  <a:defRPr b="1">
                    <a:solidFill>
                      <a:schemeClr val="accent5">
                        <a:lumMod val="75000"/>
                      </a:schemeClr>
                    </a:solidFill>
                    <a:latin typeface="Arial" pitchFamily="34" charset="0"/>
                    <a:cs typeface="Arial" pitchFamily="34" charset="0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Sheet1!$A$2:$A$5</c:f>
              <c:strCache>
                <c:ptCount val="4"/>
                <c:pt idx="0">
                  <c:v>S1</c:v>
                </c:pt>
                <c:pt idx="1">
                  <c:v>S2</c:v>
                </c:pt>
                <c:pt idx="2">
                  <c:v>S3</c:v>
                </c:pt>
                <c:pt idx="3">
                  <c:v>S4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78</c:v>
                </c:pt>
                <c:pt idx="1">
                  <c:v>80</c:v>
                </c:pt>
                <c:pt idx="2">
                  <c:v>82</c:v>
                </c:pt>
                <c:pt idx="3">
                  <c:v>86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35"/>
        <c:gapDepth val="167"/>
        <c:shape val="box"/>
        <c:axId val="202503680"/>
        <c:axId val="202505216"/>
        <c:axId val="0"/>
      </c:bar3DChart>
      <c:catAx>
        <c:axId val="2025036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202505216"/>
        <c:crosses val="autoZero"/>
        <c:auto val="1"/>
        <c:lblAlgn val="ctr"/>
        <c:lblOffset val="100"/>
        <c:noMultiLvlLbl val="0"/>
      </c:catAx>
      <c:valAx>
        <c:axId val="20250521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02503680"/>
        <c:crosses val="autoZero"/>
        <c:crossBetween val="between"/>
      </c:valAx>
    </c:plotArea>
    <c:plotVisOnly val="1"/>
    <c:dispBlanksAs val="zero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5582AF-26E3-4AFF-A35F-6766EB700DB6}" type="datetimeFigureOut">
              <a:rPr lang="zh-CN" altLang="en-US" smtClean="0"/>
              <a:t>2013/1/8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334725-1E16-45E3-9B45-EAE23480A1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3390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5BE2B1E8-8677-483B-AABE-31FE0A2C53EF}" type="slidenum">
              <a:rPr sz="1200" noProof="1">
                <a:solidFill>
                  <a:prstClr val="black"/>
                </a:solidFill>
              </a:rPr>
              <a:pPr algn="r"/>
              <a:t>1</a:t>
            </a:fld>
            <a:endParaRPr lang="de-DE" sz="1200" noProof="1">
              <a:solidFill>
                <a:prstClr val="black"/>
              </a:solidFill>
            </a:endParaRPr>
          </a:p>
        </p:txBody>
      </p:sp>
      <p:sp>
        <p:nvSpPr>
          <p:cNvPr id="33795" name="Rectangle 7"/>
          <p:cNvSpPr txBox="1">
            <a:spLocks noGrp="1" noChangeArrowheads="1"/>
          </p:cNvSpPr>
          <p:nvPr/>
        </p:nvSpPr>
        <p:spPr bwMode="auto">
          <a:xfrm>
            <a:off x="3887788" y="8689976"/>
            <a:ext cx="2970212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824" tIns="47416" rIns="94824" bIns="47416" anchor="b"/>
          <a:lstStyle/>
          <a:p>
            <a:pPr algn="r" defTabSz="947738"/>
            <a:fld id="{05B6D3EA-E3E5-4324-98EB-7942EF86D685}" type="slidenum">
              <a:rPr lang="en-GB" sz="1300">
                <a:solidFill>
                  <a:prstClr val="black"/>
                </a:solidFill>
              </a:rPr>
              <a:pPr algn="r" defTabSz="947738"/>
              <a:t>1</a:t>
            </a:fld>
            <a:endParaRPr lang="en-GB" sz="1300" dirty="0">
              <a:solidFill>
                <a:prstClr val="black"/>
              </a:solidFill>
            </a:endParaRPr>
          </a:p>
        </p:txBody>
      </p:sp>
      <p:sp>
        <p:nvSpPr>
          <p:cNvPr id="3379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3588" cy="3430588"/>
          </a:xfrm>
          <a:ln/>
        </p:spPr>
      </p:sp>
      <p:sp>
        <p:nvSpPr>
          <p:cNvPr id="3379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1" y="4343400"/>
            <a:ext cx="5029200" cy="4114800"/>
          </a:xfrm>
          <a:noFill/>
          <a:ln/>
        </p:spPr>
        <p:txBody>
          <a:bodyPr lIns="94824" tIns="47416" rIns="94824" bIns="47416"/>
          <a:lstStyle/>
          <a:p>
            <a:pPr eaLnBrk="1" hangingPunct="1"/>
            <a:endParaRPr lang="de-DE" noProof="1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422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156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3741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3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8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1648282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202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832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209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658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30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699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576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1511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525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23849" y="1554954"/>
            <a:ext cx="8497093" cy="424735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23851" y="-1"/>
            <a:ext cx="8497092" cy="109081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323849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C278B3-BD69-4179-9540-0EA0298FAE68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08.01.2013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457449" y="6356350"/>
            <a:ext cx="42298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687343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F03DF-85AB-4396-8C4E-CF92A1FB3B1F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191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</p:sldLayoutIdLst>
  <p:transition spd="med" advTm="2000">
    <p:split/>
    <p:sndAc>
      <p:stSnd>
        <p:snd r:embed="rId3" name="push.wav"/>
      </p:stSnd>
    </p:sndAc>
  </p:transition>
  <p:txStyles>
    <p:titleStyle>
      <a:lvl1pPr algn="l" defTabSz="914400" rtl="0" eaLnBrk="1" latinLnBrk="0" hangingPunct="1">
        <a:spcBef>
          <a:spcPct val="0"/>
        </a:spcBef>
        <a:buNone/>
        <a:defRPr sz="3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6213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36575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720725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896938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chart" Target="../charts/chart2.xml"/><Relationship Id="rId5" Type="http://schemas.openxmlformats.org/officeDocument/2006/relationships/chart" Target="../charts/chart1.xml"/><Relationship Id="rId4" Type="http://schemas.openxmlformats.org/officeDocument/2006/relationships/hyperlink" Target="http://www.1ppt.com/tubiao/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865827" y="1303749"/>
            <a:ext cx="353917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hlinkClick r:id="rId4"/>
              </a:rPr>
              <a:t>www.1ppt.com/tubiao/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</a:rPr>
              <a:t> 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cxnSp>
        <p:nvCxnSpPr>
          <p:cNvPr id="2" name="直接连接符 1"/>
          <p:cNvCxnSpPr/>
          <p:nvPr/>
        </p:nvCxnSpPr>
        <p:spPr>
          <a:xfrm>
            <a:off x="4651375" y="1288877"/>
            <a:ext cx="0" cy="4498975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77148" y="1196752"/>
            <a:ext cx="4207768" cy="552549"/>
          </a:xfrm>
          <a:prstGeom prst="rect">
            <a:avLst/>
          </a:prstGeom>
          <a:gradFill flip="none" rotWithShape="1">
            <a:gsLst>
              <a:gs pos="20000">
                <a:srgbClr val="FF7711"/>
              </a:gs>
              <a:gs pos="58000">
                <a:srgbClr val="FFAA01"/>
              </a:gs>
              <a:gs pos="100000">
                <a:srgbClr val="FFC000"/>
              </a:gs>
            </a:gsLst>
            <a:lin ang="5400000" scaled="1"/>
            <a:tileRect/>
          </a:gradFill>
          <a:ln w="31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数据一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6"/>
          <p:cNvSpPr>
            <a:spLocks noChangeArrowheads="1"/>
          </p:cNvSpPr>
          <p:nvPr/>
        </p:nvSpPr>
        <p:spPr bwMode="auto">
          <a:xfrm>
            <a:off x="4752685" y="1196752"/>
            <a:ext cx="4139795" cy="552549"/>
          </a:xfrm>
          <a:prstGeom prst="rect">
            <a:avLst/>
          </a:prstGeom>
          <a:gradFill flip="none" rotWithShape="1">
            <a:gsLst>
              <a:gs pos="26000">
                <a:srgbClr val="00B0F0">
                  <a:shade val="30000"/>
                  <a:satMod val="115000"/>
                </a:srgbClr>
              </a:gs>
              <a:gs pos="63000">
                <a:srgbClr val="00B0F0">
                  <a:shade val="67500"/>
                  <a:satMod val="115000"/>
                </a:srgbClr>
              </a:gs>
              <a:gs pos="87000">
                <a:srgbClr val="00B0F0">
                  <a:shade val="100000"/>
                  <a:satMod val="115000"/>
                </a:srgbClr>
              </a:gs>
            </a:gsLst>
            <a:lin ang="1200000" scaled="0"/>
            <a:tileRect/>
          </a:gradFill>
          <a:ln w="3175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数据二</a:t>
            </a:r>
          </a:p>
        </p:txBody>
      </p:sp>
      <p:graphicFrame>
        <p:nvGraphicFramePr>
          <p:cNvPr id="5" name="图表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271415"/>
              </p:ext>
            </p:extLst>
          </p:nvPr>
        </p:nvGraphicFramePr>
        <p:xfrm>
          <a:off x="-180528" y="2564054"/>
          <a:ext cx="4708564" cy="34590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6" name="图表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48572083"/>
              </p:ext>
            </p:extLst>
          </p:nvPr>
        </p:nvGraphicFramePr>
        <p:xfrm>
          <a:off x="4893769" y="2924944"/>
          <a:ext cx="3857625" cy="33843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7" name="TextBox 14"/>
          <p:cNvSpPr txBox="1">
            <a:spLocks noChangeArrowheads="1"/>
          </p:cNvSpPr>
          <p:nvPr/>
        </p:nvSpPr>
        <p:spPr bwMode="auto">
          <a:xfrm>
            <a:off x="4429124" y="3286124"/>
            <a:ext cx="461665" cy="2120728"/>
          </a:xfrm>
          <a:prstGeom prst="rect">
            <a:avLst/>
          </a:prstGeom>
          <a:gradFill flip="none" rotWithShape="1">
            <a:gsLst>
              <a:gs pos="10000">
                <a:srgbClr val="D2144F"/>
              </a:gs>
              <a:gs pos="68000">
                <a:srgbClr val="F87477"/>
              </a:gs>
              <a:gs pos="100000">
                <a:srgbClr val="FA9496"/>
              </a:gs>
            </a:gsLst>
            <a:lin ang="16200000" scaled="1"/>
            <a:tileRect/>
          </a:gradFill>
          <a:ln w="31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季度达标值</a:t>
            </a:r>
          </a:p>
        </p:txBody>
      </p:sp>
      <p:sp>
        <p:nvSpPr>
          <p:cNvPr id="8" name="矩形 5"/>
          <p:cNvSpPr>
            <a:spLocks noChangeArrowheads="1"/>
          </p:cNvSpPr>
          <p:nvPr/>
        </p:nvSpPr>
        <p:spPr bwMode="auto">
          <a:xfrm>
            <a:off x="5220072" y="2000240"/>
            <a:ext cx="2190266" cy="1396127"/>
          </a:xfrm>
          <a:prstGeom prst="wedgeRoundRectCallout">
            <a:avLst>
              <a:gd name="adj1" fmla="val 71259"/>
              <a:gd name="adj2" fmla="val 44200"/>
              <a:gd name="adj3" fmla="val 16667"/>
            </a:avLst>
          </a:prstGeom>
          <a:solidFill>
            <a:srgbClr val="43BBE1"/>
          </a:solidFill>
          <a:ln w="12700">
            <a:solidFill>
              <a:schemeClr val="bg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en-US" altLang="zh-CN" sz="1600" b="1" dirty="0" smtClean="0">
                <a:latin typeface="微软雅黑" pitchFamily="34" charset="-122"/>
                <a:ea typeface="微软雅黑" pitchFamily="34" charset="-122"/>
                <a:cs typeface="Lao UI" pitchFamily="34" charset="0"/>
              </a:rPr>
              <a:t>S1</a:t>
            </a:r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  <a:cs typeface="Lao UI" pitchFamily="34" charset="0"/>
              </a:rPr>
              <a:t>业绩</a:t>
            </a:r>
            <a:endParaRPr lang="en-US" altLang="zh-CN" sz="1600" b="1" dirty="0" smtClean="0">
              <a:latin typeface="微软雅黑" pitchFamily="34" charset="-122"/>
              <a:ea typeface="微软雅黑" pitchFamily="34" charset="-122"/>
              <a:cs typeface="Lao UI" pitchFamily="34" charset="0"/>
            </a:endParaRPr>
          </a:p>
          <a:p>
            <a:r>
              <a:rPr lang="en-US" altLang="zh-CN" sz="6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88.88</a:t>
            </a:r>
            <a:endParaRPr lang="zh-CN" altLang="en-US" sz="6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itchFamily="34" charset="0"/>
            </a:endParaRPr>
          </a:p>
        </p:txBody>
      </p:sp>
      <p:sp>
        <p:nvSpPr>
          <p:cNvPr id="9" name="矩形 1"/>
          <p:cNvSpPr>
            <a:spLocks noChangeArrowheads="1"/>
          </p:cNvSpPr>
          <p:nvPr/>
        </p:nvSpPr>
        <p:spPr bwMode="auto">
          <a:xfrm>
            <a:off x="1037605" y="2008868"/>
            <a:ext cx="2160240" cy="1396127"/>
          </a:xfrm>
          <a:prstGeom prst="wedgeRoundRectCallout">
            <a:avLst>
              <a:gd name="adj1" fmla="val 61958"/>
              <a:gd name="adj2" fmla="val 60572"/>
              <a:gd name="adj3" fmla="val 16667"/>
            </a:avLst>
          </a:prstGeom>
          <a:solidFill>
            <a:srgbClr val="FFC000"/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en-US" altLang="zh-CN" sz="1600" b="1" dirty="0" smtClean="0">
                <a:latin typeface="微软雅黑" pitchFamily="34" charset="-122"/>
                <a:ea typeface="微软雅黑" pitchFamily="34" charset="-122"/>
                <a:cs typeface="Lao UI" pitchFamily="34" charset="0"/>
              </a:rPr>
              <a:t>S4</a:t>
            </a:r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  <a:cs typeface="Lao UI" pitchFamily="34" charset="0"/>
              </a:rPr>
              <a:t>业绩</a:t>
            </a:r>
            <a:endParaRPr lang="en-US" altLang="zh-CN" sz="6600" b="1" dirty="0" smtClean="0">
              <a:latin typeface="Impact" pitchFamily="34" charset="0"/>
            </a:endParaRPr>
          </a:p>
          <a:p>
            <a:r>
              <a:rPr lang="en-US" altLang="zh-CN" sz="6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88.78</a:t>
            </a:r>
            <a:endParaRPr lang="zh-CN" altLang="en-US" sz="6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9733428"/>
      </p:ext>
    </p:extLst>
  </p:cSld>
  <p:clrMapOvr>
    <a:masterClrMapping/>
  </p:clrMapOvr>
  <p:transition spd="med" advTm="2000">
    <p:split/>
    <p:sndAc>
      <p:stSnd>
        <p:snd r:embed="rId3" name="push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6716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holehr.taobao.com">
  <a:themeElements>
    <a:clrScheme name="Standard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2A79FF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74747"/>
      </a:accent6>
      <a:hlink>
        <a:srgbClr val="C00000"/>
      </a:hlink>
      <a:folHlink>
        <a:srgbClr val="FFC0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2700">
          <a:solidFill>
            <a:srgbClr val="A50021"/>
          </a:solidFill>
          <a:round/>
          <a:headEnd/>
          <a:tailEnd/>
        </a:ln>
      </a:spPr>
      <a:bodyPr/>
      <a:lstStyle>
        <a:defPPr>
          <a:defRPr dirty="0"/>
        </a:defPPr>
      </a:lstStyle>
    </a:spDef>
  </a:objectDefaults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</TotalTime>
  <Words>181</Words>
  <Application>Microsoft Office PowerPoint</Application>
  <PresentationFormat>全屏显示(4:3)</PresentationFormat>
  <Paragraphs>31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wholehr.taobao.com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jccook</dc:creator>
  <cp:lastModifiedBy>jccook</cp:lastModifiedBy>
  <cp:revision>28</cp:revision>
  <dcterms:created xsi:type="dcterms:W3CDTF">2012-12-20T06:04:47Z</dcterms:created>
  <dcterms:modified xsi:type="dcterms:W3CDTF">2013-01-08T00:11:40Z</dcterms:modified>
</cp:coreProperties>
</file>