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9"/>
  </p:notesMasterIdLst>
  <p:sldIdLst>
    <p:sldId id="288" r:id="rId3"/>
    <p:sldId id="293" r:id="rId4"/>
    <p:sldId id="289" r:id="rId5"/>
    <p:sldId id="290" r:id="rId6"/>
    <p:sldId id="292" r:id="rId7"/>
    <p:sldId id="294" r:id="rId8"/>
  </p:sldIdLst>
  <p:sldSz cx="9144000" cy="6858000" type="screen4x3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0451"/>
    <a:srgbClr val="CC0000"/>
    <a:srgbClr val="0E8424"/>
    <a:srgbClr val="009242"/>
    <a:srgbClr val="FF9900"/>
    <a:srgbClr val="FF6600"/>
    <a:srgbClr val="FF9933"/>
    <a:srgbClr val="CC0099"/>
    <a:srgbClr val="FF9966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>
    <p:restoredLeft sz="15620"/>
    <p:restoredTop sz="94660"/>
  </p:normalViewPr>
  <p:slideViewPr>
    <p:cSldViewPr>
      <p:cViewPr>
        <p:scale>
          <a:sx n="80" d="100"/>
          <a:sy n="80" d="100"/>
        </p:scale>
        <p:origin x="-8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55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C6CF02-5B27-4706-A53F-B9A437F91E88}" type="datetimeFigureOut">
              <a:rPr lang="zh-CN" altLang="en-US" smtClean="0"/>
              <a:pPr/>
              <a:t>2013/1/8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6EF78-79C8-48C6-8A2E-64353F610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993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470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849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904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258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21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259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809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204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319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286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683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6E2DDD3E-9A1D-4526-8A49-817CBB4D27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170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2589603"/>
            <a:ext cx="928662" cy="1678794"/>
          </a:xfrm>
          <a:prstGeom prst="rect">
            <a:avLst/>
          </a:prstGeom>
          <a:gradFill flip="none" rotWithShape="1">
            <a:gsLst>
              <a:gs pos="26000">
                <a:srgbClr val="00B0F0">
                  <a:shade val="30000"/>
                  <a:satMod val="115000"/>
                </a:srgbClr>
              </a:gs>
              <a:gs pos="63000">
                <a:srgbClr val="00B0F0">
                  <a:shade val="67500"/>
                  <a:satMod val="115000"/>
                </a:srgbClr>
              </a:gs>
              <a:gs pos="87000">
                <a:srgbClr val="00B0F0">
                  <a:shade val="100000"/>
                  <a:satMod val="115000"/>
                </a:srgbClr>
              </a:gs>
            </a:gsLst>
            <a:lin ang="1200000" scaled="0"/>
            <a:tileRect/>
          </a:gra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zh-CN" sz="9600" b="1" dirty="0">
                <a:solidFill>
                  <a:schemeClr val="lt1"/>
                </a:solidFill>
                <a:latin typeface="Baskerville Old Face" pitchFamily="18" charset="0"/>
              </a:rPr>
              <a:t>w</a:t>
            </a:r>
            <a:endParaRPr lang="zh-CN" altLang="en-US" sz="9600" b="1" dirty="0">
              <a:solidFill>
                <a:schemeClr val="lt1"/>
              </a:solidFill>
              <a:latin typeface="Baskerville Old Face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7413" y="2852738"/>
            <a:ext cx="1717675" cy="1323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8000" dirty="0">
                <a:solidFill>
                  <a:schemeClr val="bg1">
                    <a:lumMod val="50000"/>
                  </a:schemeClr>
                </a:solidFill>
                <a:latin typeface="Baskerville Old Face" pitchFamily="18" charset="0"/>
              </a:rPr>
              <a:t>hen</a:t>
            </a:r>
            <a:endParaRPr lang="zh-CN" altLang="en-US" sz="8000" dirty="0">
              <a:solidFill>
                <a:schemeClr val="bg1">
                  <a:lumMod val="50000"/>
                </a:schemeClr>
              </a:solidFill>
              <a:latin typeface="Baskerville Old Face" pitchFamily="18" charset="0"/>
            </a:endParaRPr>
          </a:p>
        </p:txBody>
      </p:sp>
      <p:cxnSp>
        <p:nvCxnSpPr>
          <p:cNvPr id="4" name="直接连接符​​ 5"/>
          <p:cNvCxnSpPr/>
          <p:nvPr/>
        </p:nvCxnSpPr>
        <p:spPr>
          <a:xfrm>
            <a:off x="2605088" y="3860800"/>
            <a:ext cx="40544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572132" y="3609975"/>
            <a:ext cx="33273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en-US" altLang="zh-CN" sz="2000" baseline="30000" dirty="0" smtClean="0">
                <a:solidFill>
                  <a:schemeClr val="bg1">
                    <a:lumMod val="50000"/>
                  </a:schemeClr>
                </a:solidFill>
              </a:rPr>
              <a:t>st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 September 2011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59563" y="2908300"/>
            <a:ext cx="2255837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dirty="0" smtClean="0">
                <a:solidFill>
                  <a:schemeClr val="bg1">
                    <a:lumMod val="50000"/>
                  </a:schemeClr>
                </a:solidFill>
                <a:latin typeface="Bauhaus 93" pitchFamily="82" charset="0"/>
              </a:rPr>
              <a:t>18:58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</a:rPr>
              <a:t>PM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2589603"/>
            <a:ext cx="928662" cy="1678794"/>
          </a:xfrm>
          <a:prstGeom prst="rect">
            <a:avLst/>
          </a:prstGeom>
          <a:gradFill flip="none" rotWithShape="1">
            <a:gsLst>
              <a:gs pos="26000">
                <a:srgbClr val="00B0F0">
                  <a:shade val="30000"/>
                  <a:satMod val="115000"/>
                </a:srgbClr>
              </a:gs>
              <a:gs pos="63000">
                <a:srgbClr val="00B0F0">
                  <a:shade val="67500"/>
                  <a:satMod val="115000"/>
                </a:srgbClr>
              </a:gs>
              <a:gs pos="87000">
                <a:srgbClr val="00B0F0">
                  <a:shade val="100000"/>
                  <a:satMod val="115000"/>
                </a:srgbClr>
              </a:gs>
            </a:gsLst>
            <a:lin ang="1200000" scaled="0"/>
            <a:tileRect/>
          </a:gra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zh-CN" sz="9600" b="1" dirty="0">
                <a:solidFill>
                  <a:schemeClr val="lt1"/>
                </a:solidFill>
                <a:latin typeface="Baskerville Old Face" pitchFamily="18" charset="0"/>
              </a:rPr>
              <a:t>w</a:t>
            </a:r>
            <a:endParaRPr lang="zh-CN" altLang="en-US" sz="9600" b="1" dirty="0">
              <a:solidFill>
                <a:schemeClr val="lt1"/>
              </a:solidFill>
              <a:latin typeface="Baskerville Old Face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7413" y="2852738"/>
            <a:ext cx="1151277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8000" dirty="0" err="1" smtClean="0">
                <a:solidFill>
                  <a:schemeClr val="bg1">
                    <a:lumMod val="50000"/>
                  </a:schemeClr>
                </a:solidFill>
                <a:latin typeface="Baskerville Old Face" pitchFamily="18" charset="0"/>
              </a:rPr>
              <a:t>hy</a:t>
            </a:r>
            <a:endParaRPr lang="zh-CN" altLang="en-US" sz="8000" dirty="0">
              <a:solidFill>
                <a:schemeClr val="bg1">
                  <a:lumMod val="50000"/>
                </a:schemeClr>
              </a:solidFill>
              <a:latin typeface="Baskerville Old Face" pitchFamily="18" charset="0"/>
            </a:endParaRPr>
          </a:p>
        </p:txBody>
      </p:sp>
      <p:cxnSp>
        <p:nvCxnSpPr>
          <p:cNvPr id="4" name="直接连接符​​ 5"/>
          <p:cNvCxnSpPr/>
          <p:nvPr/>
        </p:nvCxnSpPr>
        <p:spPr>
          <a:xfrm>
            <a:off x="2605088" y="3860800"/>
            <a:ext cx="40544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572132" y="3609975"/>
            <a:ext cx="33273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en-US" altLang="zh-CN" sz="2000" baseline="30000" dirty="0" smtClean="0">
                <a:solidFill>
                  <a:schemeClr val="bg1">
                    <a:lumMod val="50000"/>
                  </a:schemeClr>
                </a:solidFill>
              </a:rPr>
              <a:t>st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 September 2011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59563" y="2908300"/>
            <a:ext cx="2255837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dirty="0" smtClean="0">
                <a:solidFill>
                  <a:schemeClr val="bg1">
                    <a:lumMod val="50000"/>
                  </a:schemeClr>
                </a:solidFill>
                <a:latin typeface="Bauhaus 93" pitchFamily="82" charset="0"/>
              </a:rPr>
              <a:t>18:58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</a:rPr>
              <a:t>PM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2589603"/>
            <a:ext cx="928662" cy="1678794"/>
          </a:xfrm>
          <a:prstGeom prst="rect">
            <a:avLst/>
          </a:prstGeom>
          <a:gradFill flip="none" rotWithShape="1">
            <a:gsLst>
              <a:gs pos="26000">
                <a:srgbClr val="00B0F0">
                  <a:shade val="30000"/>
                  <a:satMod val="115000"/>
                </a:srgbClr>
              </a:gs>
              <a:gs pos="63000">
                <a:srgbClr val="00B0F0">
                  <a:shade val="67500"/>
                  <a:satMod val="115000"/>
                </a:srgbClr>
              </a:gs>
              <a:gs pos="87000">
                <a:srgbClr val="00B0F0">
                  <a:shade val="100000"/>
                  <a:satMod val="115000"/>
                </a:srgbClr>
              </a:gs>
            </a:gsLst>
            <a:lin ang="1200000" scaled="0"/>
            <a:tileRect/>
          </a:gra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zh-CN" sz="9600" b="1" dirty="0">
                <a:solidFill>
                  <a:schemeClr val="lt1"/>
                </a:solidFill>
                <a:latin typeface="Baskerville Old Face" pitchFamily="18" charset="0"/>
              </a:rPr>
              <a:t>w</a:t>
            </a:r>
            <a:endParaRPr lang="zh-CN" altLang="en-US" sz="9600" b="1" dirty="0">
              <a:solidFill>
                <a:schemeClr val="lt1"/>
              </a:solidFill>
              <a:latin typeface="Baskerville Old Face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7413" y="2852738"/>
            <a:ext cx="1252266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8000" dirty="0" smtClean="0">
                <a:solidFill>
                  <a:schemeClr val="bg1">
                    <a:lumMod val="50000"/>
                  </a:schemeClr>
                </a:solidFill>
                <a:latin typeface="Baskerville Old Face" pitchFamily="18" charset="0"/>
              </a:rPr>
              <a:t>ho</a:t>
            </a:r>
            <a:endParaRPr lang="zh-CN" altLang="en-US" sz="8000" dirty="0">
              <a:solidFill>
                <a:schemeClr val="bg1">
                  <a:lumMod val="50000"/>
                </a:schemeClr>
              </a:solidFill>
              <a:latin typeface="Baskerville Old Face" pitchFamily="18" charset="0"/>
            </a:endParaRPr>
          </a:p>
        </p:txBody>
      </p:sp>
      <p:cxnSp>
        <p:nvCxnSpPr>
          <p:cNvPr id="4" name="直接连接符​​ 5"/>
          <p:cNvCxnSpPr/>
          <p:nvPr/>
        </p:nvCxnSpPr>
        <p:spPr>
          <a:xfrm>
            <a:off x="2605088" y="3860800"/>
            <a:ext cx="40544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572132" y="3609975"/>
            <a:ext cx="33273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en-US" altLang="zh-CN" sz="2000" baseline="30000" dirty="0" smtClean="0">
                <a:solidFill>
                  <a:schemeClr val="bg1">
                    <a:lumMod val="50000"/>
                  </a:schemeClr>
                </a:solidFill>
              </a:rPr>
              <a:t>st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 September 2011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59563" y="2908300"/>
            <a:ext cx="2255837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dirty="0" smtClean="0">
                <a:solidFill>
                  <a:schemeClr val="bg1">
                    <a:lumMod val="50000"/>
                  </a:schemeClr>
                </a:solidFill>
                <a:latin typeface="Bauhaus 93" pitchFamily="82" charset="0"/>
              </a:rPr>
              <a:t>18:58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</a:rPr>
              <a:t>PM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2589603"/>
            <a:ext cx="928662" cy="1678794"/>
          </a:xfrm>
          <a:prstGeom prst="rect">
            <a:avLst/>
          </a:prstGeom>
          <a:gradFill flip="none" rotWithShape="1">
            <a:gsLst>
              <a:gs pos="26000">
                <a:srgbClr val="00B0F0">
                  <a:shade val="30000"/>
                  <a:satMod val="115000"/>
                </a:srgbClr>
              </a:gs>
              <a:gs pos="63000">
                <a:srgbClr val="00B0F0">
                  <a:shade val="67500"/>
                  <a:satMod val="115000"/>
                </a:srgbClr>
              </a:gs>
              <a:gs pos="87000">
                <a:srgbClr val="00B0F0">
                  <a:shade val="100000"/>
                  <a:satMod val="115000"/>
                </a:srgbClr>
              </a:gs>
            </a:gsLst>
            <a:lin ang="1200000" scaled="0"/>
            <a:tileRect/>
          </a:gra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zh-CN" sz="9600" b="1" dirty="0">
                <a:solidFill>
                  <a:schemeClr val="lt1"/>
                </a:solidFill>
                <a:latin typeface="Baskerville Old Face" pitchFamily="18" charset="0"/>
              </a:rPr>
              <a:t>w</a:t>
            </a:r>
            <a:endParaRPr lang="zh-CN" altLang="en-US" sz="9600" b="1" dirty="0">
              <a:solidFill>
                <a:schemeClr val="lt1"/>
              </a:solidFill>
              <a:latin typeface="Baskerville Old Face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7413" y="2852738"/>
            <a:ext cx="1425390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8000" dirty="0" smtClean="0">
                <a:solidFill>
                  <a:schemeClr val="bg1">
                    <a:lumMod val="50000"/>
                  </a:schemeClr>
                </a:solidFill>
                <a:latin typeface="Baskerville Old Face" pitchFamily="18" charset="0"/>
              </a:rPr>
              <a:t>hat</a:t>
            </a:r>
            <a:endParaRPr lang="zh-CN" altLang="en-US" sz="8000" dirty="0">
              <a:solidFill>
                <a:schemeClr val="bg1">
                  <a:lumMod val="50000"/>
                </a:schemeClr>
              </a:solidFill>
              <a:latin typeface="Baskerville Old Face" pitchFamily="18" charset="0"/>
            </a:endParaRPr>
          </a:p>
        </p:txBody>
      </p:sp>
      <p:cxnSp>
        <p:nvCxnSpPr>
          <p:cNvPr id="4" name="直接连接符​​ 5"/>
          <p:cNvCxnSpPr/>
          <p:nvPr/>
        </p:nvCxnSpPr>
        <p:spPr>
          <a:xfrm>
            <a:off x="2605088" y="3860800"/>
            <a:ext cx="40544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572132" y="3609975"/>
            <a:ext cx="33273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en-US" altLang="zh-CN" sz="2000" baseline="30000" dirty="0" smtClean="0">
                <a:solidFill>
                  <a:schemeClr val="bg1">
                    <a:lumMod val="50000"/>
                  </a:schemeClr>
                </a:solidFill>
              </a:rPr>
              <a:t>st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 September 2011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59563" y="2908300"/>
            <a:ext cx="2255837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dirty="0" smtClean="0">
                <a:solidFill>
                  <a:schemeClr val="bg1">
                    <a:lumMod val="50000"/>
                  </a:schemeClr>
                </a:solidFill>
                <a:latin typeface="Bauhaus 93" pitchFamily="82" charset="0"/>
              </a:rPr>
              <a:t>18:58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</a:rPr>
              <a:t>PM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2589603"/>
            <a:ext cx="928662" cy="1678794"/>
          </a:xfrm>
          <a:prstGeom prst="rect">
            <a:avLst/>
          </a:prstGeom>
          <a:gradFill flip="none" rotWithShape="1">
            <a:gsLst>
              <a:gs pos="26000">
                <a:srgbClr val="00B0F0">
                  <a:shade val="30000"/>
                  <a:satMod val="115000"/>
                </a:srgbClr>
              </a:gs>
              <a:gs pos="63000">
                <a:srgbClr val="00B0F0">
                  <a:shade val="67500"/>
                  <a:satMod val="115000"/>
                </a:srgbClr>
              </a:gs>
              <a:gs pos="87000">
                <a:srgbClr val="00B0F0">
                  <a:shade val="100000"/>
                  <a:satMod val="115000"/>
                </a:srgbClr>
              </a:gs>
            </a:gsLst>
            <a:lin ang="1200000" scaled="0"/>
            <a:tileRect/>
          </a:gra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zh-CN" sz="9600" b="1" dirty="0" smtClean="0">
                <a:solidFill>
                  <a:schemeClr val="lt1"/>
                </a:solidFill>
                <a:latin typeface="Baskerville Old Face" pitchFamily="18" charset="0"/>
              </a:rPr>
              <a:t>H</a:t>
            </a:r>
            <a:endParaRPr lang="zh-CN" altLang="en-US" sz="9600" b="1" dirty="0">
              <a:solidFill>
                <a:schemeClr val="lt1"/>
              </a:solidFill>
              <a:latin typeface="Baskerville Old Face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7413" y="2852738"/>
            <a:ext cx="1345240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8000" dirty="0" err="1" smtClean="0">
                <a:solidFill>
                  <a:schemeClr val="bg1">
                    <a:lumMod val="50000"/>
                  </a:schemeClr>
                </a:solidFill>
                <a:latin typeface="Baskerville Old Face" pitchFamily="18" charset="0"/>
              </a:rPr>
              <a:t>ow</a:t>
            </a:r>
            <a:endParaRPr lang="zh-CN" altLang="en-US" sz="8000" dirty="0">
              <a:solidFill>
                <a:schemeClr val="bg1">
                  <a:lumMod val="50000"/>
                </a:schemeClr>
              </a:solidFill>
              <a:latin typeface="Baskerville Old Face" pitchFamily="18" charset="0"/>
            </a:endParaRPr>
          </a:p>
        </p:txBody>
      </p:sp>
      <p:cxnSp>
        <p:nvCxnSpPr>
          <p:cNvPr id="4" name="直接连接符​​ 5"/>
          <p:cNvCxnSpPr/>
          <p:nvPr/>
        </p:nvCxnSpPr>
        <p:spPr>
          <a:xfrm>
            <a:off x="2605088" y="3860800"/>
            <a:ext cx="40544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572132" y="3609975"/>
            <a:ext cx="33273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en-US" altLang="zh-CN" sz="2000" baseline="30000" dirty="0" smtClean="0">
                <a:solidFill>
                  <a:schemeClr val="bg1">
                    <a:lumMod val="50000"/>
                  </a:schemeClr>
                </a:solidFill>
              </a:rPr>
              <a:t>st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 September 2011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59563" y="2908300"/>
            <a:ext cx="2255837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dirty="0" smtClean="0">
                <a:solidFill>
                  <a:schemeClr val="bg1">
                    <a:lumMod val="50000"/>
                  </a:schemeClr>
                </a:solidFill>
                <a:latin typeface="Bauhaus 93" pitchFamily="82" charset="0"/>
              </a:rPr>
              <a:t>18:58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</a:rPr>
              <a:t>PM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66445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8bb61ce099a2af1851cd49b2ed4bb7571c0431e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>
          <a:gsLst>
            <a:gs pos="18000">
              <a:srgbClr val="119707"/>
            </a:gs>
            <a:gs pos="67000">
              <a:srgbClr val="8AD53F"/>
            </a:gs>
            <a:gs pos="100000">
              <a:srgbClr val="BCEB6F"/>
            </a:gs>
          </a:gsLst>
          <a:lin ang="0" scaled="1"/>
        </a:gradFill>
        <a:ln w="3175">
          <a:solidFill>
            <a:schemeClr val="bg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anchor="ctr"/>
      <a:lstStyle>
        <a:defPPr algn="ctr">
          <a:defRPr>
            <a:solidFill>
              <a:schemeClr val="lt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1249</TotalTime>
  <Words>185</Words>
  <Application>Microsoft Office PowerPoint</Application>
  <PresentationFormat>全屏显示(4:3)</PresentationFormat>
  <Paragraphs>36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 原创异形PPT图表</dc:title>
  <dc:creator>wholehr.taobao.com</dc:creator>
  <dc:description>本图表集为藏珠馆PPT达人必备买家专用图表集，仅限学习参考，不能用于商业转售。</dc:description>
  <cp:lastModifiedBy>jccook</cp:lastModifiedBy>
  <cp:revision>102</cp:revision>
  <cp:lastPrinted>1601-01-01T00:00:00Z</cp:lastPrinted>
  <dcterms:created xsi:type="dcterms:W3CDTF">1601-01-01T00:00:00Z</dcterms:created>
  <dcterms:modified xsi:type="dcterms:W3CDTF">2013-01-08T00:04:44Z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Presentation">
    <vt:lpwstr>图表6个</vt:lpwstr>
  </property>
  <property fmtid="{D5CDD505-2E9C-101B-9397-08002B2CF9AE}" pid="4" name="SlideDescription">
    <vt:lpwstr/>
  </property>
</Properties>
</file>