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9" r:id="rId2"/>
  </p:sldMasterIdLst>
  <p:notesMasterIdLst>
    <p:notesMasterId r:id="rId12"/>
  </p:notesMasterIdLst>
  <p:handoutMasterIdLst>
    <p:handoutMasterId r:id="rId13"/>
  </p:handoutMasterIdLst>
  <p:sldIdLst>
    <p:sldId id="364" r:id="rId3"/>
    <p:sldId id="365" r:id="rId4"/>
    <p:sldId id="366" r:id="rId5"/>
    <p:sldId id="367" r:id="rId6"/>
    <p:sldId id="368" r:id="rId7"/>
    <p:sldId id="369" r:id="rId8"/>
    <p:sldId id="370" r:id="rId9"/>
    <p:sldId id="371" r:id="rId10"/>
    <p:sldId id="359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0099"/>
    <a:srgbClr val="FF3399"/>
    <a:srgbClr val="FF6600"/>
    <a:srgbClr val="66FF33"/>
    <a:srgbClr val="99FF66"/>
    <a:srgbClr val="FFCC66"/>
    <a:srgbClr val="FF9900"/>
    <a:srgbClr val="FFFFFF"/>
    <a:srgbClr val="FFCC00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5672" autoAdjust="0"/>
  </p:normalViewPr>
  <p:slideViewPr>
    <p:cSldViewPr>
      <p:cViewPr>
        <p:scale>
          <a:sx n="80" d="100"/>
          <a:sy n="80" d="100"/>
        </p:scale>
        <p:origin x="-124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2013/1/7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2013/1/7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hyperlink" Target="http://www.1ppt.com/tubiao/" TargetMode="External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microsoft.com/office/2007/relationships/hdphoto" Target="../media/hdphoto1.wdp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 userDrawn="1"/>
        </p:nvSpPr>
        <p:spPr bwMode="auto">
          <a:xfrm>
            <a:off x="0" y="-14288"/>
            <a:ext cx="9144000" cy="871538"/>
          </a:xfrm>
          <a:prstGeom prst="rect">
            <a:avLst/>
          </a:prstGeom>
          <a:blipFill dpi="0" rotWithShape="1">
            <a:blip r:embed="rId2"/>
            <a:srcRect/>
            <a:tile tx="-2457450" ty="0" sx="59000" sy="59000" flip="x" algn="r"/>
          </a:blipFill>
          <a:ln w="0">
            <a:noFill/>
          </a:ln>
          <a:scene3d>
            <a:camera prst="perspectiveFront"/>
            <a:lightRig rig="threePt" dir="t"/>
          </a:scene3d>
          <a:sp3d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" name="矩形 1"/>
          <p:cNvSpPr/>
          <p:nvPr userDrawn="1"/>
        </p:nvSpPr>
        <p:spPr>
          <a:xfrm>
            <a:off x="-7938" y="6042025"/>
            <a:ext cx="9188451" cy="8159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8000" contrast="33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-11875" y="792942"/>
            <a:ext cx="9192388" cy="5372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 userDrawn="1"/>
        </p:nvPicPr>
        <p:blipFill>
          <a:blip r:embed="rId5"/>
          <a:srcRect/>
          <a:stretch>
            <a:fillRect/>
          </a:stretch>
        </p:blipFill>
        <p:spPr bwMode="auto">
          <a:xfrm flipH="1">
            <a:off x="3314578" y="6345218"/>
            <a:ext cx="5829300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图片 11" descr="png素材 (276).png"/>
          <p:cNvPicPr>
            <a:picLocks noChangeAspect="1"/>
          </p:cNvPicPr>
          <p:nvPr userDrawn="1"/>
        </p:nvPicPr>
        <p:blipFill>
          <a:blip r:embed="rId6"/>
          <a:srcRect/>
          <a:stretch>
            <a:fillRect/>
          </a:stretch>
        </p:blipFill>
        <p:spPr bwMode="auto">
          <a:xfrm>
            <a:off x="0" y="2654"/>
            <a:ext cx="785794" cy="7857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 userDrawn="1"/>
        </p:nvSpPr>
        <p:spPr bwMode="auto">
          <a:xfrm>
            <a:off x="4716016" y="332656"/>
            <a:ext cx="4420121" cy="369332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8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800" spc="30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PPT</a:t>
            </a:r>
            <a:r>
              <a:rPr lang="en-US" altLang="zh-CN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</a:t>
            </a:r>
            <a:r>
              <a:rPr lang="zh-CN" altLang="en-US" sz="18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800" b="0" spc="0" dirty="0" smtClean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WWW.1PPT.COM</a:t>
            </a:r>
            <a:endParaRPr lang="zh-CN" altLang="en-US" sz="1800" b="0" spc="0" dirty="0">
              <a:solidFill>
                <a:schemeClr val="bg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3347864" y="6347069"/>
            <a:ext cx="5356225" cy="30777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 HTTP://WWW.1PPT.COM</a:t>
            </a:r>
            <a:endParaRPr lang="zh-CN" altLang="en-US" sz="14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Freeform 2670"/>
          <p:cNvSpPr>
            <a:spLocks noEditPoints="1"/>
          </p:cNvSpPr>
          <p:nvPr userDrawn="1"/>
        </p:nvSpPr>
        <p:spPr bwMode="auto">
          <a:xfrm>
            <a:off x="2786050" y="6273138"/>
            <a:ext cx="403225" cy="406400"/>
          </a:xfrm>
          <a:custGeom>
            <a:avLst/>
            <a:gdLst>
              <a:gd name="T0" fmla="*/ 73 w 300"/>
              <a:gd name="T1" fmla="*/ 144 h 302"/>
              <a:gd name="T2" fmla="*/ 58 w 300"/>
              <a:gd name="T3" fmla="*/ 153 h 302"/>
              <a:gd name="T4" fmla="*/ 41 w 300"/>
              <a:gd name="T5" fmla="*/ 156 h 302"/>
              <a:gd name="T6" fmla="*/ 15 w 300"/>
              <a:gd name="T7" fmla="*/ 156 h 302"/>
              <a:gd name="T8" fmla="*/ 4 w 300"/>
              <a:gd name="T9" fmla="*/ 151 h 302"/>
              <a:gd name="T10" fmla="*/ 2 w 300"/>
              <a:gd name="T11" fmla="*/ 147 h 302"/>
              <a:gd name="T12" fmla="*/ 0 w 300"/>
              <a:gd name="T13" fmla="*/ 113 h 302"/>
              <a:gd name="T14" fmla="*/ 0 w 300"/>
              <a:gd name="T15" fmla="*/ 104 h 302"/>
              <a:gd name="T16" fmla="*/ 7 w 300"/>
              <a:gd name="T17" fmla="*/ 90 h 302"/>
              <a:gd name="T18" fmla="*/ 82 w 300"/>
              <a:gd name="T19" fmla="*/ 12 h 302"/>
              <a:gd name="T20" fmla="*/ 89 w 300"/>
              <a:gd name="T21" fmla="*/ 7 h 302"/>
              <a:gd name="T22" fmla="*/ 104 w 300"/>
              <a:gd name="T23" fmla="*/ 2 h 302"/>
              <a:gd name="T24" fmla="*/ 113 w 300"/>
              <a:gd name="T25" fmla="*/ 0 h 302"/>
              <a:gd name="T26" fmla="*/ 129 w 300"/>
              <a:gd name="T27" fmla="*/ 3 h 302"/>
              <a:gd name="T28" fmla="*/ 142 w 300"/>
              <a:gd name="T29" fmla="*/ 12 h 302"/>
              <a:gd name="T30" fmla="*/ 148 w 300"/>
              <a:gd name="T31" fmla="*/ 19 h 302"/>
              <a:gd name="T32" fmla="*/ 154 w 300"/>
              <a:gd name="T33" fmla="*/ 34 h 302"/>
              <a:gd name="T34" fmla="*/ 154 w 300"/>
              <a:gd name="T35" fmla="*/ 43 h 302"/>
              <a:gd name="T36" fmla="*/ 152 w 300"/>
              <a:gd name="T37" fmla="*/ 59 h 302"/>
              <a:gd name="T38" fmla="*/ 142 w 300"/>
              <a:gd name="T39" fmla="*/ 73 h 302"/>
              <a:gd name="T40" fmla="*/ 21 w 300"/>
              <a:gd name="T41" fmla="*/ 97 h 302"/>
              <a:gd name="T42" fmla="*/ 18 w 300"/>
              <a:gd name="T43" fmla="*/ 100 h 302"/>
              <a:gd name="T44" fmla="*/ 15 w 300"/>
              <a:gd name="T45" fmla="*/ 109 h 302"/>
              <a:gd name="T46" fmla="*/ 15 w 300"/>
              <a:gd name="T47" fmla="*/ 118 h 302"/>
              <a:gd name="T48" fmla="*/ 19 w 300"/>
              <a:gd name="T49" fmla="*/ 117 h 302"/>
              <a:gd name="T50" fmla="*/ 22 w 300"/>
              <a:gd name="T51" fmla="*/ 118 h 302"/>
              <a:gd name="T52" fmla="*/ 30 w 300"/>
              <a:gd name="T53" fmla="*/ 120 h 302"/>
              <a:gd name="T54" fmla="*/ 33 w 300"/>
              <a:gd name="T55" fmla="*/ 123 h 302"/>
              <a:gd name="T56" fmla="*/ 37 w 300"/>
              <a:gd name="T57" fmla="*/ 130 h 302"/>
              <a:gd name="T58" fmla="*/ 38 w 300"/>
              <a:gd name="T59" fmla="*/ 136 h 302"/>
              <a:gd name="T60" fmla="*/ 38 w 300"/>
              <a:gd name="T61" fmla="*/ 141 h 302"/>
              <a:gd name="T62" fmla="*/ 41 w 300"/>
              <a:gd name="T63" fmla="*/ 141 h 302"/>
              <a:gd name="T64" fmla="*/ 52 w 300"/>
              <a:gd name="T65" fmla="*/ 138 h 302"/>
              <a:gd name="T66" fmla="*/ 59 w 300"/>
              <a:gd name="T67" fmla="*/ 134 h 302"/>
              <a:gd name="T68" fmla="*/ 62 w 300"/>
              <a:gd name="T69" fmla="*/ 130 h 302"/>
              <a:gd name="T70" fmla="*/ 65 w 300"/>
              <a:gd name="T71" fmla="*/ 122 h 302"/>
              <a:gd name="T72" fmla="*/ 65 w 300"/>
              <a:gd name="T73" fmla="*/ 117 h 302"/>
              <a:gd name="T74" fmla="*/ 63 w 300"/>
              <a:gd name="T75" fmla="*/ 106 h 302"/>
              <a:gd name="T76" fmla="*/ 58 w 300"/>
              <a:gd name="T77" fmla="*/ 97 h 302"/>
              <a:gd name="T78" fmla="*/ 54 w 300"/>
              <a:gd name="T79" fmla="*/ 94 h 302"/>
              <a:gd name="T80" fmla="*/ 44 w 300"/>
              <a:gd name="T81" fmla="*/ 90 h 302"/>
              <a:gd name="T82" fmla="*/ 38 w 300"/>
              <a:gd name="T83" fmla="*/ 90 h 302"/>
              <a:gd name="T84" fmla="*/ 30 w 300"/>
              <a:gd name="T85" fmla="*/ 91 h 302"/>
              <a:gd name="T86" fmla="*/ 21 w 300"/>
              <a:gd name="T87" fmla="*/ 97 h 302"/>
              <a:gd name="T88" fmla="*/ 81 w 300"/>
              <a:gd name="T89" fmla="*/ 113 h 302"/>
              <a:gd name="T90" fmla="*/ 132 w 300"/>
              <a:gd name="T91" fmla="*/ 62 h 302"/>
              <a:gd name="T92" fmla="*/ 137 w 300"/>
              <a:gd name="T93" fmla="*/ 54 h 302"/>
              <a:gd name="T94" fmla="*/ 139 w 300"/>
              <a:gd name="T95" fmla="*/ 43 h 302"/>
              <a:gd name="T96" fmla="*/ 139 w 300"/>
              <a:gd name="T97" fmla="*/ 37 h 302"/>
              <a:gd name="T98" fmla="*/ 135 w 300"/>
              <a:gd name="T99" fmla="*/ 28 h 302"/>
              <a:gd name="T100" fmla="*/ 132 w 300"/>
              <a:gd name="T101" fmla="*/ 24 h 302"/>
              <a:gd name="T102" fmla="*/ 123 w 300"/>
              <a:gd name="T103" fmla="*/ 18 h 302"/>
              <a:gd name="T104" fmla="*/ 113 w 300"/>
              <a:gd name="T105" fmla="*/ 15 h 302"/>
              <a:gd name="T106" fmla="*/ 107 w 300"/>
              <a:gd name="T107" fmla="*/ 16 h 302"/>
              <a:gd name="T108" fmla="*/ 97 w 300"/>
              <a:gd name="T109" fmla="*/ 21 h 302"/>
              <a:gd name="T110" fmla="*/ 41 w 300"/>
              <a:gd name="T111" fmla="*/ 74 h 302"/>
              <a:gd name="T112" fmla="*/ 49 w 300"/>
              <a:gd name="T113" fmla="*/ 75 h 302"/>
              <a:gd name="T114" fmla="*/ 63 w 300"/>
              <a:gd name="T115" fmla="*/ 82 h 302"/>
              <a:gd name="T116" fmla="*/ 69 w 300"/>
              <a:gd name="T117" fmla="*/ 86 h 302"/>
              <a:gd name="T118" fmla="*/ 77 w 300"/>
              <a:gd name="T119" fmla="*/ 99 h 302"/>
              <a:gd name="T120" fmla="*/ 81 w 300"/>
              <a:gd name="T121" fmla="*/ 113 h 302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w 300"/>
              <a:gd name="T184" fmla="*/ 0 h 302"/>
              <a:gd name="T185" fmla="*/ 300 w 300"/>
              <a:gd name="T186" fmla="*/ 302 h 302"/>
            </a:gdLst>
            <a:ahLst/>
            <a:cxnLst>
              <a:cxn ang="T122">
                <a:pos x="T0" y="T1"/>
              </a:cxn>
              <a:cxn ang="T123">
                <a:pos x="T2" y="T3"/>
              </a:cxn>
              <a:cxn ang="T124">
                <a:pos x="T4" y="T5"/>
              </a:cxn>
              <a:cxn ang="T125">
                <a:pos x="T6" y="T7"/>
              </a:cxn>
              <a:cxn ang="T126">
                <a:pos x="T8" y="T9"/>
              </a:cxn>
              <a:cxn ang="T127">
                <a:pos x="T10" y="T11"/>
              </a:cxn>
              <a:cxn ang="T128">
                <a:pos x="T12" y="T13"/>
              </a:cxn>
              <a:cxn ang="T129">
                <a:pos x="T14" y="T15"/>
              </a:cxn>
              <a:cxn ang="T130">
                <a:pos x="T16" y="T17"/>
              </a:cxn>
              <a:cxn ang="T131">
                <a:pos x="T18" y="T19"/>
              </a:cxn>
              <a:cxn ang="T132">
                <a:pos x="T20" y="T21"/>
              </a:cxn>
              <a:cxn ang="T133">
                <a:pos x="T22" y="T23"/>
              </a:cxn>
              <a:cxn ang="T134">
                <a:pos x="T24" y="T25"/>
              </a:cxn>
              <a:cxn ang="T135">
                <a:pos x="T26" y="T27"/>
              </a:cxn>
              <a:cxn ang="T136">
                <a:pos x="T28" y="T29"/>
              </a:cxn>
              <a:cxn ang="T137">
                <a:pos x="T30" y="T31"/>
              </a:cxn>
              <a:cxn ang="T138">
                <a:pos x="T32" y="T33"/>
              </a:cxn>
              <a:cxn ang="T139">
                <a:pos x="T34" y="T35"/>
              </a:cxn>
              <a:cxn ang="T140">
                <a:pos x="T36" y="T37"/>
              </a:cxn>
              <a:cxn ang="T141">
                <a:pos x="T38" y="T39"/>
              </a:cxn>
              <a:cxn ang="T142">
                <a:pos x="T40" y="T41"/>
              </a:cxn>
              <a:cxn ang="T143">
                <a:pos x="T42" y="T43"/>
              </a:cxn>
              <a:cxn ang="T144">
                <a:pos x="T44" y="T45"/>
              </a:cxn>
              <a:cxn ang="T145">
                <a:pos x="T46" y="T47"/>
              </a:cxn>
              <a:cxn ang="T146">
                <a:pos x="T48" y="T49"/>
              </a:cxn>
              <a:cxn ang="T147">
                <a:pos x="T50" y="T51"/>
              </a:cxn>
              <a:cxn ang="T148">
                <a:pos x="T52" y="T53"/>
              </a:cxn>
              <a:cxn ang="T149">
                <a:pos x="T54" y="T55"/>
              </a:cxn>
              <a:cxn ang="T150">
                <a:pos x="T56" y="T57"/>
              </a:cxn>
              <a:cxn ang="T151">
                <a:pos x="T58" y="T59"/>
              </a:cxn>
              <a:cxn ang="T152">
                <a:pos x="T60" y="T61"/>
              </a:cxn>
              <a:cxn ang="T153">
                <a:pos x="T62" y="T63"/>
              </a:cxn>
              <a:cxn ang="T154">
                <a:pos x="T64" y="T65"/>
              </a:cxn>
              <a:cxn ang="T155">
                <a:pos x="T66" y="T67"/>
              </a:cxn>
              <a:cxn ang="T156">
                <a:pos x="T68" y="T69"/>
              </a:cxn>
              <a:cxn ang="T157">
                <a:pos x="T70" y="T71"/>
              </a:cxn>
              <a:cxn ang="T158">
                <a:pos x="T72" y="T73"/>
              </a:cxn>
              <a:cxn ang="T159">
                <a:pos x="T74" y="T75"/>
              </a:cxn>
              <a:cxn ang="T160">
                <a:pos x="T76" y="T77"/>
              </a:cxn>
              <a:cxn ang="T161">
                <a:pos x="T78" y="T79"/>
              </a:cxn>
              <a:cxn ang="T162">
                <a:pos x="T80" y="T81"/>
              </a:cxn>
              <a:cxn ang="T163">
                <a:pos x="T82" y="T83"/>
              </a:cxn>
              <a:cxn ang="T164">
                <a:pos x="T84" y="T85"/>
              </a:cxn>
              <a:cxn ang="T165">
                <a:pos x="T86" y="T87"/>
              </a:cxn>
              <a:cxn ang="T166">
                <a:pos x="T88" y="T89"/>
              </a:cxn>
              <a:cxn ang="T167">
                <a:pos x="T90" y="T91"/>
              </a:cxn>
              <a:cxn ang="T168">
                <a:pos x="T92" y="T93"/>
              </a:cxn>
              <a:cxn ang="T169">
                <a:pos x="T94" y="T95"/>
              </a:cxn>
              <a:cxn ang="T170">
                <a:pos x="T96" y="T97"/>
              </a:cxn>
              <a:cxn ang="T171">
                <a:pos x="T98" y="T99"/>
              </a:cxn>
              <a:cxn ang="T172">
                <a:pos x="T100" y="T101"/>
              </a:cxn>
              <a:cxn ang="T173">
                <a:pos x="T102" y="T103"/>
              </a:cxn>
              <a:cxn ang="T174">
                <a:pos x="T104" y="T105"/>
              </a:cxn>
              <a:cxn ang="T175">
                <a:pos x="T106" y="T107"/>
              </a:cxn>
              <a:cxn ang="T176">
                <a:pos x="T108" y="T109"/>
              </a:cxn>
              <a:cxn ang="T177">
                <a:pos x="T110" y="T111"/>
              </a:cxn>
              <a:cxn ang="T178">
                <a:pos x="T112" y="T113"/>
              </a:cxn>
              <a:cxn ang="T179">
                <a:pos x="T114" y="T115"/>
              </a:cxn>
              <a:cxn ang="T180">
                <a:pos x="T116" y="T117"/>
              </a:cxn>
              <a:cxn ang="T181">
                <a:pos x="T118" y="T119"/>
              </a:cxn>
              <a:cxn ang="T182">
                <a:pos x="T120" y="T121"/>
              </a:cxn>
            </a:cxnLst>
            <a:rect l="T183" t="T184" r="T185" b="T186"/>
            <a:pathLst>
              <a:path w="300" h="302">
                <a:moveTo>
                  <a:pt x="140" y="278"/>
                </a:moveTo>
                <a:lnTo>
                  <a:pt x="140" y="278"/>
                </a:lnTo>
                <a:lnTo>
                  <a:pt x="128" y="288"/>
                </a:lnTo>
                <a:lnTo>
                  <a:pt x="114" y="296"/>
                </a:lnTo>
                <a:lnTo>
                  <a:pt x="98" y="300"/>
                </a:lnTo>
                <a:lnTo>
                  <a:pt x="82" y="302"/>
                </a:lnTo>
                <a:lnTo>
                  <a:pt x="30" y="302"/>
                </a:lnTo>
                <a:lnTo>
                  <a:pt x="18" y="300"/>
                </a:lnTo>
                <a:lnTo>
                  <a:pt x="8" y="292"/>
                </a:lnTo>
                <a:lnTo>
                  <a:pt x="2" y="284"/>
                </a:lnTo>
                <a:lnTo>
                  <a:pt x="0" y="272"/>
                </a:lnTo>
                <a:lnTo>
                  <a:pt x="0" y="218"/>
                </a:lnTo>
                <a:lnTo>
                  <a:pt x="0" y="202"/>
                </a:lnTo>
                <a:lnTo>
                  <a:pt x="6" y="188"/>
                </a:lnTo>
                <a:lnTo>
                  <a:pt x="14" y="174"/>
                </a:lnTo>
                <a:lnTo>
                  <a:pt x="24" y="160"/>
                </a:lnTo>
                <a:lnTo>
                  <a:pt x="160" y="24"/>
                </a:lnTo>
                <a:lnTo>
                  <a:pt x="172" y="14"/>
                </a:lnTo>
                <a:lnTo>
                  <a:pt x="186" y="6"/>
                </a:lnTo>
                <a:lnTo>
                  <a:pt x="202" y="2"/>
                </a:lnTo>
                <a:lnTo>
                  <a:pt x="218" y="0"/>
                </a:lnTo>
                <a:lnTo>
                  <a:pt x="234" y="2"/>
                </a:lnTo>
                <a:lnTo>
                  <a:pt x="250" y="6"/>
                </a:lnTo>
                <a:lnTo>
                  <a:pt x="264" y="14"/>
                </a:lnTo>
                <a:lnTo>
                  <a:pt x="276" y="24"/>
                </a:lnTo>
                <a:lnTo>
                  <a:pt x="288" y="38"/>
                </a:lnTo>
                <a:lnTo>
                  <a:pt x="294" y="52"/>
                </a:lnTo>
                <a:lnTo>
                  <a:pt x="300" y="66"/>
                </a:lnTo>
                <a:lnTo>
                  <a:pt x="300" y="84"/>
                </a:lnTo>
                <a:lnTo>
                  <a:pt x="300" y="100"/>
                </a:lnTo>
                <a:lnTo>
                  <a:pt x="294" y="116"/>
                </a:lnTo>
                <a:lnTo>
                  <a:pt x="288" y="130"/>
                </a:lnTo>
                <a:lnTo>
                  <a:pt x="276" y="142"/>
                </a:lnTo>
                <a:lnTo>
                  <a:pt x="140" y="278"/>
                </a:lnTo>
                <a:close/>
                <a:moveTo>
                  <a:pt x="42" y="186"/>
                </a:moveTo>
                <a:lnTo>
                  <a:pt x="42" y="186"/>
                </a:lnTo>
                <a:lnTo>
                  <a:pt x="36" y="194"/>
                </a:lnTo>
                <a:lnTo>
                  <a:pt x="32" y="202"/>
                </a:lnTo>
                <a:lnTo>
                  <a:pt x="30" y="210"/>
                </a:lnTo>
                <a:lnTo>
                  <a:pt x="30" y="218"/>
                </a:lnTo>
                <a:lnTo>
                  <a:pt x="30" y="228"/>
                </a:lnTo>
                <a:lnTo>
                  <a:pt x="38" y="226"/>
                </a:lnTo>
                <a:lnTo>
                  <a:pt x="44" y="228"/>
                </a:lnTo>
                <a:lnTo>
                  <a:pt x="52" y="230"/>
                </a:lnTo>
                <a:lnTo>
                  <a:pt x="58" y="232"/>
                </a:lnTo>
                <a:lnTo>
                  <a:pt x="64" y="238"/>
                </a:lnTo>
                <a:lnTo>
                  <a:pt x="68" y="244"/>
                </a:lnTo>
                <a:lnTo>
                  <a:pt x="72" y="250"/>
                </a:lnTo>
                <a:lnTo>
                  <a:pt x="74" y="256"/>
                </a:lnTo>
                <a:lnTo>
                  <a:pt x="74" y="264"/>
                </a:lnTo>
                <a:lnTo>
                  <a:pt x="74" y="272"/>
                </a:lnTo>
                <a:lnTo>
                  <a:pt x="82" y="272"/>
                </a:lnTo>
                <a:lnTo>
                  <a:pt x="92" y="270"/>
                </a:lnTo>
                <a:lnTo>
                  <a:pt x="100" y="268"/>
                </a:lnTo>
                <a:lnTo>
                  <a:pt x="108" y="266"/>
                </a:lnTo>
                <a:lnTo>
                  <a:pt x="116" y="260"/>
                </a:lnTo>
                <a:lnTo>
                  <a:pt x="120" y="252"/>
                </a:lnTo>
                <a:lnTo>
                  <a:pt x="124" y="244"/>
                </a:lnTo>
                <a:lnTo>
                  <a:pt x="126" y="236"/>
                </a:lnTo>
                <a:lnTo>
                  <a:pt x="128" y="226"/>
                </a:lnTo>
                <a:lnTo>
                  <a:pt x="126" y="216"/>
                </a:lnTo>
                <a:lnTo>
                  <a:pt x="124" y="206"/>
                </a:lnTo>
                <a:lnTo>
                  <a:pt x="118" y="198"/>
                </a:lnTo>
                <a:lnTo>
                  <a:pt x="112" y="190"/>
                </a:lnTo>
                <a:lnTo>
                  <a:pt x="104" y="182"/>
                </a:lnTo>
                <a:lnTo>
                  <a:pt x="94" y="178"/>
                </a:lnTo>
                <a:lnTo>
                  <a:pt x="86" y="174"/>
                </a:lnTo>
                <a:lnTo>
                  <a:pt x="74" y="174"/>
                </a:lnTo>
                <a:lnTo>
                  <a:pt x="66" y="174"/>
                </a:lnTo>
                <a:lnTo>
                  <a:pt x="58" y="176"/>
                </a:lnTo>
                <a:lnTo>
                  <a:pt x="50" y="180"/>
                </a:lnTo>
                <a:lnTo>
                  <a:pt x="42" y="186"/>
                </a:lnTo>
                <a:close/>
                <a:moveTo>
                  <a:pt x="158" y="218"/>
                </a:moveTo>
                <a:lnTo>
                  <a:pt x="256" y="120"/>
                </a:lnTo>
                <a:lnTo>
                  <a:pt x="262" y="112"/>
                </a:lnTo>
                <a:lnTo>
                  <a:pt x="266" y="104"/>
                </a:lnTo>
                <a:lnTo>
                  <a:pt x="270" y="94"/>
                </a:lnTo>
                <a:lnTo>
                  <a:pt x="270" y="84"/>
                </a:lnTo>
                <a:lnTo>
                  <a:pt x="270" y="72"/>
                </a:lnTo>
                <a:lnTo>
                  <a:pt x="266" y="64"/>
                </a:lnTo>
                <a:lnTo>
                  <a:pt x="262" y="54"/>
                </a:lnTo>
                <a:lnTo>
                  <a:pt x="256" y="46"/>
                </a:lnTo>
                <a:lnTo>
                  <a:pt x="248" y="40"/>
                </a:lnTo>
                <a:lnTo>
                  <a:pt x="238" y="34"/>
                </a:lnTo>
                <a:lnTo>
                  <a:pt x="228" y="32"/>
                </a:lnTo>
                <a:lnTo>
                  <a:pt x="218" y="30"/>
                </a:lnTo>
                <a:lnTo>
                  <a:pt x="208" y="32"/>
                </a:lnTo>
                <a:lnTo>
                  <a:pt x="198" y="34"/>
                </a:lnTo>
                <a:lnTo>
                  <a:pt x="188" y="40"/>
                </a:lnTo>
                <a:lnTo>
                  <a:pt x="180" y="46"/>
                </a:lnTo>
                <a:lnTo>
                  <a:pt x="82" y="144"/>
                </a:lnTo>
                <a:lnTo>
                  <a:pt x="96" y="146"/>
                </a:lnTo>
                <a:lnTo>
                  <a:pt x="110" y="152"/>
                </a:lnTo>
                <a:lnTo>
                  <a:pt x="122" y="158"/>
                </a:lnTo>
                <a:lnTo>
                  <a:pt x="134" y="168"/>
                </a:lnTo>
                <a:lnTo>
                  <a:pt x="142" y="180"/>
                </a:lnTo>
                <a:lnTo>
                  <a:pt x="150" y="192"/>
                </a:lnTo>
                <a:lnTo>
                  <a:pt x="154" y="204"/>
                </a:lnTo>
                <a:lnTo>
                  <a:pt x="158" y="218"/>
                </a:lnTo>
                <a:close/>
              </a:path>
            </a:pathLst>
          </a:custGeom>
          <a:gradFill rotWithShape="1">
            <a:gsLst>
              <a:gs pos="0">
                <a:srgbClr val="FF6600"/>
              </a:gs>
              <a:gs pos="100000">
                <a:srgbClr val="FF3300"/>
              </a:gs>
            </a:gsLst>
            <a:lin ang="54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endParaRPr lang="zh-CN" altLang="en-US" sz="900"/>
          </a:p>
        </p:txBody>
      </p:sp>
      <p:sp>
        <p:nvSpPr>
          <p:cNvPr id="11" name="矩形 10"/>
          <p:cNvSpPr/>
          <p:nvPr userDrawn="1"/>
        </p:nvSpPr>
        <p:spPr bwMode="auto">
          <a:xfrm>
            <a:off x="2771800" y="8253536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第一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PPT</a:t>
            </a:r>
            <a:r>
              <a:rPr lang="zh-CN" altLang="en-US" sz="1400" dirty="0" smtClean="0">
                <a:latin typeface="华文细黑" pitchFamily="2" charset="-122"/>
                <a:ea typeface="华文细黑" pitchFamily="2" charset="-122"/>
              </a:rPr>
              <a:t>模板网</a:t>
            </a:r>
            <a:endParaRPr lang="en-US" altLang="zh-CN" sz="1400" dirty="0" smtClean="0">
              <a:latin typeface="华文细黑" pitchFamily="2" charset="-122"/>
              <a:ea typeface="华文细黑" pitchFamily="2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  <a:hlinkClick r:id="rId7"/>
              </a:rPr>
              <a:t>www.1ppt.com/tubiao/</a:t>
            </a:r>
            <a:r>
              <a:rPr lang="en-US" altLang="zh-CN" sz="1400" dirty="0" smtClean="0">
                <a:latin typeface="华文细黑" pitchFamily="2" charset="-122"/>
                <a:ea typeface="华文细黑" pitchFamily="2" charset="-122"/>
              </a:rPr>
              <a:t>  </a:t>
            </a:r>
            <a:endParaRPr lang="zh-CN" altLang="en-US" sz="1400" dirty="0">
              <a:latin typeface="华文细黑" pitchFamily="2" charset="-122"/>
              <a:ea typeface="华文细黑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72676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05417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07601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7517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4408507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5532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39869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62380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6238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320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326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2013/1/7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2013/1/7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2191725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5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椭圆 10"/>
          <p:cNvSpPr>
            <a:spLocks noChangeArrowheads="1"/>
          </p:cNvSpPr>
          <p:nvPr/>
        </p:nvSpPr>
        <p:spPr bwMode="auto">
          <a:xfrm>
            <a:off x="738957" y="3977911"/>
            <a:ext cx="7473677" cy="1470708"/>
          </a:xfrm>
          <a:prstGeom prst="ellipse">
            <a:avLst/>
          </a:prstGeom>
          <a:gradFill rotWithShape="1">
            <a:gsLst>
              <a:gs pos="0">
                <a:srgbClr val="000000">
                  <a:lumMod val="93000"/>
                  <a:lumOff val="7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62" name="Freeform 16"/>
          <p:cNvSpPr>
            <a:spLocks noEditPoints="1"/>
          </p:cNvSpPr>
          <p:nvPr/>
        </p:nvSpPr>
        <p:spPr bwMode="auto">
          <a:xfrm>
            <a:off x="4997450" y="2801938"/>
            <a:ext cx="1760538" cy="1638300"/>
          </a:xfrm>
          <a:custGeom>
            <a:avLst/>
            <a:gdLst>
              <a:gd name="T0" fmla="*/ 3 w 179"/>
              <a:gd name="T1" fmla="*/ 165 h 167"/>
              <a:gd name="T2" fmla="*/ 0 w 179"/>
              <a:gd name="T3" fmla="*/ 158 h 167"/>
              <a:gd name="T4" fmla="*/ 8 w 179"/>
              <a:gd name="T5" fmla="*/ 126 h 167"/>
              <a:gd name="T6" fmla="*/ 62 w 179"/>
              <a:gd name="T7" fmla="*/ 92 h 167"/>
              <a:gd name="T8" fmla="*/ 25 w 179"/>
              <a:gd name="T9" fmla="*/ 51 h 167"/>
              <a:gd name="T10" fmla="*/ 35 w 179"/>
              <a:gd name="T11" fmla="*/ 8 h 167"/>
              <a:gd name="T12" fmla="*/ 43 w 179"/>
              <a:gd name="T13" fmla="*/ 1 h 167"/>
              <a:gd name="T14" fmla="*/ 52 w 179"/>
              <a:gd name="T15" fmla="*/ 3 h 167"/>
              <a:gd name="T16" fmla="*/ 171 w 179"/>
              <a:gd name="T17" fmla="*/ 75 h 167"/>
              <a:gd name="T18" fmla="*/ 179 w 179"/>
              <a:gd name="T19" fmla="*/ 88 h 167"/>
              <a:gd name="T20" fmla="*/ 171 w 179"/>
              <a:gd name="T21" fmla="*/ 96 h 167"/>
              <a:gd name="T22" fmla="*/ 10 w 179"/>
              <a:gd name="T23" fmla="*/ 167 h 167"/>
              <a:gd name="T24" fmla="*/ 3 w 179"/>
              <a:gd name="T25" fmla="*/ 165 h 167"/>
              <a:gd name="T26" fmla="*/ 113 w 179"/>
              <a:gd name="T27" fmla="*/ 65 h 167"/>
              <a:gd name="T28" fmla="*/ 100 w 179"/>
              <a:gd name="T29" fmla="*/ 74 h 167"/>
              <a:gd name="T30" fmla="*/ 113 w 179"/>
              <a:gd name="T31" fmla="*/ 84 h 167"/>
              <a:gd name="T32" fmla="*/ 126 w 179"/>
              <a:gd name="T33" fmla="*/ 74 h 167"/>
              <a:gd name="T34" fmla="*/ 113 w 179"/>
              <a:gd name="T35" fmla="*/ 65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9" h="167">
                <a:moveTo>
                  <a:pt x="3" y="165"/>
                </a:moveTo>
                <a:cubicBezTo>
                  <a:pt x="0" y="162"/>
                  <a:pt x="0" y="158"/>
                  <a:pt x="0" y="158"/>
                </a:cubicBezTo>
                <a:cubicBezTo>
                  <a:pt x="8" y="126"/>
                  <a:pt x="8" y="126"/>
                  <a:pt x="8" y="126"/>
                </a:cubicBezTo>
                <a:cubicBezTo>
                  <a:pt x="8" y="126"/>
                  <a:pt x="58" y="115"/>
                  <a:pt x="62" y="92"/>
                </a:cubicBezTo>
                <a:cubicBezTo>
                  <a:pt x="66" y="71"/>
                  <a:pt x="25" y="51"/>
                  <a:pt x="25" y="51"/>
                </a:cubicBezTo>
                <a:cubicBezTo>
                  <a:pt x="35" y="8"/>
                  <a:pt x="35" y="8"/>
                  <a:pt x="35" y="8"/>
                </a:cubicBezTo>
                <a:cubicBezTo>
                  <a:pt x="35" y="8"/>
                  <a:pt x="37" y="3"/>
                  <a:pt x="43" y="1"/>
                </a:cubicBezTo>
                <a:cubicBezTo>
                  <a:pt x="47" y="0"/>
                  <a:pt x="52" y="3"/>
                  <a:pt x="52" y="3"/>
                </a:cubicBezTo>
                <a:cubicBezTo>
                  <a:pt x="171" y="75"/>
                  <a:pt x="171" y="75"/>
                  <a:pt x="171" y="75"/>
                </a:cubicBezTo>
                <a:cubicBezTo>
                  <a:pt x="171" y="75"/>
                  <a:pt x="179" y="80"/>
                  <a:pt x="179" y="88"/>
                </a:cubicBezTo>
                <a:cubicBezTo>
                  <a:pt x="179" y="93"/>
                  <a:pt x="171" y="96"/>
                  <a:pt x="171" y="96"/>
                </a:cubicBezTo>
                <a:cubicBezTo>
                  <a:pt x="10" y="167"/>
                  <a:pt x="10" y="167"/>
                  <a:pt x="10" y="167"/>
                </a:cubicBezTo>
                <a:cubicBezTo>
                  <a:pt x="10" y="167"/>
                  <a:pt x="5" y="167"/>
                  <a:pt x="3" y="165"/>
                </a:cubicBezTo>
                <a:close/>
                <a:moveTo>
                  <a:pt x="113" y="65"/>
                </a:moveTo>
                <a:cubicBezTo>
                  <a:pt x="106" y="65"/>
                  <a:pt x="100" y="69"/>
                  <a:pt x="100" y="74"/>
                </a:cubicBezTo>
                <a:cubicBezTo>
                  <a:pt x="100" y="80"/>
                  <a:pt x="106" y="84"/>
                  <a:pt x="113" y="84"/>
                </a:cubicBezTo>
                <a:cubicBezTo>
                  <a:pt x="120" y="84"/>
                  <a:pt x="126" y="80"/>
                  <a:pt x="126" y="74"/>
                </a:cubicBezTo>
                <a:cubicBezTo>
                  <a:pt x="126" y="69"/>
                  <a:pt x="120" y="65"/>
                  <a:pt x="113" y="65"/>
                </a:cubicBezTo>
                <a:close/>
              </a:path>
            </a:pathLst>
          </a:custGeom>
          <a:gradFill flip="none" rotWithShape="1">
            <a:gsLst>
              <a:gs pos="10000">
                <a:srgbClr val="D2144F"/>
              </a:gs>
              <a:gs pos="68000">
                <a:srgbClr val="F87477"/>
              </a:gs>
              <a:gs pos="100000">
                <a:srgbClr val="FA9496"/>
              </a:gs>
            </a:gsLst>
            <a:lin ang="16200000" scaled="1"/>
            <a:tileRect/>
          </a:gradFill>
          <a:ln w="3175" cap="flat" cmpd="sng" algn="ctr">
            <a:solidFill>
              <a:srgbClr val="FFFFFF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3" name="Freeform 17"/>
          <p:cNvSpPr>
            <a:spLocks/>
          </p:cNvSpPr>
          <p:nvPr/>
        </p:nvSpPr>
        <p:spPr bwMode="auto">
          <a:xfrm>
            <a:off x="4044950" y="2976563"/>
            <a:ext cx="1427164" cy="1404937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gradFill flip="none" rotWithShape="1">
            <a:gsLst>
              <a:gs pos="10000">
                <a:srgbClr val="D2144F"/>
              </a:gs>
              <a:gs pos="68000">
                <a:srgbClr val="F87477"/>
              </a:gs>
              <a:gs pos="100000">
                <a:srgbClr val="FA9496"/>
              </a:gs>
            </a:gsLst>
            <a:lin ang="16200000" scaled="1"/>
            <a:tileRect/>
          </a:gradFill>
          <a:ln w="3175" cap="flat" cmpd="sng" algn="ctr">
            <a:solidFill>
              <a:srgbClr val="FFFFFF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4" name="Freeform 18"/>
          <p:cNvSpPr>
            <a:spLocks/>
          </p:cNvSpPr>
          <p:nvPr/>
        </p:nvSpPr>
        <p:spPr bwMode="auto">
          <a:xfrm>
            <a:off x="3159126" y="3105150"/>
            <a:ext cx="1247775" cy="1219200"/>
          </a:xfrm>
          <a:custGeom>
            <a:avLst/>
            <a:gdLst>
              <a:gd name="T0" fmla="*/ 127 w 127"/>
              <a:gd name="T1" fmla="*/ 64 h 124"/>
              <a:gd name="T2" fmla="*/ 117 w 127"/>
              <a:gd name="T3" fmla="*/ 76 h 124"/>
              <a:gd name="T4" fmla="*/ 8 w 127"/>
              <a:gd name="T5" fmla="*/ 124 h 124"/>
              <a:gd name="T6" fmla="*/ 2 w 127"/>
              <a:gd name="T7" fmla="*/ 123 h 124"/>
              <a:gd name="T8" fmla="*/ 1 w 127"/>
              <a:gd name="T9" fmla="*/ 118 h 124"/>
              <a:gd name="T10" fmla="*/ 6 w 127"/>
              <a:gd name="T11" fmla="*/ 94 h 124"/>
              <a:gd name="T12" fmla="*/ 39 w 127"/>
              <a:gd name="T13" fmla="*/ 62 h 124"/>
              <a:gd name="T14" fmla="*/ 19 w 127"/>
              <a:gd name="T15" fmla="*/ 38 h 124"/>
              <a:gd name="T16" fmla="*/ 26 w 127"/>
              <a:gd name="T17" fmla="*/ 6 h 124"/>
              <a:gd name="T18" fmla="*/ 32 w 127"/>
              <a:gd name="T19" fmla="*/ 1 h 124"/>
              <a:gd name="T20" fmla="*/ 39 w 127"/>
              <a:gd name="T21" fmla="*/ 2 h 124"/>
              <a:gd name="T22" fmla="*/ 121 w 127"/>
              <a:gd name="T23" fmla="*/ 52 h 124"/>
              <a:gd name="T24" fmla="*/ 127 w 127"/>
              <a:gd name="T25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gradFill flip="none" rotWithShape="1">
            <a:gsLst>
              <a:gs pos="10000">
                <a:srgbClr val="D2144F"/>
              </a:gs>
              <a:gs pos="68000">
                <a:srgbClr val="F87477"/>
              </a:gs>
              <a:gs pos="100000">
                <a:srgbClr val="FA9496"/>
              </a:gs>
            </a:gsLst>
            <a:lin ang="16200000" scaled="1"/>
            <a:tileRect/>
          </a:gradFill>
          <a:ln w="3175" cap="flat" cmpd="sng" algn="ctr">
            <a:solidFill>
              <a:srgbClr val="FFFFFF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65" name="Freeform 19"/>
          <p:cNvSpPr>
            <a:spLocks/>
          </p:cNvSpPr>
          <p:nvPr/>
        </p:nvSpPr>
        <p:spPr bwMode="auto">
          <a:xfrm>
            <a:off x="2463800" y="3213100"/>
            <a:ext cx="990600" cy="1003300"/>
          </a:xfrm>
          <a:custGeom>
            <a:avLst/>
            <a:gdLst>
              <a:gd name="T0" fmla="*/ 15 w 101"/>
              <a:gd name="T1" fmla="*/ 31 h 102"/>
              <a:gd name="T2" fmla="*/ 21 w 101"/>
              <a:gd name="T3" fmla="*/ 5 h 102"/>
              <a:gd name="T4" fmla="*/ 26 w 101"/>
              <a:gd name="T5" fmla="*/ 1 h 102"/>
              <a:gd name="T6" fmla="*/ 32 w 101"/>
              <a:gd name="T7" fmla="*/ 2 h 102"/>
              <a:gd name="T8" fmla="*/ 95 w 101"/>
              <a:gd name="T9" fmla="*/ 41 h 102"/>
              <a:gd name="T10" fmla="*/ 101 w 101"/>
              <a:gd name="T11" fmla="*/ 51 h 102"/>
              <a:gd name="T12" fmla="*/ 94 w 101"/>
              <a:gd name="T13" fmla="*/ 63 h 102"/>
              <a:gd name="T14" fmla="*/ 6 w 101"/>
              <a:gd name="T15" fmla="*/ 102 h 102"/>
              <a:gd name="T16" fmla="*/ 2 w 101"/>
              <a:gd name="T17" fmla="*/ 101 h 102"/>
              <a:gd name="T18" fmla="*/ 0 w 101"/>
              <a:gd name="T19" fmla="*/ 97 h 102"/>
              <a:gd name="T20" fmla="*/ 5 w 101"/>
              <a:gd name="T21" fmla="*/ 77 h 102"/>
              <a:gd name="T22" fmla="*/ 15 w 101"/>
              <a:gd name="T23" fmla="*/ 3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gradFill flip="none" rotWithShape="1">
            <a:gsLst>
              <a:gs pos="10000">
                <a:srgbClr val="D2144F"/>
              </a:gs>
              <a:gs pos="68000">
                <a:srgbClr val="F87477"/>
              </a:gs>
              <a:gs pos="100000">
                <a:srgbClr val="FA9496"/>
              </a:gs>
            </a:gsLst>
            <a:lin ang="16200000" scaled="1"/>
            <a:tileRect/>
          </a:gradFill>
          <a:ln w="3175" cap="flat" cmpd="sng" algn="ctr">
            <a:solidFill>
              <a:srgbClr val="FFFFFF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66" name="组合 19"/>
          <p:cNvGrpSpPr>
            <a:grpSpLocks/>
          </p:cNvGrpSpPr>
          <p:nvPr/>
        </p:nvGrpSpPr>
        <p:grpSpPr bwMode="auto">
          <a:xfrm flipH="1">
            <a:off x="6292850" y="2657475"/>
            <a:ext cx="2457450" cy="752475"/>
            <a:chOff x="1579814" y="1583447"/>
            <a:chExt cx="2458346" cy="752172"/>
          </a:xfrm>
        </p:grpSpPr>
        <p:sp>
          <p:nvSpPr>
            <p:cNvPr id="67" name="任意多边形 66"/>
            <p:cNvSpPr/>
            <p:nvPr/>
          </p:nvSpPr>
          <p:spPr>
            <a:xfrm flipH="1">
              <a:off x="1581402" y="2059505"/>
              <a:ext cx="2456758" cy="276114"/>
            </a:xfrm>
            <a:custGeom>
              <a:avLst/>
              <a:gdLst>
                <a:gd name="connsiteX0" fmla="*/ 0 w 1600200"/>
                <a:gd name="connsiteY0" fmla="*/ 552450 h 552450"/>
                <a:gd name="connsiteX1" fmla="*/ 171450 w 1600200"/>
                <a:gd name="connsiteY1" fmla="*/ 0 h 552450"/>
                <a:gd name="connsiteX2" fmla="*/ 1600200 w 1600200"/>
                <a:gd name="connsiteY2" fmla="*/ 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0200" h="552450">
                  <a:moveTo>
                    <a:pt x="0" y="552450"/>
                  </a:moveTo>
                  <a:lnTo>
                    <a:pt x="171450" y="0"/>
                  </a:lnTo>
                  <a:lnTo>
                    <a:pt x="1600200" y="0"/>
                  </a:lnTo>
                </a:path>
              </a:pathLst>
            </a:custGeom>
            <a:noFill/>
            <a:ln w="19050" cap="flat" cmpd="sng" algn="ctr">
              <a:solidFill>
                <a:srgbClr val="000000">
                  <a:lumMod val="75000"/>
                  <a:lumOff val="25000"/>
                </a:srgbClr>
              </a:solidFill>
              <a:prstDash val="sysDot"/>
              <a:headEnd type="oval" w="med" len="med"/>
              <a:tailEnd type="triangle" w="med" len="me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68" name="组合 21"/>
            <p:cNvGrpSpPr>
              <a:grpSpLocks/>
            </p:cNvGrpSpPr>
            <p:nvPr/>
          </p:nvGrpSpPr>
          <p:grpSpPr bwMode="auto">
            <a:xfrm>
              <a:off x="1579814" y="1583447"/>
              <a:ext cx="2183608" cy="463363"/>
              <a:chOff x="-362770" y="3102960"/>
              <a:chExt cx="2183608" cy="463363"/>
            </a:xfrm>
          </p:grpSpPr>
          <p:sp>
            <p:nvSpPr>
              <p:cNvPr id="69" name="TextBox 11"/>
              <p:cNvSpPr txBox="1">
                <a:spLocks noChangeArrowheads="1"/>
              </p:cNvSpPr>
              <p:nvPr/>
            </p:nvSpPr>
            <p:spPr bwMode="auto">
              <a:xfrm>
                <a:off x="674245" y="3102960"/>
                <a:ext cx="1146593" cy="4633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0" name="TextBox 69"/>
              <p:cNvSpPr txBox="1">
                <a:spLocks noChangeArrowheads="1"/>
              </p:cNvSpPr>
              <p:nvPr/>
            </p:nvSpPr>
            <p:spPr bwMode="auto">
              <a:xfrm>
                <a:off x="-362770" y="3102960"/>
                <a:ext cx="1146593" cy="4633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71" name="组合 26"/>
          <p:cNvGrpSpPr>
            <a:grpSpLocks/>
          </p:cNvGrpSpPr>
          <p:nvPr/>
        </p:nvGrpSpPr>
        <p:grpSpPr bwMode="auto">
          <a:xfrm flipH="1">
            <a:off x="4379913" y="1981200"/>
            <a:ext cx="2184400" cy="463550"/>
            <a:chOff x="-362770" y="3102960"/>
            <a:chExt cx="2183514" cy="463550"/>
          </a:xfrm>
        </p:grpSpPr>
        <p:sp>
          <p:nvSpPr>
            <p:cNvPr id="72" name="TextBox 11"/>
            <p:cNvSpPr txBox="1">
              <a:spLocks noChangeArrowheads="1"/>
            </p:cNvSpPr>
            <p:nvPr/>
          </p:nvSpPr>
          <p:spPr bwMode="auto">
            <a:xfrm>
              <a:off x="675034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3" name="TextBox 11"/>
            <p:cNvSpPr txBox="1">
              <a:spLocks noChangeArrowheads="1"/>
            </p:cNvSpPr>
            <p:nvPr/>
          </p:nvSpPr>
          <p:spPr bwMode="auto">
            <a:xfrm>
              <a:off x="-362770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74" name="组合 29"/>
          <p:cNvGrpSpPr>
            <a:grpSpLocks/>
          </p:cNvGrpSpPr>
          <p:nvPr/>
        </p:nvGrpSpPr>
        <p:grpSpPr bwMode="auto">
          <a:xfrm>
            <a:off x="274638" y="2954338"/>
            <a:ext cx="2459037" cy="752475"/>
            <a:chOff x="1579814" y="1583447"/>
            <a:chExt cx="2458346" cy="752172"/>
          </a:xfrm>
        </p:grpSpPr>
        <p:sp>
          <p:nvSpPr>
            <p:cNvPr id="75" name="任意多边形 74"/>
            <p:cNvSpPr/>
            <p:nvPr/>
          </p:nvSpPr>
          <p:spPr>
            <a:xfrm flipH="1">
              <a:off x="1581401" y="2059505"/>
              <a:ext cx="2456759" cy="276114"/>
            </a:xfrm>
            <a:custGeom>
              <a:avLst/>
              <a:gdLst>
                <a:gd name="connsiteX0" fmla="*/ 0 w 1600200"/>
                <a:gd name="connsiteY0" fmla="*/ 552450 h 552450"/>
                <a:gd name="connsiteX1" fmla="*/ 171450 w 1600200"/>
                <a:gd name="connsiteY1" fmla="*/ 0 h 552450"/>
                <a:gd name="connsiteX2" fmla="*/ 1600200 w 1600200"/>
                <a:gd name="connsiteY2" fmla="*/ 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0200" h="552450">
                  <a:moveTo>
                    <a:pt x="0" y="552450"/>
                  </a:moveTo>
                  <a:lnTo>
                    <a:pt x="171450" y="0"/>
                  </a:lnTo>
                  <a:lnTo>
                    <a:pt x="1600200" y="0"/>
                  </a:lnTo>
                </a:path>
              </a:pathLst>
            </a:custGeom>
            <a:noFill/>
            <a:ln w="19050" cap="flat" cmpd="sng" algn="ctr">
              <a:solidFill>
                <a:srgbClr val="000000">
                  <a:lumMod val="75000"/>
                  <a:lumOff val="25000"/>
                </a:srgbClr>
              </a:solidFill>
              <a:prstDash val="sysDot"/>
              <a:headEnd type="oval" w="med" len="med"/>
              <a:tailEnd type="triangle" w="med" len="me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76" name="组合 31"/>
            <p:cNvGrpSpPr>
              <a:grpSpLocks/>
            </p:cNvGrpSpPr>
            <p:nvPr/>
          </p:nvGrpSpPr>
          <p:grpSpPr bwMode="auto">
            <a:xfrm>
              <a:off x="1579814" y="1583447"/>
              <a:ext cx="2183786" cy="463363"/>
              <a:chOff x="-362770" y="3102960"/>
              <a:chExt cx="2183786" cy="463363"/>
            </a:xfrm>
          </p:grpSpPr>
          <p:sp>
            <p:nvSpPr>
              <p:cNvPr id="77" name="TextBox 11"/>
              <p:cNvSpPr txBox="1">
                <a:spLocks noChangeArrowheads="1"/>
              </p:cNvSpPr>
              <p:nvPr/>
            </p:nvSpPr>
            <p:spPr bwMode="auto">
              <a:xfrm>
                <a:off x="675163" y="3102960"/>
                <a:ext cx="1145853" cy="4633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78" name="TextBox 11"/>
              <p:cNvSpPr txBox="1">
                <a:spLocks noChangeArrowheads="1"/>
              </p:cNvSpPr>
              <p:nvPr/>
            </p:nvSpPr>
            <p:spPr bwMode="auto">
              <a:xfrm>
                <a:off x="-362770" y="3102960"/>
                <a:ext cx="1145853" cy="4633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79" name="任意多边形 78"/>
          <p:cNvSpPr/>
          <p:nvPr/>
        </p:nvSpPr>
        <p:spPr>
          <a:xfrm>
            <a:off x="4759325" y="2459038"/>
            <a:ext cx="647700" cy="965200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9050" cap="flat" cmpd="sng" algn="ctr">
            <a:solidFill>
              <a:srgbClr val="000000">
                <a:lumMod val="75000"/>
                <a:lumOff val="25000"/>
              </a:srgbClr>
            </a:solidFill>
            <a:prstDash val="sysDot"/>
            <a:headEnd type="oval" w="med" len="med"/>
            <a:tailEnd type="triangle" w="med" len="me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0" name="任意多边形 79"/>
          <p:cNvSpPr/>
          <p:nvPr/>
        </p:nvSpPr>
        <p:spPr>
          <a:xfrm flipH="1">
            <a:off x="3109913" y="2452688"/>
            <a:ext cx="647700" cy="965200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9050" cap="flat" cmpd="sng" algn="ctr">
            <a:solidFill>
              <a:srgbClr val="000000">
                <a:lumMod val="75000"/>
                <a:lumOff val="25000"/>
              </a:srgbClr>
            </a:solidFill>
            <a:prstDash val="sysDot"/>
            <a:headEnd type="oval" w="med" len="med"/>
            <a:tailEnd type="triangle" w="med" len="me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81" name="组合 44"/>
          <p:cNvGrpSpPr>
            <a:grpSpLocks/>
          </p:cNvGrpSpPr>
          <p:nvPr/>
        </p:nvGrpSpPr>
        <p:grpSpPr bwMode="auto">
          <a:xfrm flipH="1">
            <a:off x="2017713" y="1995488"/>
            <a:ext cx="2184400" cy="463550"/>
            <a:chOff x="-362770" y="3102960"/>
            <a:chExt cx="2183514" cy="463550"/>
          </a:xfrm>
        </p:grpSpPr>
        <p:sp>
          <p:nvSpPr>
            <p:cNvPr id="82" name="TextBox 11"/>
            <p:cNvSpPr txBox="1">
              <a:spLocks noChangeArrowheads="1"/>
            </p:cNvSpPr>
            <p:nvPr/>
          </p:nvSpPr>
          <p:spPr bwMode="auto">
            <a:xfrm>
              <a:off x="675034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83" name="TextBox 11"/>
            <p:cNvSpPr txBox="1">
              <a:spLocks noChangeArrowheads="1"/>
            </p:cNvSpPr>
            <p:nvPr/>
          </p:nvSpPr>
          <p:spPr bwMode="auto">
            <a:xfrm>
              <a:off x="-362770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126286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椭圆 10"/>
          <p:cNvSpPr>
            <a:spLocks noChangeArrowheads="1"/>
          </p:cNvSpPr>
          <p:nvPr/>
        </p:nvSpPr>
        <p:spPr bwMode="auto">
          <a:xfrm>
            <a:off x="738957" y="3977911"/>
            <a:ext cx="7473677" cy="1470708"/>
          </a:xfrm>
          <a:prstGeom prst="ellipse">
            <a:avLst/>
          </a:prstGeom>
          <a:gradFill rotWithShape="1">
            <a:gsLst>
              <a:gs pos="0">
                <a:srgbClr val="000000">
                  <a:lumMod val="93000"/>
                  <a:lumOff val="7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6" name="Freeform 16"/>
          <p:cNvSpPr>
            <a:spLocks noEditPoints="1"/>
          </p:cNvSpPr>
          <p:nvPr/>
        </p:nvSpPr>
        <p:spPr bwMode="auto">
          <a:xfrm>
            <a:off x="4997450" y="2801938"/>
            <a:ext cx="1760538" cy="1638300"/>
          </a:xfrm>
          <a:custGeom>
            <a:avLst/>
            <a:gdLst>
              <a:gd name="T0" fmla="*/ 3 w 179"/>
              <a:gd name="T1" fmla="*/ 165 h 167"/>
              <a:gd name="T2" fmla="*/ 0 w 179"/>
              <a:gd name="T3" fmla="*/ 158 h 167"/>
              <a:gd name="T4" fmla="*/ 8 w 179"/>
              <a:gd name="T5" fmla="*/ 126 h 167"/>
              <a:gd name="T6" fmla="*/ 62 w 179"/>
              <a:gd name="T7" fmla="*/ 92 h 167"/>
              <a:gd name="T8" fmla="*/ 25 w 179"/>
              <a:gd name="T9" fmla="*/ 51 h 167"/>
              <a:gd name="T10" fmla="*/ 35 w 179"/>
              <a:gd name="T11" fmla="*/ 8 h 167"/>
              <a:gd name="T12" fmla="*/ 43 w 179"/>
              <a:gd name="T13" fmla="*/ 1 h 167"/>
              <a:gd name="T14" fmla="*/ 52 w 179"/>
              <a:gd name="T15" fmla="*/ 3 h 167"/>
              <a:gd name="T16" fmla="*/ 171 w 179"/>
              <a:gd name="T17" fmla="*/ 75 h 167"/>
              <a:gd name="T18" fmla="*/ 179 w 179"/>
              <a:gd name="T19" fmla="*/ 88 h 167"/>
              <a:gd name="T20" fmla="*/ 171 w 179"/>
              <a:gd name="T21" fmla="*/ 96 h 167"/>
              <a:gd name="T22" fmla="*/ 10 w 179"/>
              <a:gd name="T23" fmla="*/ 167 h 167"/>
              <a:gd name="T24" fmla="*/ 3 w 179"/>
              <a:gd name="T25" fmla="*/ 165 h 167"/>
              <a:gd name="T26" fmla="*/ 113 w 179"/>
              <a:gd name="T27" fmla="*/ 65 h 167"/>
              <a:gd name="T28" fmla="*/ 100 w 179"/>
              <a:gd name="T29" fmla="*/ 74 h 167"/>
              <a:gd name="T30" fmla="*/ 113 w 179"/>
              <a:gd name="T31" fmla="*/ 84 h 167"/>
              <a:gd name="T32" fmla="*/ 126 w 179"/>
              <a:gd name="T33" fmla="*/ 74 h 167"/>
              <a:gd name="T34" fmla="*/ 113 w 179"/>
              <a:gd name="T35" fmla="*/ 65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9" h="167">
                <a:moveTo>
                  <a:pt x="3" y="165"/>
                </a:moveTo>
                <a:cubicBezTo>
                  <a:pt x="0" y="162"/>
                  <a:pt x="0" y="158"/>
                  <a:pt x="0" y="158"/>
                </a:cubicBezTo>
                <a:cubicBezTo>
                  <a:pt x="8" y="126"/>
                  <a:pt x="8" y="126"/>
                  <a:pt x="8" y="126"/>
                </a:cubicBezTo>
                <a:cubicBezTo>
                  <a:pt x="8" y="126"/>
                  <a:pt x="58" y="115"/>
                  <a:pt x="62" y="92"/>
                </a:cubicBezTo>
                <a:cubicBezTo>
                  <a:pt x="66" y="71"/>
                  <a:pt x="25" y="51"/>
                  <a:pt x="25" y="51"/>
                </a:cubicBezTo>
                <a:cubicBezTo>
                  <a:pt x="35" y="8"/>
                  <a:pt x="35" y="8"/>
                  <a:pt x="35" y="8"/>
                </a:cubicBezTo>
                <a:cubicBezTo>
                  <a:pt x="35" y="8"/>
                  <a:pt x="37" y="3"/>
                  <a:pt x="43" y="1"/>
                </a:cubicBezTo>
                <a:cubicBezTo>
                  <a:pt x="47" y="0"/>
                  <a:pt x="52" y="3"/>
                  <a:pt x="52" y="3"/>
                </a:cubicBezTo>
                <a:cubicBezTo>
                  <a:pt x="171" y="75"/>
                  <a:pt x="171" y="75"/>
                  <a:pt x="171" y="75"/>
                </a:cubicBezTo>
                <a:cubicBezTo>
                  <a:pt x="171" y="75"/>
                  <a:pt x="179" y="80"/>
                  <a:pt x="179" y="88"/>
                </a:cubicBezTo>
                <a:cubicBezTo>
                  <a:pt x="179" y="93"/>
                  <a:pt x="171" y="96"/>
                  <a:pt x="171" y="96"/>
                </a:cubicBezTo>
                <a:cubicBezTo>
                  <a:pt x="10" y="167"/>
                  <a:pt x="10" y="167"/>
                  <a:pt x="10" y="167"/>
                </a:cubicBezTo>
                <a:cubicBezTo>
                  <a:pt x="10" y="167"/>
                  <a:pt x="5" y="167"/>
                  <a:pt x="3" y="165"/>
                </a:cubicBezTo>
                <a:close/>
                <a:moveTo>
                  <a:pt x="113" y="65"/>
                </a:moveTo>
                <a:cubicBezTo>
                  <a:pt x="106" y="65"/>
                  <a:pt x="100" y="69"/>
                  <a:pt x="100" y="74"/>
                </a:cubicBezTo>
                <a:cubicBezTo>
                  <a:pt x="100" y="80"/>
                  <a:pt x="106" y="84"/>
                  <a:pt x="113" y="84"/>
                </a:cubicBezTo>
                <a:cubicBezTo>
                  <a:pt x="120" y="84"/>
                  <a:pt x="126" y="80"/>
                  <a:pt x="126" y="74"/>
                </a:cubicBezTo>
                <a:cubicBezTo>
                  <a:pt x="126" y="69"/>
                  <a:pt x="120" y="65"/>
                  <a:pt x="113" y="65"/>
                </a:cubicBezTo>
                <a:close/>
              </a:path>
            </a:pathLst>
          </a:custGeom>
          <a:gradFill flip="none" rotWithShape="1">
            <a:gsLst>
              <a:gs pos="12000">
                <a:srgbClr val="119707"/>
              </a:gs>
              <a:gs pos="64000">
                <a:srgbClr val="8AD53F"/>
              </a:gs>
              <a:gs pos="100000">
                <a:srgbClr val="BCEB6F"/>
              </a:gs>
            </a:gsLst>
            <a:lin ang="10800000" scaled="1"/>
            <a:tileRect/>
          </a:gradFill>
          <a:ln w="3175" cap="flat" cmpd="sng" algn="ctr">
            <a:solidFill>
              <a:srgbClr val="FFFFFF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7" name="Freeform 17"/>
          <p:cNvSpPr>
            <a:spLocks/>
          </p:cNvSpPr>
          <p:nvPr/>
        </p:nvSpPr>
        <p:spPr bwMode="auto">
          <a:xfrm>
            <a:off x="4044950" y="2976563"/>
            <a:ext cx="1427164" cy="1404937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gradFill flip="none" rotWithShape="1">
            <a:gsLst>
              <a:gs pos="12000">
                <a:srgbClr val="119707"/>
              </a:gs>
              <a:gs pos="64000">
                <a:srgbClr val="8AD53F"/>
              </a:gs>
              <a:gs pos="100000">
                <a:srgbClr val="BCEB6F"/>
              </a:gs>
            </a:gsLst>
            <a:lin ang="10800000" scaled="1"/>
            <a:tileRect/>
          </a:gradFill>
          <a:ln w="3175" cap="flat" cmpd="sng" algn="ctr">
            <a:solidFill>
              <a:srgbClr val="FFFFFF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8" name="Freeform 18"/>
          <p:cNvSpPr>
            <a:spLocks/>
          </p:cNvSpPr>
          <p:nvPr/>
        </p:nvSpPr>
        <p:spPr bwMode="auto">
          <a:xfrm>
            <a:off x="3159126" y="3105150"/>
            <a:ext cx="1247775" cy="1219200"/>
          </a:xfrm>
          <a:custGeom>
            <a:avLst/>
            <a:gdLst>
              <a:gd name="T0" fmla="*/ 127 w 127"/>
              <a:gd name="T1" fmla="*/ 64 h 124"/>
              <a:gd name="T2" fmla="*/ 117 w 127"/>
              <a:gd name="T3" fmla="*/ 76 h 124"/>
              <a:gd name="T4" fmla="*/ 8 w 127"/>
              <a:gd name="T5" fmla="*/ 124 h 124"/>
              <a:gd name="T6" fmla="*/ 2 w 127"/>
              <a:gd name="T7" fmla="*/ 123 h 124"/>
              <a:gd name="T8" fmla="*/ 1 w 127"/>
              <a:gd name="T9" fmla="*/ 118 h 124"/>
              <a:gd name="T10" fmla="*/ 6 w 127"/>
              <a:gd name="T11" fmla="*/ 94 h 124"/>
              <a:gd name="T12" fmla="*/ 39 w 127"/>
              <a:gd name="T13" fmla="*/ 62 h 124"/>
              <a:gd name="T14" fmla="*/ 19 w 127"/>
              <a:gd name="T15" fmla="*/ 38 h 124"/>
              <a:gd name="T16" fmla="*/ 26 w 127"/>
              <a:gd name="T17" fmla="*/ 6 h 124"/>
              <a:gd name="T18" fmla="*/ 32 w 127"/>
              <a:gd name="T19" fmla="*/ 1 h 124"/>
              <a:gd name="T20" fmla="*/ 39 w 127"/>
              <a:gd name="T21" fmla="*/ 2 h 124"/>
              <a:gd name="T22" fmla="*/ 121 w 127"/>
              <a:gd name="T23" fmla="*/ 52 h 124"/>
              <a:gd name="T24" fmla="*/ 127 w 127"/>
              <a:gd name="T25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gradFill flip="none" rotWithShape="1">
            <a:gsLst>
              <a:gs pos="12000">
                <a:srgbClr val="119707"/>
              </a:gs>
              <a:gs pos="64000">
                <a:srgbClr val="8AD53F"/>
              </a:gs>
              <a:gs pos="100000">
                <a:srgbClr val="BCEB6F"/>
              </a:gs>
            </a:gsLst>
            <a:lin ang="10800000" scaled="1"/>
            <a:tileRect/>
          </a:gradFill>
          <a:ln w="3175" cap="flat" cmpd="sng" algn="ctr">
            <a:solidFill>
              <a:srgbClr val="FFFFFF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9" name="Freeform 19"/>
          <p:cNvSpPr>
            <a:spLocks/>
          </p:cNvSpPr>
          <p:nvPr/>
        </p:nvSpPr>
        <p:spPr bwMode="auto">
          <a:xfrm>
            <a:off x="2463800" y="3213100"/>
            <a:ext cx="990600" cy="1003300"/>
          </a:xfrm>
          <a:custGeom>
            <a:avLst/>
            <a:gdLst>
              <a:gd name="T0" fmla="*/ 15 w 101"/>
              <a:gd name="T1" fmla="*/ 31 h 102"/>
              <a:gd name="T2" fmla="*/ 21 w 101"/>
              <a:gd name="T3" fmla="*/ 5 h 102"/>
              <a:gd name="T4" fmla="*/ 26 w 101"/>
              <a:gd name="T5" fmla="*/ 1 h 102"/>
              <a:gd name="T6" fmla="*/ 32 w 101"/>
              <a:gd name="T7" fmla="*/ 2 h 102"/>
              <a:gd name="T8" fmla="*/ 95 w 101"/>
              <a:gd name="T9" fmla="*/ 41 h 102"/>
              <a:gd name="T10" fmla="*/ 101 w 101"/>
              <a:gd name="T11" fmla="*/ 51 h 102"/>
              <a:gd name="T12" fmla="*/ 94 w 101"/>
              <a:gd name="T13" fmla="*/ 63 h 102"/>
              <a:gd name="T14" fmla="*/ 6 w 101"/>
              <a:gd name="T15" fmla="*/ 102 h 102"/>
              <a:gd name="T16" fmla="*/ 2 w 101"/>
              <a:gd name="T17" fmla="*/ 101 h 102"/>
              <a:gd name="T18" fmla="*/ 0 w 101"/>
              <a:gd name="T19" fmla="*/ 97 h 102"/>
              <a:gd name="T20" fmla="*/ 5 w 101"/>
              <a:gd name="T21" fmla="*/ 77 h 102"/>
              <a:gd name="T22" fmla="*/ 15 w 101"/>
              <a:gd name="T23" fmla="*/ 3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gradFill flip="none" rotWithShape="1">
            <a:gsLst>
              <a:gs pos="12000">
                <a:srgbClr val="119707"/>
              </a:gs>
              <a:gs pos="64000">
                <a:srgbClr val="8AD53F"/>
              </a:gs>
              <a:gs pos="100000">
                <a:srgbClr val="BCEB6F"/>
              </a:gs>
            </a:gsLst>
            <a:lin ang="10800000" scaled="1"/>
            <a:tileRect/>
          </a:gradFill>
          <a:ln w="3175" cap="flat" cmpd="sng" algn="ctr">
            <a:solidFill>
              <a:srgbClr val="FFFFFF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00" name="组合 19"/>
          <p:cNvGrpSpPr>
            <a:grpSpLocks/>
          </p:cNvGrpSpPr>
          <p:nvPr/>
        </p:nvGrpSpPr>
        <p:grpSpPr bwMode="auto">
          <a:xfrm flipH="1">
            <a:off x="6292850" y="2657475"/>
            <a:ext cx="2457450" cy="752475"/>
            <a:chOff x="1579814" y="1583447"/>
            <a:chExt cx="2458346" cy="752172"/>
          </a:xfrm>
        </p:grpSpPr>
        <p:sp>
          <p:nvSpPr>
            <p:cNvPr id="101" name="任意多边形 100"/>
            <p:cNvSpPr/>
            <p:nvPr/>
          </p:nvSpPr>
          <p:spPr>
            <a:xfrm flipH="1">
              <a:off x="1581402" y="2059505"/>
              <a:ext cx="2456758" cy="276114"/>
            </a:xfrm>
            <a:custGeom>
              <a:avLst/>
              <a:gdLst>
                <a:gd name="connsiteX0" fmla="*/ 0 w 1600200"/>
                <a:gd name="connsiteY0" fmla="*/ 552450 h 552450"/>
                <a:gd name="connsiteX1" fmla="*/ 171450 w 1600200"/>
                <a:gd name="connsiteY1" fmla="*/ 0 h 552450"/>
                <a:gd name="connsiteX2" fmla="*/ 1600200 w 1600200"/>
                <a:gd name="connsiteY2" fmla="*/ 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0200" h="552450">
                  <a:moveTo>
                    <a:pt x="0" y="552450"/>
                  </a:moveTo>
                  <a:lnTo>
                    <a:pt x="171450" y="0"/>
                  </a:lnTo>
                  <a:lnTo>
                    <a:pt x="1600200" y="0"/>
                  </a:lnTo>
                </a:path>
              </a:pathLst>
            </a:custGeom>
            <a:noFill/>
            <a:ln w="19050" cap="flat" cmpd="sng" algn="ctr">
              <a:solidFill>
                <a:srgbClr val="000000">
                  <a:lumMod val="75000"/>
                  <a:lumOff val="25000"/>
                </a:srgbClr>
              </a:solidFill>
              <a:prstDash val="sysDot"/>
              <a:headEnd type="oval" w="med" len="med"/>
              <a:tailEnd type="triangle" w="med" len="me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102" name="组合 21"/>
            <p:cNvGrpSpPr>
              <a:grpSpLocks/>
            </p:cNvGrpSpPr>
            <p:nvPr/>
          </p:nvGrpSpPr>
          <p:grpSpPr bwMode="auto">
            <a:xfrm>
              <a:off x="1579814" y="1583447"/>
              <a:ext cx="2183608" cy="463363"/>
              <a:chOff x="-362770" y="3102960"/>
              <a:chExt cx="2183608" cy="463363"/>
            </a:xfrm>
          </p:grpSpPr>
          <p:sp>
            <p:nvSpPr>
              <p:cNvPr id="103" name="TextBox 11"/>
              <p:cNvSpPr txBox="1">
                <a:spLocks noChangeArrowheads="1"/>
              </p:cNvSpPr>
              <p:nvPr/>
            </p:nvSpPr>
            <p:spPr bwMode="auto">
              <a:xfrm>
                <a:off x="674245" y="3102960"/>
                <a:ext cx="1146593" cy="4633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4" name="TextBox 103"/>
              <p:cNvSpPr txBox="1">
                <a:spLocks noChangeArrowheads="1"/>
              </p:cNvSpPr>
              <p:nvPr/>
            </p:nvSpPr>
            <p:spPr bwMode="auto">
              <a:xfrm>
                <a:off x="-362770" y="3102960"/>
                <a:ext cx="1146593" cy="4633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05" name="组合 26"/>
          <p:cNvGrpSpPr>
            <a:grpSpLocks/>
          </p:cNvGrpSpPr>
          <p:nvPr/>
        </p:nvGrpSpPr>
        <p:grpSpPr bwMode="auto">
          <a:xfrm flipH="1">
            <a:off x="4379913" y="1981200"/>
            <a:ext cx="2184400" cy="463550"/>
            <a:chOff x="-362770" y="3102960"/>
            <a:chExt cx="2183514" cy="463550"/>
          </a:xfrm>
        </p:grpSpPr>
        <p:sp>
          <p:nvSpPr>
            <p:cNvPr id="106" name="TextBox 11"/>
            <p:cNvSpPr txBox="1">
              <a:spLocks noChangeArrowheads="1"/>
            </p:cNvSpPr>
            <p:nvPr/>
          </p:nvSpPr>
          <p:spPr bwMode="auto">
            <a:xfrm>
              <a:off x="675034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7" name="TextBox 11"/>
            <p:cNvSpPr txBox="1">
              <a:spLocks noChangeArrowheads="1"/>
            </p:cNvSpPr>
            <p:nvPr/>
          </p:nvSpPr>
          <p:spPr bwMode="auto">
            <a:xfrm>
              <a:off x="-362770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8" name="组合 29"/>
          <p:cNvGrpSpPr>
            <a:grpSpLocks/>
          </p:cNvGrpSpPr>
          <p:nvPr/>
        </p:nvGrpSpPr>
        <p:grpSpPr bwMode="auto">
          <a:xfrm>
            <a:off x="274638" y="2954338"/>
            <a:ext cx="2459037" cy="752475"/>
            <a:chOff x="1579814" y="1583447"/>
            <a:chExt cx="2458346" cy="752172"/>
          </a:xfrm>
        </p:grpSpPr>
        <p:sp>
          <p:nvSpPr>
            <p:cNvPr id="109" name="任意多边形 108"/>
            <p:cNvSpPr/>
            <p:nvPr/>
          </p:nvSpPr>
          <p:spPr>
            <a:xfrm flipH="1">
              <a:off x="1581401" y="2059505"/>
              <a:ext cx="2456759" cy="276114"/>
            </a:xfrm>
            <a:custGeom>
              <a:avLst/>
              <a:gdLst>
                <a:gd name="connsiteX0" fmla="*/ 0 w 1600200"/>
                <a:gd name="connsiteY0" fmla="*/ 552450 h 552450"/>
                <a:gd name="connsiteX1" fmla="*/ 171450 w 1600200"/>
                <a:gd name="connsiteY1" fmla="*/ 0 h 552450"/>
                <a:gd name="connsiteX2" fmla="*/ 1600200 w 1600200"/>
                <a:gd name="connsiteY2" fmla="*/ 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0200" h="552450">
                  <a:moveTo>
                    <a:pt x="0" y="552450"/>
                  </a:moveTo>
                  <a:lnTo>
                    <a:pt x="171450" y="0"/>
                  </a:lnTo>
                  <a:lnTo>
                    <a:pt x="1600200" y="0"/>
                  </a:lnTo>
                </a:path>
              </a:pathLst>
            </a:custGeom>
            <a:noFill/>
            <a:ln w="19050" cap="flat" cmpd="sng" algn="ctr">
              <a:solidFill>
                <a:srgbClr val="000000">
                  <a:lumMod val="75000"/>
                  <a:lumOff val="25000"/>
                </a:srgbClr>
              </a:solidFill>
              <a:prstDash val="sysDot"/>
              <a:headEnd type="oval" w="med" len="med"/>
              <a:tailEnd type="triangle" w="med" len="me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110" name="组合 31"/>
            <p:cNvGrpSpPr>
              <a:grpSpLocks/>
            </p:cNvGrpSpPr>
            <p:nvPr/>
          </p:nvGrpSpPr>
          <p:grpSpPr bwMode="auto">
            <a:xfrm>
              <a:off x="1579814" y="1583447"/>
              <a:ext cx="2183786" cy="463363"/>
              <a:chOff x="-362770" y="3102960"/>
              <a:chExt cx="2183786" cy="463363"/>
            </a:xfrm>
          </p:grpSpPr>
          <p:sp>
            <p:nvSpPr>
              <p:cNvPr id="111" name="TextBox 11"/>
              <p:cNvSpPr txBox="1">
                <a:spLocks noChangeArrowheads="1"/>
              </p:cNvSpPr>
              <p:nvPr/>
            </p:nvSpPr>
            <p:spPr bwMode="auto">
              <a:xfrm>
                <a:off x="675163" y="3102960"/>
                <a:ext cx="1145853" cy="4633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2" name="TextBox 11"/>
              <p:cNvSpPr txBox="1">
                <a:spLocks noChangeArrowheads="1"/>
              </p:cNvSpPr>
              <p:nvPr/>
            </p:nvSpPr>
            <p:spPr bwMode="auto">
              <a:xfrm>
                <a:off x="-362770" y="3102960"/>
                <a:ext cx="1145853" cy="4633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113" name="任意多边形 112"/>
          <p:cNvSpPr/>
          <p:nvPr/>
        </p:nvSpPr>
        <p:spPr>
          <a:xfrm>
            <a:off x="4759325" y="2459038"/>
            <a:ext cx="647700" cy="965200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9050" cap="flat" cmpd="sng" algn="ctr">
            <a:solidFill>
              <a:srgbClr val="000000">
                <a:lumMod val="75000"/>
                <a:lumOff val="25000"/>
              </a:srgbClr>
            </a:solidFill>
            <a:prstDash val="sysDot"/>
            <a:headEnd type="oval" w="med" len="med"/>
            <a:tailEnd type="triangle" w="med" len="me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4" name="任意多边形 113"/>
          <p:cNvSpPr/>
          <p:nvPr/>
        </p:nvSpPr>
        <p:spPr>
          <a:xfrm flipH="1">
            <a:off x="3109913" y="2452688"/>
            <a:ext cx="647700" cy="965200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9050" cap="flat" cmpd="sng" algn="ctr">
            <a:solidFill>
              <a:srgbClr val="000000">
                <a:lumMod val="75000"/>
                <a:lumOff val="25000"/>
              </a:srgbClr>
            </a:solidFill>
            <a:prstDash val="sysDot"/>
            <a:headEnd type="oval" w="med" len="med"/>
            <a:tailEnd type="triangle" w="med" len="me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15" name="组合 44"/>
          <p:cNvGrpSpPr>
            <a:grpSpLocks/>
          </p:cNvGrpSpPr>
          <p:nvPr/>
        </p:nvGrpSpPr>
        <p:grpSpPr bwMode="auto">
          <a:xfrm flipH="1">
            <a:off x="2017713" y="1995488"/>
            <a:ext cx="2184400" cy="463550"/>
            <a:chOff x="-362770" y="3102960"/>
            <a:chExt cx="2183514" cy="463550"/>
          </a:xfrm>
        </p:grpSpPr>
        <p:sp>
          <p:nvSpPr>
            <p:cNvPr id="116" name="TextBox 11"/>
            <p:cNvSpPr txBox="1">
              <a:spLocks noChangeArrowheads="1"/>
            </p:cNvSpPr>
            <p:nvPr/>
          </p:nvSpPr>
          <p:spPr bwMode="auto">
            <a:xfrm>
              <a:off x="675034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7" name="TextBox 11"/>
            <p:cNvSpPr txBox="1">
              <a:spLocks noChangeArrowheads="1"/>
            </p:cNvSpPr>
            <p:nvPr/>
          </p:nvSpPr>
          <p:spPr bwMode="auto">
            <a:xfrm>
              <a:off x="-362770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90076781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椭圆 10"/>
          <p:cNvSpPr>
            <a:spLocks noChangeArrowheads="1"/>
          </p:cNvSpPr>
          <p:nvPr/>
        </p:nvSpPr>
        <p:spPr bwMode="auto">
          <a:xfrm>
            <a:off x="738957" y="3977911"/>
            <a:ext cx="7473677" cy="1470708"/>
          </a:xfrm>
          <a:prstGeom prst="ellipse">
            <a:avLst/>
          </a:prstGeom>
          <a:gradFill rotWithShape="1">
            <a:gsLst>
              <a:gs pos="0">
                <a:srgbClr val="000000">
                  <a:lumMod val="93000"/>
                  <a:lumOff val="7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96" name="Freeform 16"/>
          <p:cNvSpPr>
            <a:spLocks noEditPoints="1"/>
          </p:cNvSpPr>
          <p:nvPr/>
        </p:nvSpPr>
        <p:spPr bwMode="auto">
          <a:xfrm>
            <a:off x="4997450" y="2801938"/>
            <a:ext cx="1760538" cy="1638300"/>
          </a:xfrm>
          <a:custGeom>
            <a:avLst/>
            <a:gdLst>
              <a:gd name="T0" fmla="*/ 3 w 179"/>
              <a:gd name="T1" fmla="*/ 165 h 167"/>
              <a:gd name="T2" fmla="*/ 0 w 179"/>
              <a:gd name="T3" fmla="*/ 158 h 167"/>
              <a:gd name="T4" fmla="*/ 8 w 179"/>
              <a:gd name="T5" fmla="*/ 126 h 167"/>
              <a:gd name="T6" fmla="*/ 62 w 179"/>
              <a:gd name="T7" fmla="*/ 92 h 167"/>
              <a:gd name="T8" fmla="*/ 25 w 179"/>
              <a:gd name="T9" fmla="*/ 51 h 167"/>
              <a:gd name="T10" fmla="*/ 35 w 179"/>
              <a:gd name="T11" fmla="*/ 8 h 167"/>
              <a:gd name="T12" fmla="*/ 43 w 179"/>
              <a:gd name="T13" fmla="*/ 1 h 167"/>
              <a:gd name="T14" fmla="*/ 52 w 179"/>
              <a:gd name="T15" fmla="*/ 3 h 167"/>
              <a:gd name="T16" fmla="*/ 171 w 179"/>
              <a:gd name="T17" fmla="*/ 75 h 167"/>
              <a:gd name="T18" fmla="*/ 179 w 179"/>
              <a:gd name="T19" fmla="*/ 88 h 167"/>
              <a:gd name="T20" fmla="*/ 171 w 179"/>
              <a:gd name="T21" fmla="*/ 96 h 167"/>
              <a:gd name="T22" fmla="*/ 10 w 179"/>
              <a:gd name="T23" fmla="*/ 167 h 167"/>
              <a:gd name="T24" fmla="*/ 3 w 179"/>
              <a:gd name="T25" fmla="*/ 165 h 167"/>
              <a:gd name="T26" fmla="*/ 113 w 179"/>
              <a:gd name="T27" fmla="*/ 65 h 167"/>
              <a:gd name="T28" fmla="*/ 100 w 179"/>
              <a:gd name="T29" fmla="*/ 74 h 167"/>
              <a:gd name="T30" fmla="*/ 113 w 179"/>
              <a:gd name="T31" fmla="*/ 84 h 167"/>
              <a:gd name="T32" fmla="*/ 126 w 179"/>
              <a:gd name="T33" fmla="*/ 74 h 167"/>
              <a:gd name="T34" fmla="*/ 113 w 179"/>
              <a:gd name="T35" fmla="*/ 65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9" h="167">
                <a:moveTo>
                  <a:pt x="3" y="165"/>
                </a:moveTo>
                <a:cubicBezTo>
                  <a:pt x="0" y="162"/>
                  <a:pt x="0" y="158"/>
                  <a:pt x="0" y="158"/>
                </a:cubicBezTo>
                <a:cubicBezTo>
                  <a:pt x="8" y="126"/>
                  <a:pt x="8" y="126"/>
                  <a:pt x="8" y="126"/>
                </a:cubicBezTo>
                <a:cubicBezTo>
                  <a:pt x="8" y="126"/>
                  <a:pt x="58" y="115"/>
                  <a:pt x="62" y="92"/>
                </a:cubicBezTo>
                <a:cubicBezTo>
                  <a:pt x="66" y="71"/>
                  <a:pt x="25" y="51"/>
                  <a:pt x="25" y="51"/>
                </a:cubicBezTo>
                <a:cubicBezTo>
                  <a:pt x="35" y="8"/>
                  <a:pt x="35" y="8"/>
                  <a:pt x="35" y="8"/>
                </a:cubicBezTo>
                <a:cubicBezTo>
                  <a:pt x="35" y="8"/>
                  <a:pt x="37" y="3"/>
                  <a:pt x="43" y="1"/>
                </a:cubicBezTo>
                <a:cubicBezTo>
                  <a:pt x="47" y="0"/>
                  <a:pt x="52" y="3"/>
                  <a:pt x="52" y="3"/>
                </a:cubicBezTo>
                <a:cubicBezTo>
                  <a:pt x="171" y="75"/>
                  <a:pt x="171" y="75"/>
                  <a:pt x="171" y="75"/>
                </a:cubicBezTo>
                <a:cubicBezTo>
                  <a:pt x="171" y="75"/>
                  <a:pt x="179" y="80"/>
                  <a:pt x="179" y="88"/>
                </a:cubicBezTo>
                <a:cubicBezTo>
                  <a:pt x="179" y="93"/>
                  <a:pt x="171" y="96"/>
                  <a:pt x="171" y="96"/>
                </a:cubicBezTo>
                <a:cubicBezTo>
                  <a:pt x="10" y="167"/>
                  <a:pt x="10" y="167"/>
                  <a:pt x="10" y="167"/>
                </a:cubicBezTo>
                <a:cubicBezTo>
                  <a:pt x="10" y="167"/>
                  <a:pt x="5" y="167"/>
                  <a:pt x="3" y="165"/>
                </a:cubicBezTo>
                <a:close/>
                <a:moveTo>
                  <a:pt x="113" y="65"/>
                </a:moveTo>
                <a:cubicBezTo>
                  <a:pt x="106" y="65"/>
                  <a:pt x="100" y="69"/>
                  <a:pt x="100" y="74"/>
                </a:cubicBezTo>
                <a:cubicBezTo>
                  <a:pt x="100" y="80"/>
                  <a:pt x="106" y="84"/>
                  <a:pt x="113" y="84"/>
                </a:cubicBezTo>
                <a:cubicBezTo>
                  <a:pt x="120" y="84"/>
                  <a:pt x="126" y="80"/>
                  <a:pt x="126" y="74"/>
                </a:cubicBezTo>
                <a:cubicBezTo>
                  <a:pt x="126" y="69"/>
                  <a:pt x="120" y="65"/>
                  <a:pt x="113" y="65"/>
                </a:cubicBezTo>
                <a:close/>
              </a:path>
            </a:pathLst>
          </a:custGeom>
          <a:gradFill flip="none" rotWithShape="1">
            <a:gsLst>
              <a:gs pos="17000">
                <a:srgbClr val="00B0F0">
                  <a:shade val="30000"/>
                  <a:satMod val="115000"/>
                </a:srgbClr>
              </a:gs>
              <a:gs pos="56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0" scaled="1"/>
            <a:tileRect/>
          </a:gradFill>
          <a:ln w="3175" cap="flat" cmpd="sng" algn="ctr">
            <a:solidFill>
              <a:srgbClr val="FFFFFF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7" name="Freeform 17"/>
          <p:cNvSpPr>
            <a:spLocks/>
          </p:cNvSpPr>
          <p:nvPr/>
        </p:nvSpPr>
        <p:spPr bwMode="auto">
          <a:xfrm>
            <a:off x="4044950" y="2976563"/>
            <a:ext cx="1427164" cy="1404937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gradFill flip="none" rotWithShape="1">
            <a:gsLst>
              <a:gs pos="17000">
                <a:srgbClr val="00B0F0">
                  <a:shade val="30000"/>
                  <a:satMod val="115000"/>
                </a:srgbClr>
              </a:gs>
              <a:gs pos="56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0" scaled="1"/>
            <a:tileRect/>
          </a:gradFill>
          <a:ln w="3175" cap="flat" cmpd="sng" algn="ctr">
            <a:solidFill>
              <a:srgbClr val="FFFFFF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8" name="Freeform 18"/>
          <p:cNvSpPr>
            <a:spLocks/>
          </p:cNvSpPr>
          <p:nvPr/>
        </p:nvSpPr>
        <p:spPr bwMode="auto">
          <a:xfrm>
            <a:off x="3159126" y="3105150"/>
            <a:ext cx="1247775" cy="1219200"/>
          </a:xfrm>
          <a:custGeom>
            <a:avLst/>
            <a:gdLst>
              <a:gd name="T0" fmla="*/ 127 w 127"/>
              <a:gd name="T1" fmla="*/ 64 h 124"/>
              <a:gd name="T2" fmla="*/ 117 w 127"/>
              <a:gd name="T3" fmla="*/ 76 h 124"/>
              <a:gd name="T4" fmla="*/ 8 w 127"/>
              <a:gd name="T5" fmla="*/ 124 h 124"/>
              <a:gd name="T6" fmla="*/ 2 w 127"/>
              <a:gd name="T7" fmla="*/ 123 h 124"/>
              <a:gd name="T8" fmla="*/ 1 w 127"/>
              <a:gd name="T9" fmla="*/ 118 h 124"/>
              <a:gd name="T10" fmla="*/ 6 w 127"/>
              <a:gd name="T11" fmla="*/ 94 h 124"/>
              <a:gd name="T12" fmla="*/ 39 w 127"/>
              <a:gd name="T13" fmla="*/ 62 h 124"/>
              <a:gd name="T14" fmla="*/ 19 w 127"/>
              <a:gd name="T15" fmla="*/ 38 h 124"/>
              <a:gd name="T16" fmla="*/ 26 w 127"/>
              <a:gd name="T17" fmla="*/ 6 h 124"/>
              <a:gd name="T18" fmla="*/ 32 w 127"/>
              <a:gd name="T19" fmla="*/ 1 h 124"/>
              <a:gd name="T20" fmla="*/ 39 w 127"/>
              <a:gd name="T21" fmla="*/ 2 h 124"/>
              <a:gd name="T22" fmla="*/ 121 w 127"/>
              <a:gd name="T23" fmla="*/ 52 h 124"/>
              <a:gd name="T24" fmla="*/ 127 w 127"/>
              <a:gd name="T25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gradFill flip="none" rotWithShape="1">
            <a:gsLst>
              <a:gs pos="17000">
                <a:srgbClr val="00B0F0">
                  <a:shade val="30000"/>
                  <a:satMod val="115000"/>
                </a:srgbClr>
              </a:gs>
              <a:gs pos="56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0" scaled="1"/>
            <a:tileRect/>
          </a:gradFill>
          <a:ln w="3175" cap="flat" cmpd="sng" algn="ctr">
            <a:solidFill>
              <a:srgbClr val="FFFFFF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9" name="Freeform 19"/>
          <p:cNvSpPr>
            <a:spLocks/>
          </p:cNvSpPr>
          <p:nvPr/>
        </p:nvSpPr>
        <p:spPr bwMode="auto">
          <a:xfrm>
            <a:off x="2463800" y="3213100"/>
            <a:ext cx="990600" cy="1003300"/>
          </a:xfrm>
          <a:custGeom>
            <a:avLst/>
            <a:gdLst>
              <a:gd name="T0" fmla="*/ 15 w 101"/>
              <a:gd name="T1" fmla="*/ 31 h 102"/>
              <a:gd name="T2" fmla="*/ 21 w 101"/>
              <a:gd name="T3" fmla="*/ 5 h 102"/>
              <a:gd name="T4" fmla="*/ 26 w 101"/>
              <a:gd name="T5" fmla="*/ 1 h 102"/>
              <a:gd name="T6" fmla="*/ 32 w 101"/>
              <a:gd name="T7" fmla="*/ 2 h 102"/>
              <a:gd name="T8" fmla="*/ 95 w 101"/>
              <a:gd name="T9" fmla="*/ 41 h 102"/>
              <a:gd name="T10" fmla="*/ 101 w 101"/>
              <a:gd name="T11" fmla="*/ 51 h 102"/>
              <a:gd name="T12" fmla="*/ 94 w 101"/>
              <a:gd name="T13" fmla="*/ 63 h 102"/>
              <a:gd name="T14" fmla="*/ 6 w 101"/>
              <a:gd name="T15" fmla="*/ 102 h 102"/>
              <a:gd name="T16" fmla="*/ 2 w 101"/>
              <a:gd name="T17" fmla="*/ 101 h 102"/>
              <a:gd name="T18" fmla="*/ 0 w 101"/>
              <a:gd name="T19" fmla="*/ 97 h 102"/>
              <a:gd name="T20" fmla="*/ 5 w 101"/>
              <a:gd name="T21" fmla="*/ 77 h 102"/>
              <a:gd name="T22" fmla="*/ 15 w 101"/>
              <a:gd name="T23" fmla="*/ 3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gradFill flip="none" rotWithShape="1">
            <a:gsLst>
              <a:gs pos="17000">
                <a:srgbClr val="00B0F0">
                  <a:shade val="30000"/>
                  <a:satMod val="115000"/>
                </a:srgbClr>
              </a:gs>
              <a:gs pos="56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0" scaled="1"/>
            <a:tileRect/>
          </a:gradFill>
          <a:ln w="3175" cap="flat" cmpd="sng" algn="ctr">
            <a:solidFill>
              <a:srgbClr val="FFFFFF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00" name="组合 19"/>
          <p:cNvGrpSpPr>
            <a:grpSpLocks/>
          </p:cNvGrpSpPr>
          <p:nvPr/>
        </p:nvGrpSpPr>
        <p:grpSpPr bwMode="auto">
          <a:xfrm flipH="1">
            <a:off x="6292850" y="2657475"/>
            <a:ext cx="2457450" cy="752475"/>
            <a:chOff x="1579814" y="1583447"/>
            <a:chExt cx="2458346" cy="752172"/>
          </a:xfrm>
        </p:grpSpPr>
        <p:sp>
          <p:nvSpPr>
            <p:cNvPr id="101" name="任意多边形 100"/>
            <p:cNvSpPr/>
            <p:nvPr/>
          </p:nvSpPr>
          <p:spPr>
            <a:xfrm flipH="1">
              <a:off x="1581402" y="2059505"/>
              <a:ext cx="2456758" cy="276114"/>
            </a:xfrm>
            <a:custGeom>
              <a:avLst/>
              <a:gdLst>
                <a:gd name="connsiteX0" fmla="*/ 0 w 1600200"/>
                <a:gd name="connsiteY0" fmla="*/ 552450 h 552450"/>
                <a:gd name="connsiteX1" fmla="*/ 171450 w 1600200"/>
                <a:gd name="connsiteY1" fmla="*/ 0 h 552450"/>
                <a:gd name="connsiteX2" fmla="*/ 1600200 w 1600200"/>
                <a:gd name="connsiteY2" fmla="*/ 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0200" h="552450">
                  <a:moveTo>
                    <a:pt x="0" y="552450"/>
                  </a:moveTo>
                  <a:lnTo>
                    <a:pt x="171450" y="0"/>
                  </a:lnTo>
                  <a:lnTo>
                    <a:pt x="1600200" y="0"/>
                  </a:lnTo>
                </a:path>
              </a:pathLst>
            </a:custGeom>
            <a:noFill/>
            <a:ln w="19050" cap="flat" cmpd="sng" algn="ctr">
              <a:solidFill>
                <a:srgbClr val="000000">
                  <a:lumMod val="75000"/>
                  <a:lumOff val="25000"/>
                </a:srgbClr>
              </a:solidFill>
              <a:prstDash val="sysDot"/>
              <a:headEnd type="oval" w="med" len="med"/>
              <a:tailEnd type="triangle" w="med" len="me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102" name="组合 21"/>
            <p:cNvGrpSpPr>
              <a:grpSpLocks/>
            </p:cNvGrpSpPr>
            <p:nvPr/>
          </p:nvGrpSpPr>
          <p:grpSpPr bwMode="auto">
            <a:xfrm>
              <a:off x="1579814" y="1583447"/>
              <a:ext cx="2183608" cy="463363"/>
              <a:chOff x="-362770" y="3102960"/>
              <a:chExt cx="2183608" cy="463363"/>
            </a:xfrm>
          </p:grpSpPr>
          <p:sp>
            <p:nvSpPr>
              <p:cNvPr id="103" name="TextBox 11"/>
              <p:cNvSpPr txBox="1">
                <a:spLocks noChangeArrowheads="1"/>
              </p:cNvSpPr>
              <p:nvPr/>
            </p:nvSpPr>
            <p:spPr bwMode="auto">
              <a:xfrm>
                <a:off x="674245" y="3102960"/>
                <a:ext cx="1146593" cy="4633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04" name="TextBox 103"/>
              <p:cNvSpPr txBox="1">
                <a:spLocks noChangeArrowheads="1"/>
              </p:cNvSpPr>
              <p:nvPr/>
            </p:nvSpPr>
            <p:spPr bwMode="auto">
              <a:xfrm>
                <a:off x="-362770" y="3102960"/>
                <a:ext cx="1146593" cy="4633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105" name="组合 26"/>
          <p:cNvGrpSpPr>
            <a:grpSpLocks/>
          </p:cNvGrpSpPr>
          <p:nvPr/>
        </p:nvGrpSpPr>
        <p:grpSpPr bwMode="auto">
          <a:xfrm flipH="1">
            <a:off x="4379913" y="1981200"/>
            <a:ext cx="2184400" cy="463550"/>
            <a:chOff x="-362770" y="3102960"/>
            <a:chExt cx="2183514" cy="463550"/>
          </a:xfrm>
        </p:grpSpPr>
        <p:sp>
          <p:nvSpPr>
            <p:cNvPr id="106" name="TextBox 11"/>
            <p:cNvSpPr txBox="1">
              <a:spLocks noChangeArrowheads="1"/>
            </p:cNvSpPr>
            <p:nvPr/>
          </p:nvSpPr>
          <p:spPr bwMode="auto">
            <a:xfrm>
              <a:off x="675034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7" name="TextBox 11"/>
            <p:cNvSpPr txBox="1">
              <a:spLocks noChangeArrowheads="1"/>
            </p:cNvSpPr>
            <p:nvPr/>
          </p:nvSpPr>
          <p:spPr bwMode="auto">
            <a:xfrm>
              <a:off x="-362770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08" name="组合 29"/>
          <p:cNvGrpSpPr>
            <a:grpSpLocks/>
          </p:cNvGrpSpPr>
          <p:nvPr/>
        </p:nvGrpSpPr>
        <p:grpSpPr bwMode="auto">
          <a:xfrm>
            <a:off x="274638" y="2954338"/>
            <a:ext cx="2459037" cy="752475"/>
            <a:chOff x="1579814" y="1583447"/>
            <a:chExt cx="2458346" cy="752172"/>
          </a:xfrm>
        </p:grpSpPr>
        <p:sp>
          <p:nvSpPr>
            <p:cNvPr id="109" name="任意多边形 108"/>
            <p:cNvSpPr/>
            <p:nvPr/>
          </p:nvSpPr>
          <p:spPr>
            <a:xfrm flipH="1">
              <a:off x="1581401" y="2059505"/>
              <a:ext cx="2456759" cy="276114"/>
            </a:xfrm>
            <a:custGeom>
              <a:avLst/>
              <a:gdLst>
                <a:gd name="connsiteX0" fmla="*/ 0 w 1600200"/>
                <a:gd name="connsiteY0" fmla="*/ 552450 h 552450"/>
                <a:gd name="connsiteX1" fmla="*/ 171450 w 1600200"/>
                <a:gd name="connsiteY1" fmla="*/ 0 h 552450"/>
                <a:gd name="connsiteX2" fmla="*/ 1600200 w 1600200"/>
                <a:gd name="connsiteY2" fmla="*/ 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0200" h="552450">
                  <a:moveTo>
                    <a:pt x="0" y="552450"/>
                  </a:moveTo>
                  <a:lnTo>
                    <a:pt x="171450" y="0"/>
                  </a:lnTo>
                  <a:lnTo>
                    <a:pt x="1600200" y="0"/>
                  </a:lnTo>
                </a:path>
              </a:pathLst>
            </a:custGeom>
            <a:noFill/>
            <a:ln w="19050" cap="flat" cmpd="sng" algn="ctr">
              <a:solidFill>
                <a:srgbClr val="000000">
                  <a:lumMod val="75000"/>
                  <a:lumOff val="25000"/>
                </a:srgbClr>
              </a:solidFill>
              <a:prstDash val="sysDot"/>
              <a:headEnd type="oval" w="med" len="med"/>
              <a:tailEnd type="triangle" w="med" len="me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110" name="组合 31"/>
            <p:cNvGrpSpPr>
              <a:grpSpLocks/>
            </p:cNvGrpSpPr>
            <p:nvPr/>
          </p:nvGrpSpPr>
          <p:grpSpPr bwMode="auto">
            <a:xfrm>
              <a:off x="1579814" y="1583447"/>
              <a:ext cx="2183786" cy="463363"/>
              <a:chOff x="-362770" y="3102960"/>
              <a:chExt cx="2183786" cy="463363"/>
            </a:xfrm>
          </p:grpSpPr>
          <p:sp>
            <p:nvSpPr>
              <p:cNvPr id="111" name="TextBox 11"/>
              <p:cNvSpPr txBox="1">
                <a:spLocks noChangeArrowheads="1"/>
              </p:cNvSpPr>
              <p:nvPr/>
            </p:nvSpPr>
            <p:spPr bwMode="auto">
              <a:xfrm>
                <a:off x="675163" y="3102960"/>
                <a:ext cx="1145853" cy="4633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112" name="TextBox 11"/>
              <p:cNvSpPr txBox="1">
                <a:spLocks noChangeArrowheads="1"/>
              </p:cNvSpPr>
              <p:nvPr/>
            </p:nvSpPr>
            <p:spPr bwMode="auto">
              <a:xfrm>
                <a:off x="-362770" y="3102960"/>
                <a:ext cx="1145853" cy="4633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113" name="任意多边形 112"/>
          <p:cNvSpPr/>
          <p:nvPr/>
        </p:nvSpPr>
        <p:spPr>
          <a:xfrm>
            <a:off x="4759325" y="2459038"/>
            <a:ext cx="647700" cy="965200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9050" cap="flat" cmpd="sng" algn="ctr">
            <a:solidFill>
              <a:srgbClr val="000000">
                <a:lumMod val="75000"/>
                <a:lumOff val="25000"/>
              </a:srgbClr>
            </a:solidFill>
            <a:prstDash val="sysDot"/>
            <a:headEnd type="oval" w="med" len="med"/>
            <a:tailEnd type="triangle" w="med" len="me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114" name="任意多边形 113"/>
          <p:cNvSpPr/>
          <p:nvPr/>
        </p:nvSpPr>
        <p:spPr>
          <a:xfrm flipH="1">
            <a:off x="3109913" y="2452688"/>
            <a:ext cx="647700" cy="965200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9050" cap="flat" cmpd="sng" algn="ctr">
            <a:solidFill>
              <a:srgbClr val="000000">
                <a:lumMod val="75000"/>
                <a:lumOff val="25000"/>
              </a:srgbClr>
            </a:solidFill>
            <a:prstDash val="sysDot"/>
            <a:headEnd type="oval" w="med" len="med"/>
            <a:tailEnd type="triangle" w="med" len="me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115" name="组合 44"/>
          <p:cNvGrpSpPr>
            <a:grpSpLocks/>
          </p:cNvGrpSpPr>
          <p:nvPr/>
        </p:nvGrpSpPr>
        <p:grpSpPr bwMode="auto">
          <a:xfrm flipH="1">
            <a:off x="2017713" y="1995488"/>
            <a:ext cx="2184400" cy="463550"/>
            <a:chOff x="-362770" y="3102960"/>
            <a:chExt cx="2183514" cy="463550"/>
          </a:xfrm>
        </p:grpSpPr>
        <p:sp>
          <p:nvSpPr>
            <p:cNvPr id="116" name="TextBox 11"/>
            <p:cNvSpPr txBox="1">
              <a:spLocks noChangeArrowheads="1"/>
            </p:cNvSpPr>
            <p:nvPr/>
          </p:nvSpPr>
          <p:spPr bwMode="auto">
            <a:xfrm>
              <a:off x="675034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17" name="TextBox 11"/>
            <p:cNvSpPr txBox="1">
              <a:spLocks noChangeArrowheads="1"/>
            </p:cNvSpPr>
            <p:nvPr/>
          </p:nvSpPr>
          <p:spPr bwMode="auto">
            <a:xfrm>
              <a:off x="-362770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361265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椭圆 10"/>
          <p:cNvSpPr>
            <a:spLocks noChangeArrowheads="1"/>
          </p:cNvSpPr>
          <p:nvPr/>
        </p:nvSpPr>
        <p:spPr bwMode="auto">
          <a:xfrm>
            <a:off x="738957" y="3977911"/>
            <a:ext cx="7473677" cy="1470708"/>
          </a:xfrm>
          <a:prstGeom prst="ellipse">
            <a:avLst/>
          </a:prstGeom>
          <a:gradFill rotWithShape="1">
            <a:gsLst>
              <a:gs pos="0">
                <a:srgbClr val="000000">
                  <a:lumMod val="93000"/>
                  <a:lumOff val="7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6" name="Freeform 16"/>
          <p:cNvSpPr>
            <a:spLocks noEditPoints="1"/>
          </p:cNvSpPr>
          <p:nvPr/>
        </p:nvSpPr>
        <p:spPr bwMode="auto">
          <a:xfrm>
            <a:off x="4997450" y="2801938"/>
            <a:ext cx="1760538" cy="1638300"/>
          </a:xfrm>
          <a:custGeom>
            <a:avLst/>
            <a:gdLst>
              <a:gd name="T0" fmla="*/ 3 w 179"/>
              <a:gd name="T1" fmla="*/ 165 h 167"/>
              <a:gd name="T2" fmla="*/ 0 w 179"/>
              <a:gd name="T3" fmla="*/ 158 h 167"/>
              <a:gd name="T4" fmla="*/ 8 w 179"/>
              <a:gd name="T5" fmla="*/ 126 h 167"/>
              <a:gd name="T6" fmla="*/ 62 w 179"/>
              <a:gd name="T7" fmla="*/ 92 h 167"/>
              <a:gd name="T8" fmla="*/ 25 w 179"/>
              <a:gd name="T9" fmla="*/ 51 h 167"/>
              <a:gd name="T10" fmla="*/ 35 w 179"/>
              <a:gd name="T11" fmla="*/ 8 h 167"/>
              <a:gd name="T12" fmla="*/ 43 w 179"/>
              <a:gd name="T13" fmla="*/ 1 h 167"/>
              <a:gd name="T14" fmla="*/ 52 w 179"/>
              <a:gd name="T15" fmla="*/ 3 h 167"/>
              <a:gd name="T16" fmla="*/ 171 w 179"/>
              <a:gd name="T17" fmla="*/ 75 h 167"/>
              <a:gd name="T18" fmla="*/ 179 w 179"/>
              <a:gd name="T19" fmla="*/ 88 h 167"/>
              <a:gd name="T20" fmla="*/ 171 w 179"/>
              <a:gd name="T21" fmla="*/ 96 h 167"/>
              <a:gd name="T22" fmla="*/ 10 w 179"/>
              <a:gd name="T23" fmla="*/ 167 h 167"/>
              <a:gd name="T24" fmla="*/ 3 w 179"/>
              <a:gd name="T25" fmla="*/ 165 h 167"/>
              <a:gd name="T26" fmla="*/ 113 w 179"/>
              <a:gd name="T27" fmla="*/ 65 h 167"/>
              <a:gd name="T28" fmla="*/ 100 w 179"/>
              <a:gd name="T29" fmla="*/ 74 h 167"/>
              <a:gd name="T30" fmla="*/ 113 w 179"/>
              <a:gd name="T31" fmla="*/ 84 h 167"/>
              <a:gd name="T32" fmla="*/ 126 w 179"/>
              <a:gd name="T33" fmla="*/ 74 h 167"/>
              <a:gd name="T34" fmla="*/ 113 w 179"/>
              <a:gd name="T35" fmla="*/ 65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9" h="167">
                <a:moveTo>
                  <a:pt x="3" y="165"/>
                </a:moveTo>
                <a:cubicBezTo>
                  <a:pt x="0" y="162"/>
                  <a:pt x="0" y="158"/>
                  <a:pt x="0" y="158"/>
                </a:cubicBezTo>
                <a:cubicBezTo>
                  <a:pt x="8" y="126"/>
                  <a:pt x="8" y="126"/>
                  <a:pt x="8" y="126"/>
                </a:cubicBezTo>
                <a:cubicBezTo>
                  <a:pt x="8" y="126"/>
                  <a:pt x="58" y="115"/>
                  <a:pt x="62" y="92"/>
                </a:cubicBezTo>
                <a:cubicBezTo>
                  <a:pt x="66" y="71"/>
                  <a:pt x="25" y="51"/>
                  <a:pt x="25" y="51"/>
                </a:cubicBezTo>
                <a:cubicBezTo>
                  <a:pt x="35" y="8"/>
                  <a:pt x="35" y="8"/>
                  <a:pt x="35" y="8"/>
                </a:cubicBezTo>
                <a:cubicBezTo>
                  <a:pt x="35" y="8"/>
                  <a:pt x="37" y="3"/>
                  <a:pt x="43" y="1"/>
                </a:cubicBezTo>
                <a:cubicBezTo>
                  <a:pt x="47" y="0"/>
                  <a:pt x="52" y="3"/>
                  <a:pt x="52" y="3"/>
                </a:cubicBezTo>
                <a:cubicBezTo>
                  <a:pt x="171" y="75"/>
                  <a:pt x="171" y="75"/>
                  <a:pt x="171" y="75"/>
                </a:cubicBezTo>
                <a:cubicBezTo>
                  <a:pt x="171" y="75"/>
                  <a:pt x="179" y="80"/>
                  <a:pt x="179" y="88"/>
                </a:cubicBezTo>
                <a:cubicBezTo>
                  <a:pt x="179" y="93"/>
                  <a:pt x="171" y="96"/>
                  <a:pt x="171" y="96"/>
                </a:cubicBezTo>
                <a:cubicBezTo>
                  <a:pt x="10" y="167"/>
                  <a:pt x="10" y="167"/>
                  <a:pt x="10" y="167"/>
                </a:cubicBezTo>
                <a:cubicBezTo>
                  <a:pt x="10" y="167"/>
                  <a:pt x="5" y="167"/>
                  <a:pt x="3" y="165"/>
                </a:cubicBezTo>
                <a:close/>
                <a:moveTo>
                  <a:pt x="113" y="65"/>
                </a:moveTo>
                <a:cubicBezTo>
                  <a:pt x="106" y="65"/>
                  <a:pt x="100" y="69"/>
                  <a:pt x="100" y="74"/>
                </a:cubicBezTo>
                <a:cubicBezTo>
                  <a:pt x="100" y="80"/>
                  <a:pt x="106" y="84"/>
                  <a:pt x="113" y="84"/>
                </a:cubicBezTo>
                <a:cubicBezTo>
                  <a:pt x="120" y="84"/>
                  <a:pt x="126" y="80"/>
                  <a:pt x="126" y="74"/>
                </a:cubicBezTo>
                <a:cubicBezTo>
                  <a:pt x="126" y="69"/>
                  <a:pt x="120" y="65"/>
                  <a:pt x="113" y="65"/>
                </a:cubicBezTo>
                <a:close/>
              </a:path>
            </a:pathLst>
          </a:custGeom>
          <a:gradFill flip="none" rotWithShape="1">
            <a:gsLst>
              <a:gs pos="20000">
                <a:srgbClr val="FF7711"/>
              </a:gs>
              <a:gs pos="58000">
                <a:srgbClr val="FFAA01"/>
              </a:gs>
              <a:gs pos="100000">
                <a:srgbClr val="FFC000"/>
              </a:gs>
            </a:gsLst>
            <a:lin ang="5400000" scaled="1"/>
            <a:tileRect/>
          </a:gradFill>
          <a:ln w="3175" cap="flat" cmpd="sng" algn="ctr">
            <a:solidFill>
              <a:srgbClr val="FFFFFF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7" name="Freeform 17"/>
          <p:cNvSpPr>
            <a:spLocks/>
          </p:cNvSpPr>
          <p:nvPr/>
        </p:nvSpPr>
        <p:spPr bwMode="auto">
          <a:xfrm>
            <a:off x="4044950" y="2976563"/>
            <a:ext cx="1427164" cy="1404937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gradFill flip="none" rotWithShape="1">
            <a:gsLst>
              <a:gs pos="20000">
                <a:srgbClr val="FF7711"/>
              </a:gs>
              <a:gs pos="58000">
                <a:srgbClr val="FFAA01"/>
              </a:gs>
              <a:gs pos="100000">
                <a:srgbClr val="FFC000"/>
              </a:gs>
            </a:gsLst>
            <a:lin ang="5400000" scaled="1"/>
            <a:tileRect/>
          </a:gradFill>
          <a:ln w="3175" cap="flat" cmpd="sng" algn="ctr">
            <a:solidFill>
              <a:srgbClr val="FFFFFF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8" name="Freeform 18"/>
          <p:cNvSpPr>
            <a:spLocks/>
          </p:cNvSpPr>
          <p:nvPr/>
        </p:nvSpPr>
        <p:spPr bwMode="auto">
          <a:xfrm>
            <a:off x="3159126" y="3105150"/>
            <a:ext cx="1247775" cy="1219200"/>
          </a:xfrm>
          <a:custGeom>
            <a:avLst/>
            <a:gdLst>
              <a:gd name="T0" fmla="*/ 127 w 127"/>
              <a:gd name="T1" fmla="*/ 64 h 124"/>
              <a:gd name="T2" fmla="*/ 117 w 127"/>
              <a:gd name="T3" fmla="*/ 76 h 124"/>
              <a:gd name="T4" fmla="*/ 8 w 127"/>
              <a:gd name="T5" fmla="*/ 124 h 124"/>
              <a:gd name="T6" fmla="*/ 2 w 127"/>
              <a:gd name="T7" fmla="*/ 123 h 124"/>
              <a:gd name="T8" fmla="*/ 1 w 127"/>
              <a:gd name="T9" fmla="*/ 118 h 124"/>
              <a:gd name="T10" fmla="*/ 6 w 127"/>
              <a:gd name="T11" fmla="*/ 94 h 124"/>
              <a:gd name="T12" fmla="*/ 39 w 127"/>
              <a:gd name="T13" fmla="*/ 62 h 124"/>
              <a:gd name="T14" fmla="*/ 19 w 127"/>
              <a:gd name="T15" fmla="*/ 38 h 124"/>
              <a:gd name="T16" fmla="*/ 26 w 127"/>
              <a:gd name="T17" fmla="*/ 6 h 124"/>
              <a:gd name="T18" fmla="*/ 32 w 127"/>
              <a:gd name="T19" fmla="*/ 1 h 124"/>
              <a:gd name="T20" fmla="*/ 39 w 127"/>
              <a:gd name="T21" fmla="*/ 2 h 124"/>
              <a:gd name="T22" fmla="*/ 121 w 127"/>
              <a:gd name="T23" fmla="*/ 52 h 124"/>
              <a:gd name="T24" fmla="*/ 127 w 127"/>
              <a:gd name="T25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gradFill flip="none" rotWithShape="1">
            <a:gsLst>
              <a:gs pos="20000">
                <a:srgbClr val="FF7711"/>
              </a:gs>
              <a:gs pos="58000">
                <a:srgbClr val="FFAA01"/>
              </a:gs>
              <a:gs pos="100000">
                <a:srgbClr val="FFC000"/>
              </a:gs>
            </a:gsLst>
            <a:lin ang="5400000" scaled="1"/>
            <a:tileRect/>
          </a:gradFill>
          <a:ln w="3175" cap="flat" cmpd="sng" algn="ctr">
            <a:solidFill>
              <a:srgbClr val="FFFFFF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9" name="Freeform 19"/>
          <p:cNvSpPr>
            <a:spLocks/>
          </p:cNvSpPr>
          <p:nvPr/>
        </p:nvSpPr>
        <p:spPr bwMode="auto">
          <a:xfrm>
            <a:off x="2463800" y="3213100"/>
            <a:ext cx="990600" cy="1003300"/>
          </a:xfrm>
          <a:custGeom>
            <a:avLst/>
            <a:gdLst>
              <a:gd name="T0" fmla="*/ 15 w 101"/>
              <a:gd name="T1" fmla="*/ 31 h 102"/>
              <a:gd name="T2" fmla="*/ 21 w 101"/>
              <a:gd name="T3" fmla="*/ 5 h 102"/>
              <a:gd name="T4" fmla="*/ 26 w 101"/>
              <a:gd name="T5" fmla="*/ 1 h 102"/>
              <a:gd name="T6" fmla="*/ 32 w 101"/>
              <a:gd name="T7" fmla="*/ 2 h 102"/>
              <a:gd name="T8" fmla="*/ 95 w 101"/>
              <a:gd name="T9" fmla="*/ 41 h 102"/>
              <a:gd name="T10" fmla="*/ 101 w 101"/>
              <a:gd name="T11" fmla="*/ 51 h 102"/>
              <a:gd name="T12" fmla="*/ 94 w 101"/>
              <a:gd name="T13" fmla="*/ 63 h 102"/>
              <a:gd name="T14" fmla="*/ 6 w 101"/>
              <a:gd name="T15" fmla="*/ 102 h 102"/>
              <a:gd name="T16" fmla="*/ 2 w 101"/>
              <a:gd name="T17" fmla="*/ 101 h 102"/>
              <a:gd name="T18" fmla="*/ 0 w 101"/>
              <a:gd name="T19" fmla="*/ 97 h 102"/>
              <a:gd name="T20" fmla="*/ 5 w 101"/>
              <a:gd name="T21" fmla="*/ 77 h 102"/>
              <a:gd name="T22" fmla="*/ 15 w 101"/>
              <a:gd name="T23" fmla="*/ 3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gradFill flip="none" rotWithShape="1">
            <a:gsLst>
              <a:gs pos="20000">
                <a:srgbClr val="FF7711"/>
              </a:gs>
              <a:gs pos="58000">
                <a:srgbClr val="FFAA01"/>
              </a:gs>
              <a:gs pos="100000">
                <a:srgbClr val="FFC000"/>
              </a:gs>
            </a:gsLst>
            <a:lin ang="5400000" scaled="1"/>
            <a:tileRect/>
          </a:gradFill>
          <a:ln w="3175" cap="flat" cmpd="sng" algn="ctr">
            <a:solidFill>
              <a:srgbClr val="FFFFFF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30" name="组合 19"/>
          <p:cNvGrpSpPr>
            <a:grpSpLocks/>
          </p:cNvGrpSpPr>
          <p:nvPr/>
        </p:nvGrpSpPr>
        <p:grpSpPr bwMode="auto">
          <a:xfrm flipH="1">
            <a:off x="6292850" y="2657475"/>
            <a:ext cx="2457450" cy="752475"/>
            <a:chOff x="1579814" y="1583447"/>
            <a:chExt cx="2458346" cy="752172"/>
          </a:xfrm>
        </p:grpSpPr>
        <p:sp>
          <p:nvSpPr>
            <p:cNvPr id="31" name="任意多边形 30"/>
            <p:cNvSpPr/>
            <p:nvPr/>
          </p:nvSpPr>
          <p:spPr>
            <a:xfrm flipH="1">
              <a:off x="1581402" y="2059505"/>
              <a:ext cx="2456758" cy="276114"/>
            </a:xfrm>
            <a:custGeom>
              <a:avLst/>
              <a:gdLst>
                <a:gd name="connsiteX0" fmla="*/ 0 w 1600200"/>
                <a:gd name="connsiteY0" fmla="*/ 552450 h 552450"/>
                <a:gd name="connsiteX1" fmla="*/ 171450 w 1600200"/>
                <a:gd name="connsiteY1" fmla="*/ 0 h 552450"/>
                <a:gd name="connsiteX2" fmla="*/ 1600200 w 1600200"/>
                <a:gd name="connsiteY2" fmla="*/ 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0200" h="552450">
                  <a:moveTo>
                    <a:pt x="0" y="552450"/>
                  </a:moveTo>
                  <a:lnTo>
                    <a:pt x="171450" y="0"/>
                  </a:lnTo>
                  <a:lnTo>
                    <a:pt x="1600200" y="0"/>
                  </a:lnTo>
                </a:path>
              </a:pathLst>
            </a:custGeom>
            <a:noFill/>
            <a:ln w="19050" cap="flat" cmpd="sng" algn="ctr">
              <a:solidFill>
                <a:srgbClr val="000000">
                  <a:lumMod val="75000"/>
                  <a:lumOff val="25000"/>
                </a:srgbClr>
              </a:solidFill>
              <a:prstDash val="sysDot"/>
              <a:headEnd type="oval" w="med" len="med"/>
              <a:tailEnd type="triangle" w="med" len="me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32" name="组合 21"/>
            <p:cNvGrpSpPr>
              <a:grpSpLocks/>
            </p:cNvGrpSpPr>
            <p:nvPr/>
          </p:nvGrpSpPr>
          <p:grpSpPr bwMode="auto">
            <a:xfrm>
              <a:off x="1579814" y="1583447"/>
              <a:ext cx="2183608" cy="463363"/>
              <a:chOff x="-362770" y="3102960"/>
              <a:chExt cx="2183608" cy="463363"/>
            </a:xfrm>
          </p:grpSpPr>
          <p:sp>
            <p:nvSpPr>
              <p:cNvPr id="33" name="TextBox 11"/>
              <p:cNvSpPr txBox="1">
                <a:spLocks noChangeArrowheads="1"/>
              </p:cNvSpPr>
              <p:nvPr/>
            </p:nvSpPr>
            <p:spPr bwMode="auto">
              <a:xfrm>
                <a:off x="674245" y="3102960"/>
                <a:ext cx="1146593" cy="4633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4" name="TextBox 33"/>
              <p:cNvSpPr txBox="1">
                <a:spLocks noChangeArrowheads="1"/>
              </p:cNvSpPr>
              <p:nvPr/>
            </p:nvSpPr>
            <p:spPr bwMode="auto">
              <a:xfrm>
                <a:off x="-362770" y="3102960"/>
                <a:ext cx="1146593" cy="4633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35" name="组合 26"/>
          <p:cNvGrpSpPr>
            <a:grpSpLocks/>
          </p:cNvGrpSpPr>
          <p:nvPr/>
        </p:nvGrpSpPr>
        <p:grpSpPr bwMode="auto">
          <a:xfrm flipH="1">
            <a:off x="4379913" y="1981200"/>
            <a:ext cx="2184400" cy="463550"/>
            <a:chOff x="-362770" y="3102960"/>
            <a:chExt cx="2183514" cy="463550"/>
          </a:xfrm>
        </p:grpSpPr>
        <p:sp>
          <p:nvSpPr>
            <p:cNvPr id="36" name="TextBox 11"/>
            <p:cNvSpPr txBox="1">
              <a:spLocks noChangeArrowheads="1"/>
            </p:cNvSpPr>
            <p:nvPr/>
          </p:nvSpPr>
          <p:spPr bwMode="auto">
            <a:xfrm>
              <a:off x="675034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TextBox 11"/>
            <p:cNvSpPr txBox="1">
              <a:spLocks noChangeArrowheads="1"/>
            </p:cNvSpPr>
            <p:nvPr/>
          </p:nvSpPr>
          <p:spPr bwMode="auto">
            <a:xfrm>
              <a:off x="-362770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8" name="组合 29"/>
          <p:cNvGrpSpPr>
            <a:grpSpLocks/>
          </p:cNvGrpSpPr>
          <p:nvPr/>
        </p:nvGrpSpPr>
        <p:grpSpPr bwMode="auto">
          <a:xfrm>
            <a:off x="274638" y="2954338"/>
            <a:ext cx="2459037" cy="752475"/>
            <a:chOff x="1579814" y="1583447"/>
            <a:chExt cx="2458346" cy="752172"/>
          </a:xfrm>
        </p:grpSpPr>
        <p:sp>
          <p:nvSpPr>
            <p:cNvPr id="39" name="任意多边形 38"/>
            <p:cNvSpPr/>
            <p:nvPr/>
          </p:nvSpPr>
          <p:spPr>
            <a:xfrm flipH="1">
              <a:off x="1581401" y="2059505"/>
              <a:ext cx="2456759" cy="276114"/>
            </a:xfrm>
            <a:custGeom>
              <a:avLst/>
              <a:gdLst>
                <a:gd name="connsiteX0" fmla="*/ 0 w 1600200"/>
                <a:gd name="connsiteY0" fmla="*/ 552450 h 552450"/>
                <a:gd name="connsiteX1" fmla="*/ 171450 w 1600200"/>
                <a:gd name="connsiteY1" fmla="*/ 0 h 552450"/>
                <a:gd name="connsiteX2" fmla="*/ 1600200 w 1600200"/>
                <a:gd name="connsiteY2" fmla="*/ 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0200" h="552450">
                  <a:moveTo>
                    <a:pt x="0" y="552450"/>
                  </a:moveTo>
                  <a:lnTo>
                    <a:pt x="171450" y="0"/>
                  </a:lnTo>
                  <a:lnTo>
                    <a:pt x="1600200" y="0"/>
                  </a:lnTo>
                </a:path>
              </a:pathLst>
            </a:custGeom>
            <a:noFill/>
            <a:ln w="19050" cap="flat" cmpd="sng" algn="ctr">
              <a:solidFill>
                <a:srgbClr val="000000">
                  <a:lumMod val="75000"/>
                  <a:lumOff val="25000"/>
                </a:srgbClr>
              </a:solidFill>
              <a:prstDash val="sysDot"/>
              <a:headEnd type="oval" w="med" len="med"/>
              <a:tailEnd type="triangle" w="med" len="me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40" name="组合 31"/>
            <p:cNvGrpSpPr>
              <a:grpSpLocks/>
            </p:cNvGrpSpPr>
            <p:nvPr/>
          </p:nvGrpSpPr>
          <p:grpSpPr bwMode="auto">
            <a:xfrm>
              <a:off x="1579814" y="1583447"/>
              <a:ext cx="2183786" cy="463363"/>
              <a:chOff x="-362770" y="3102960"/>
              <a:chExt cx="2183786" cy="463363"/>
            </a:xfrm>
          </p:grpSpPr>
          <p:sp>
            <p:nvSpPr>
              <p:cNvPr id="41" name="TextBox 11"/>
              <p:cNvSpPr txBox="1">
                <a:spLocks noChangeArrowheads="1"/>
              </p:cNvSpPr>
              <p:nvPr/>
            </p:nvSpPr>
            <p:spPr bwMode="auto">
              <a:xfrm>
                <a:off x="675163" y="3102960"/>
                <a:ext cx="1145853" cy="4633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2" name="TextBox 11"/>
              <p:cNvSpPr txBox="1">
                <a:spLocks noChangeArrowheads="1"/>
              </p:cNvSpPr>
              <p:nvPr/>
            </p:nvSpPr>
            <p:spPr bwMode="auto">
              <a:xfrm>
                <a:off x="-362770" y="3102960"/>
                <a:ext cx="1145853" cy="4633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43" name="任意多边形 42"/>
          <p:cNvSpPr/>
          <p:nvPr/>
        </p:nvSpPr>
        <p:spPr>
          <a:xfrm>
            <a:off x="4759325" y="2459038"/>
            <a:ext cx="647700" cy="965200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9050" cap="flat" cmpd="sng" algn="ctr">
            <a:solidFill>
              <a:srgbClr val="000000">
                <a:lumMod val="75000"/>
                <a:lumOff val="25000"/>
              </a:srgbClr>
            </a:solidFill>
            <a:prstDash val="sysDot"/>
            <a:headEnd type="oval" w="med" len="med"/>
            <a:tailEnd type="triangle" w="med" len="me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4" name="任意多边形 43"/>
          <p:cNvSpPr/>
          <p:nvPr/>
        </p:nvSpPr>
        <p:spPr>
          <a:xfrm flipH="1">
            <a:off x="3109913" y="2452688"/>
            <a:ext cx="647700" cy="965200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9050" cap="flat" cmpd="sng" algn="ctr">
            <a:solidFill>
              <a:srgbClr val="000000">
                <a:lumMod val="75000"/>
                <a:lumOff val="25000"/>
              </a:srgbClr>
            </a:solidFill>
            <a:prstDash val="sysDot"/>
            <a:headEnd type="oval" w="med" len="med"/>
            <a:tailEnd type="triangle" w="med" len="me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45" name="组合 44"/>
          <p:cNvGrpSpPr>
            <a:grpSpLocks/>
          </p:cNvGrpSpPr>
          <p:nvPr/>
        </p:nvGrpSpPr>
        <p:grpSpPr bwMode="auto">
          <a:xfrm flipH="1">
            <a:off x="2017713" y="1995488"/>
            <a:ext cx="2184400" cy="463550"/>
            <a:chOff x="-362770" y="3102960"/>
            <a:chExt cx="2183514" cy="463550"/>
          </a:xfrm>
        </p:grpSpPr>
        <p:sp>
          <p:nvSpPr>
            <p:cNvPr id="46" name="TextBox 11"/>
            <p:cNvSpPr txBox="1">
              <a:spLocks noChangeArrowheads="1"/>
            </p:cNvSpPr>
            <p:nvPr/>
          </p:nvSpPr>
          <p:spPr bwMode="auto">
            <a:xfrm>
              <a:off x="675034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TextBox 11"/>
            <p:cNvSpPr txBox="1">
              <a:spLocks noChangeArrowheads="1"/>
            </p:cNvSpPr>
            <p:nvPr/>
          </p:nvSpPr>
          <p:spPr bwMode="auto">
            <a:xfrm>
              <a:off x="-362770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8864157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椭圆 10"/>
          <p:cNvSpPr>
            <a:spLocks noChangeArrowheads="1"/>
          </p:cNvSpPr>
          <p:nvPr/>
        </p:nvSpPr>
        <p:spPr bwMode="auto">
          <a:xfrm>
            <a:off x="738957" y="3977911"/>
            <a:ext cx="7473677" cy="1470708"/>
          </a:xfrm>
          <a:prstGeom prst="ellipse">
            <a:avLst/>
          </a:prstGeom>
          <a:gradFill rotWithShape="1">
            <a:gsLst>
              <a:gs pos="0">
                <a:srgbClr val="000000">
                  <a:lumMod val="93000"/>
                  <a:lumOff val="7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6" name="Freeform 16"/>
          <p:cNvSpPr>
            <a:spLocks noEditPoints="1"/>
          </p:cNvSpPr>
          <p:nvPr/>
        </p:nvSpPr>
        <p:spPr bwMode="auto">
          <a:xfrm>
            <a:off x="4997450" y="2801938"/>
            <a:ext cx="1760538" cy="1638300"/>
          </a:xfrm>
          <a:custGeom>
            <a:avLst/>
            <a:gdLst>
              <a:gd name="T0" fmla="*/ 3 w 179"/>
              <a:gd name="T1" fmla="*/ 165 h 167"/>
              <a:gd name="T2" fmla="*/ 0 w 179"/>
              <a:gd name="T3" fmla="*/ 158 h 167"/>
              <a:gd name="T4" fmla="*/ 8 w 179"/>
              <a:gd name="T5" fmla="*/ 126 h 167"/>
              <a:gd name="T6" fmla="*/ 62 w 179"/>
              <a:gd name="T7" fmla="*/ 92 h 167"/>
              <a:gd name="T8" fmla="*/ 25 w 179"/>
              <a:gd name="T9" fmla="*/ 51 h 167"/>
              <a:gd name="T10" fmla="*/ 35 w 179"/>
              <a:gd name="T11" fmla="*/ 8 h 167"/>
              <a:gd name="T12" fmla="*/ 43 w 179"/>
              <a:gd name="T13" fmla="*/ 1 h 167"/>
              <a:gd name="T14" fmla="*/ 52 w 179"/>
              <a:gd name="T15" fmla="*/ 3 h 167"/>
              <a:gd name="T16" fmla="*/ 171 w 179"/>
              <a:gd name="T17" fmla="*/ 75 h 167"/>
              <a:gd name="T18" fmla="*/ 179 w 179"/>
              <a:gd name="T19" fmla="*/ 88 h 167"/>
              <a:gd name="T20" fmla="*/ 171 w 179"/>
              <a:gd name="T21" fmla="*/ 96 h 167"/>
              <a:gd name="T22" fmla="*/ 10 w 179"/>
              <a:gd name="T23" fmla="*/ 167 h 167"/>
              <a:gd name="T24" fmla="*/ 3 w 179"/>
              <a:gd name="T25" fmla="*/ 165 h 167"/>
              <a:gd name="T26" fmla="*/ 113 w 179"/>
              <a:gd name="T27" fmla="*/ 65 h 167"/>
              <a:gd name="T28" fmla="*/ 100 w 179"/>
              <a:gd name="T29" fmla="*/ 74 h 167"/>
              <a:gd name="T30" fmla="*/ 113 w 179"/>
              <a:gd name="T31" fmla="*/ 84 h 167"/>
              <a:gd name="T32" fmla="*/ 126 w 179"/>
              <a:gd name="T33" fmla="*/ 74 h 167"/>
              <a:gd name="T34" fmla="*/ 113 w 179"/>
              <a:gd name="T35" fmla="*/ 65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9" h="167">
                <a:moveTo>
                  <a:pt x="3" y="165"/>
                </a:moveTo>
                <a:cubicBezTo>
                  <a:pt x="0" y="162"/>
                  <a:pt x="0" y="158"/>
                  <a:pt x="0" y="158"/>
                </a:cubicBezTo>
                <a:cubicBezTo>
                  <a:pt x="8" y="126"/>
                  <a:pt x="8" y="126"/>
                  <a:pt x="8" y="126"/>
                </a:cubicBezTo>
                <a:cubicBezTo>
                  <a:pt x="8" y="126"/>
                  <a:pt x="58" y="115"/>
                  <a:pt x="62" y="92"/>
                </a:cubicBezTo>
                <a:cubicBezTo>
                  <a:pt x="66" y="71"/>
                  <a:pt x="25" y="51"/>
                  <a:pt x="25" y="51"/>
                </a:cubicBezTo>
                <a:cubicBezTo>
                  <a:pt x="35" y="8"/>
                  <a:pt x="35" y="8"/>
                  <a:pt x="35" y="8"/>
                </a:cubicBezTo>
                <a:cubicBezTo>
                  <a:pt x="35" y="8"/>
                  <a:pt x="37" y="3"/>
                  <a:pt x="43" y="1"/>
                </a:cubicBezTo>
                <a:cubicBezTo>
                  <a:pt x="47" y="0"/>
                  <a:pt x="52" y="3"/>
                  <a:pt x="52" y="3"/>
                </a:cubicBezTo>
                <a:cubicBezTo>
                  <a:pt x="171" y="75"/>
                  <a:pt x="171" y="75"/>
                  <a:pt x="171" y="75"/>
                </a:cubicBezTo>
                <a:cubicBezTo>
                  <a:pt x="171" y="75"/>
                  <a:pt x="179" y="80"/>
                  <a:pt x="179" y="88"/>
                </a:cubicBezTo>
                <a:cubicBezTo>
                  <a:pt x="179" y="93"/>
                  <a:pt x="171" y="96"/>
                  <a:pt x="171" y="96"/>
                </a:cubicBezTo>
                <a:cubicBezTo>
                  <a:pt x="10" y="167"/>
                  <a:pt x="10" y="167"/>
                  <a:pt x="10" y="167"/>
                </a:cubicBezTo>
                <a:cubicBezTo>
                  <a:pt x="10" y="167"/>
                  <a:pt x="5" y="167"/>
                  <a:pt x="3" y="165"/>
                </a:cubicBezTo>
                <a:close/>
                <a:moveTo>
                  <a:pt x="113" y="65"/>
                </a:moveTo>
                <a:cubicBezTo>
                  <a:pt x="106" y="65"/>
                  <a:pt x="100" y="69"/>
                  <a:pt x="100" y="74"/>
                </a:cubicBezTo>
                <a:cubicBezTo>
                  <a:pt x="100" y="80"/>
                  <a:pt x="106" y="84"/>
                  <a:pt x="113" y="84"/>
                </a:cubicBezTo>
                <a:cubicBezTo>
                  <a:pt x="120" y="84"/>
                  <a:pt x="126" y="80"/>
                  <a:pt x="126" y="74"/>
                </a:cubicBezTo>
                <a:cubicBezTo>
                  <a:pt x="126" y="69"/>
                  <a:pt x="120" y="65"/>
                  <a:pt x="113" y="65"/>
                </a:cubicBezTo>
                <a:close/>
              </a:path>
            </a:pathLst>
          </a:custGeom>
          <a:gradFill flip="none" rotWithShape="1">
            <a:gsLst>
              <a:gs pos="27000">
                <a:srgbClr val="FF7711"/>
              </a:gs>
              <a:gs pos="59000">
                <a:srgbClr val="FFAA01"/>
              </a:gs>
              <a:gs pos="100000">
                <a:srgbClr val="FECE02"/>
              </a:gs>
              <a:gs pos="0">
                <a:srgbClr val="C73E01"/>
              </a:gs>
              <a:gs pos="80000">
                <a:srgbClr val="FFC000"/>
              </a:gs>
            </a:gsLst>
            <a:lin ang="10800000" scaled="1"/>
            <a:tileRect/>
          </a:gradFill>
          <a:ln w="3175" cap="flat" cmpd="sng" algn="ctr">
            <a:solidFill>
              <a:srgbClr val="FFFFFF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7" name="Freeform 17"/>
          <p:cNvSpPr>
            <a:spLocks/>
          </p:cNvSpPr>
          <p:nvPr/>
        </p:nvSpPr>
        <p:spPr bwMode="auto">
          <a:xfrm>
            <a:off x="4044950" y="2976563"/>
            <a:ext cx="1427164" cy="1404937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gradFill flip="none" rotWithShape="1">
            <a:gsLst>
              <a:gs pos="17000">
                <a:srgbClr val="00B0F0">
                  <a:shade val="30000"/>
                  <a:satMod val="115000"/>
                </a:srgbClr>
              </a:gs>
              <a:gs pos="56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0" scaled="1"/>
            <a:tileRect/>
          </a:gradFill>
          <a:ln w="3175" cap="flat" cmpd="sng" algn="ctr">
            <a:solidFill>
              <a:srgbClr val="FFFFFF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8" name="Freeform 18"/>
          <p:cNvSpPr>
            <a:spLocks/>
          </p:cNvSpPr>
          <p:nvPr/>
        </p:nvSpPr>
        <p:spPr bwMode="auto">
          <a:xfrm>
            <a:off x="3159126" y="3105150"/>
            <a:ext cx="1247775" cy="1219200"/>
          </a:xfrm>
          <a:custGeom>
            <a:avLst/>
            <a:gdLst>
              <a:gd name="T0" fmla="*/ 127 w 127"/>
              <a:gd name="T1" fmla="*/ 64 h 124"/>
              <a:gd name="T2" fmla="*/ 117 w 127"/>
              <a:gd name="T3" fmla="*/ 76 h 124"/>
              <a:gd name="T4" fmla="*/ 8 w 127"/>
              <a:gd name="T5" fmla="*/ 124 h 124"/>
              <a:gd name="T6" fmla="*/ 2 w 127"/>
              <a:gd name="T7" fmla="*/ 123 h 124"/>
              <a:gd name="T8" fmla="*/ 1 w 127"/>
              <a:gd name="T9" fmla="*/ 118 h 124"/>
              <a:gd name="T10" fmla="*/ 6 w 127"/>
              <a:gd name="T11" fmla="*/ 94 h 124"/>
              <a:gd name="T12" fmla="*/ 39 w 127"/>
              <a:gd name="T13" fmla="*/ 62 h 124"/>
              <a:gd name="T14" fmla="*/ 19 w 127"/>
              <a:gd name="T15" fmla="*/ 38 h 124"/>
              <a:gd name="T16" fmla="*/ 26 w 127"/>
              <a:gd name="T17" fmla="*/ 6 h 124"/>
              <a:gd name="T18" fmla="*/ 32 w 127"/>
              <a:gd name="T19" fmla="*/ 1 h 124"/>
              <a:gd name="T20" fmla="*/ 39 w 127"/>
              <a:gd name="T21" fmla="*/ 2 h 124"/>
              <a:gd name="T22" fmla="*/ 121 w 127"/>
              <a:gd name="T23" fmla="*/ 52 h 124"/>
              <a:gd name="T24" fmla="*/ 127 w 127"/>
              <a:gd name="T25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gradFill flip="none" rotWithShape="1">
            <a:gsLst>
              <a:gs pos="17000">
                <a:srgbClr val="00B0F0">
                  <a:shade val="30000"/>
                  <a:satMod val="115000"/>
                </a:srgbClr>
              </a:gs>
              <a:gs pos="56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0" scaled="1"/>
            <a:tileRect/>
          </a:gradFill>
          <a:ln w="3175" cap="flat" cmpd="sng" algn="ctr">
            <a:solidFill>
              <a:srgbClr val="FFFFFF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9" name="Freeform 19"/>
          <p:cNvSpPr>
            <a:spLocks/>
          </p:cNvSpPr>
          <p:nvPr/>
        </p:nvSpPr>
        <p:spPr bwMode="auto">
          <a:xfrm>
            <a:off x="2463800" y="3213100"/>
            <a:ext cx="990600" cy="1003300"/>
          </a:xfrm>
          <a:custGeom>
            <a:avLst/>
            <a:gdLst>
              <a:gd name="T0" fmla="*/ 15 w 101"/>
              <a:gd name="T1" fmla="*/ 31 h 102"/>
              <a:gd name="T2" fmla="*/ 21 w 101"/>
              <a:gd name="T3" fmla="*/ 5 h 102"/>
              <a:gd name="T4" fmla="*/ 26 w 101"/>
              <a:gd name="T5" fmla="*/ 1 h 102"/>
              <a:gd name="T6" fmla="*/ 32 w 101"/>
              <a:gd name="T7" fmla="*/ 2 h 102"/>
              <a:gd name="T8" fmla="*/ 95 w 101"/>
              <a:gd name="T9" fmla="*/ 41 h 102"/>
              <a:gd name="T10" fmla="*/ 101 w 101"/>
              <a:gd name="T11" fmla="*/ 51 h 102"/>
              <a:gd name="T12" fmla="*/ 94 w 101"/>
              <a:gd name="T13" fmla="*/ 63 h 102"/>
              <a:gd name="T14" fmla="*/ 6 w 101"/>
              <a:gd name="T15" fmla="*/ 102 h 102"/>
              <a:gd name="T16" fmla="*/ 2 w 101"/>
              <a:gd name="T17" fmla="*/ 101 h 102"/>
              <a:gd name="T18" fmla="*/ 0 w 101"/>
              <a:gd name="T19" fmla="*/ 97 h 102"/>
              <a:gd name="T20" fmla="*/ 5 w 101"/>
              <a:gd name="T21" fmla="*/ 77 h 102"/>
              <a:gd name="T22" fmla="*/ 15 w 101"/>
              <a:gd name="T23" fmla="*/ 3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gradFill flip="none" rotWithShape="1">
            <a:gsLst>
              <a:gs pos="17000">
                <a:srgbClr val="00B0F0">
                  <a:shade val="30000"/>
                  <a:satMod val="115000"/>
                </a:srgbClr>
              </a:gs>
              <a:gs pos="56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0" scaled="1"/>
            <a:tileRect/>
          </a:gradFill>
          <a:ln w="3175" cap="flat" cmpd="sng" algn="ctr">
            <a:solidFill>
              <a:srgbClr val="FFFFFF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30" name="组合 19"/>
          <p:cNvGrpSpPr>
            <a:grpSpLocks/>
          </p:cNvGrpSpPr>
          <p:nvPr/>
        </p:nvGrpSpPr>
        <p:grpSpPr bwMode="auto">
          <a:xfrm flipH="1">
            <a:off x="6292850" y="2657475"/>
            <a:ext cx="2457450" cy="752475"/>
            <a:chOff x="1579814" y="1583447"/>
            <a:chExt cx="2458346" cy="752172"/>
          </a:xfrm>
        </p:grpSpPr>
        <p:sp>
          <p:nvSpPr>
            <p:cNvPr id="31" name="任意多边形 30"/>
            <p:cNvSpPr/>
            <p:nvPr/>
          </p:nvSpPr>
          <p:spPr>
            <a:xfrm flipH="1">
              <a:off x="1581402" y="2059505"/>
              <a:ext cx="2456758" cy="276114"/>
            </a:xfrm>
            <a:custGeom>
              <a:avLst/>
              <a:gdLst>
                <a:gd name="connsiteX0" fmla="*/ 0 w 1600200"/>
                <a:gd name="connsiteY0" fmla="*/ 552450 h 552450"/>
                <a:gd name="connsiteX1" fmla="*/ 171450 w 1600200"/>
                <a:gd name="connsiteY1" fmla="*/ 0 h 552450"/>
                <a:gd name="connsiteX2" fmla="*/ 1600200 w 1600200"/>
                <a:gd name="connsiteY2" fmla="*/ 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0200" h="552450">
                  <a:moveTo>
                    <a:pt x="0" y="552450"/>
                  </a:moveTo>
                  <a:lnTo>
                    <a:pt x="171450" y="0"/>
                  </a:lnTo>
                  <a:lnTo>
                    <a:pt x="1600200" y="0"/>
                  </a:lnTo>
                </a:path>
              </a:pathLst>
            </a:custGeom>
            <a:noFill/>
            <a:ln w="19050" cap="flat" cmpd="sng" algn="ctr">
              <a:solidFill>
                <a:srgbClr val="000000">
                  <a:lumMod val="75000"/>
                  <a:lumOff val="25000"/>
                </a:srgbClr>
              </a:solidFill>
              <a:prstDash val="sysDot"/>
              <a:headEnd type="oval" w="med" len="med"/>
              <a:tailEnd type="triangle" w="med" len="me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32" name="组合 21"/>
            <p:cNvGrpSpPr>
              <a:grpSpLocks/>
            </p:cNvGrpSpPr>
            <p:nvPr/>
          </p:nvGrpSpPr>
          <p:grpSpPr bwMode="auto">
            <a:xfrm>
              <a:off x="1579814" y="1583447"/>
              <a:ext cx="2183608" cy="463363"/>
              <a:chOff x="-362770" y="3102960"/>
              <a:chExt cx="2183608" cy="463363"/>
            </a:xfrm>
          </p:grpSpPr>
          <p:sp>
            <p:nvSpPr>
              <p:cNvPr id="33" name="TextBox 11"/>
              <p:cNvSpPr txBox="1">
                <a:spLocks noChangeArrowheads="1"/>
              </p:cNvSpPr>
              <p:nvPr/>
            </p:nvSpPr>
            <p:spPr bwMode="auto">
              <a:xfrm>
                <a:off x="674245" y="3102960"/>
                <a:ext cx="1146593" cy="4633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4" name="TextBox 33"/>
              <p:cNvSpPr txBox="1">
                <a:spLocks noChangeArrowheads="1"/>
              </p:cNvSpPr>
              <p:nvPr/>
            </p:nvSpPr>
            <p:spPr bwMode="auto">
              <a:xfrm>
                <a:off x="-362770" y="3102960"/>
                <a:ext cx="1146593" cy="4633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35" name="组合 26"/>
          <p:cNvGrpSpPr>
            <a:grpSpLocks/>
          </p:cNvGrpSpPr>
          <p:nvPr/>
        </p:nvGrpSpPr>
        <p:grpSpPr bwMode="auto">
          <a:xfrm flipH="1">
            <a:off x="4379913" y="1981200"/>
            <a:ext cx="2184400" cy="463550"/>
            <a:chOff x="-362770" y="3102960"/>
            <a:chExt cx="2183514" cy="463550"/>
          </a:xfrm>
        </p:grpSpPr>
        <p:sp>
          <p:nvSpPr>
            <p:cNvPr id="36" name="TextBox 11"/>
            <p:cNvSpPr txBox="1">
              <a:spLocks noChangeArrowheads="1"/>
            </p:cNvSpPr>
            <p:nvPr/>
          </p:nvSpPr>
          <p:spPr bwMode="auto">
            <a:xfrm>
              <a:off x="675034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TextBox 11"/>
            <p:cNvSpPr txBox="1">
              <a:spLocks noChangeArrowheads="1"/>
            </p:cNvSpPr>
            <p:nvPr/>
          </p:nvSpPr>
          <p:spPr bwMode="auto">
            <a:xfrm>
              <a:off x="-362770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8" name="组合 29"/>
          <p:cNvGrpSpPr>
            <a:grpSpLocks/>
          </p:cNvGrpSpPr>
          <p:nvPr/>
        </p:nvGrpSpPr>
        <p:grpSpPr bwMode="auto">
          <a:xfrm>
            <a:off x="274638" y="2954338"/>
            <a:ext cx="2459037" cy="752475"/>
            <a:chOff x="1579814" y="1583447"/>
            <a:chExt cx="2458346" cy="752172"/>
          </a:xfrm>
        </p:grpSpPr>
        <p:sp>
          <p:nvSpPr>
            <p:cNvPr id="39" name="任意多边形 38"/>
            <p:cNvSpPr/>
            <p:nvPr/>
          </p:nvSpPr>
          <p:spPr>
            <a:xfrm flipH="1">
              <a:off x="1581401" y="2059505"/>
              <a:ext cx="2456759" cy="276114"/>
            </a:xfrm>
            <a:custGeom>
              <a:avLst/>
              <a:gdLst>
                <a:gd name="connsiteX0" fmla="*/ 0 w 1600200"/>
                <a:gd name="connsiteY0" fmla="*/ 552450 h 552450"/>
                <a:gd name="connsiteX1" fmla="*/ 171450 w 1600200"/>
                <a:gd name="connsiteY1" fmla="*/ 0 h 552450"/>
                <a:gd name="connsiteX2" fmla="*/ 1600200 w 1600200"/>
                <a:gd name="connsiteY2" fmla="*/ 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0200" h="552450">
                  <a:moveTo>
                    <a:pt x="0" y="552450"/>
                  </a:moveTo>
                  <a:lnTo>
                    <a:pt x="171450" y="0"/>
                  </a:lnTo>
                  <a:lnTo>
                    <a:pt x="1600200" y="0"/>
                  </a:lnTo>
                </a:path>
              </a:pathLst>
            </a:custGeom>
            <a:noFill/>
            <a:ln w="19050" cap="flat" cmpd="sng" algn="ctr">
              <a:solidFill>
                <a:srgbClr val="000000">
                  <a:lumMod val="75000"/>
                  <a:lumOff val="25000"/>
                </a:srgbClr>
              </a:solidFill>
              <a:prstDash val="sysDot"/>
              <a:headEnd type="oval" w="med" len="med"/>
              <a:tailEnd type="triangle" w="med" len="me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40" name="组合 31"/>
            <p:cNvGrpSpPr>
              <a:grpSpLocks/>
            </p:cNvGrpSpPr>
            <p:nvPr/>
          </p:nvGrpSpPr>
          <p:grpSpPr bwMode="auto">
            <a:xfrm>
              <a:off x="1579814" y="1583447"/>
              <a:ext cx="2183786" cy="463363"/>
              <a:chOff x="-362770" y="3102960"/>
              <a:chExt cx="2183786" cy="463363"/>
            </a:xfrm>
          </p:grpSpPr>
          <p:sp>
            <p:nvSpPr>
              <p:cNvPr id="41" name="TextBox 11"/>
              <p:cNvSpPr txBox="1">
                <a:spLocks noChangeArrowheads="1"/>
              </p:cNvSpPr>
              <p:nvPr/>
            </p:nvSpPr>
            <p:spPr bwMode="auto">
              <a:xfrm>
                <a:off x="675163" y="3102960"/>
                <a:ext cx="1145853" cy="4633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2" name="TextBox 11"/>
              <p:cNvSpPr txBox="1">
                <a:spLocks noChangeArrowheads="1"/>
              </p:cNvSpPr>
              <p:nvPr/>
            </p:nvSpPr>
            <p:spPr bwMode="auto">
              <a:xfrm>
                <a:off x="-362770" y="3102960"/>
                <a:ext cx="1145853" cy="4633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43" name="任意多边形 42"/>
          <p:cNvSpPr/>
          <p:nvPr/>
        </p:nvSpPr>
        <p:spPr>
          <a:xfrm>
            <a:off x="4759325" y="2459038"/>
            <a:ext cx="647700" cy="965200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9050" cap="flat" cmpd="sng" algn="ctr">
            <a:solidFill>
              <a:srgbClr val="000000">
                <a:lumMod val="75000"/>
                <a:lumOff val="25000"/>
              </a:srgbClr>
            </a:solidFill>
            <a:prstDash val="sysDot"/>
            <a:headEnd type="oval" w="med" len="med"/>
            <a:tailEnd type="triangle" w="med" len="me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4" name="任意多边形 43"/>
          <p:cNvSpPr/>
          <p:nvPr/>
        </p:nvSpPr>
        <p:spPr>
          <a:xfrm flipH="1">
            <a:off x="3109913" y="2452688"/>
            <a:ext cx="647700" cy="965200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9050" cap="flat" cmpd="sng" algn="ctr">
            <a:solidFill>
              <a:srgbClr val="000000">
                <a:lumMod val="75000"/>
                <a:lumOff val="25000"/>
              </a:srgbClr>
            </a:solidFill>
            <a:prstDash val="sysDot"/>
            <a:headEnd type="oval" w="med" len="med"/>
            <a:tailEnd type="triangle" w="med" len="me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45" name="组合 44"/>
          <p:cNvGrpSpPr>
            <a:grpSpLocks/>
          </p:cNvGrpSpPr>
          <p:nvPr/>
        </p:nvGrpSpPr>
        <p:grpSpPr bwMode="auto">
          <a:xfrm flipH="1">
            <a:off x="2017713" y="1995488"/>
            <a:ext cx="2184400" cy="463550"/>
            <a:chOff x="-362770" y="3102960"/>
            <a:chExt cx="2183514" cy="463550"/>
          </a:xfrm>
        </p:grpSpPr>
        <p:sp>
          <p:nvSpPr>
            <p:cNvPr id="46" name="TextBox 11"/>
            <p:cNvSpPr txBox="1">
              <a:spLocks noChangeArrowheads="1"/>
            </p:cNvSpPr>
            <p:nvPr/>
          </p:nvSpPr>
          <p:spPr bwMode="auto">
            <a:xfrm>
              <a:off x="675034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TextBox 11"/>
            <p:cNvSpPr txBox="1">
              <a:spLocks noChangeArrowheads="1"/>
            </p:cNvSpPr>
            <p:nvPr/>
          </p:nvSpPr>
          <p:spPr bwMode="auto">
            <a:xfrm>
              <a:off x="-362770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779817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椭圆 10"/>
          <p:cNvSpPr>
            <a:spLocks noChangeArrowheads="1"/>
          </p:cNvSpPr>
          <p:nvPr/>
        </p:nvSpPr>
        <p:spPr bwMode="auto">
          <a:xfrm>
            <a:off x="738957" y="3977911"/>
            <a:ext cx="7473677" cy="1470708"/>
          </a:xfrm>
          <a:prstGeom prst="ellipse">
            <a:avLst/>
          </a:prstGeom>
          <a:gradFill rotWithShape="1">
            <a:gsLst>
              <a:gs pos="0">
                <a:srgbClr val="000000">
                  <a:lumMod val="93000"/>
                  <a:lumOff val="7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6" name="Freeform 16"/>
          <p:cNvSpPr>
            <a:spLocks noEditPoints="1"/>
          </p:cNvSpPr>
          <p:nvPr/>
        </p:nvSpPr>
        <p:spPr bwMode="auto">
          <a:xfrm>
            <a:off x="4997450" y="2801938"/>
            <a:ext cx="1760538" cy="1638300"/>
          </a:xfrm>
          <a:custGeom>
            <a:avLst/>
            <a:gdLst>
              <a:gd name="T0" fmla="*/ 3 w 179"/>
              <a:gd name="T1" fmla="*/ 165 h 167"/>
              <a:gd name="T2" fmla="*/ 0 w 179"/>
              <a:gd name="T3" fmla="*/ 158 h 167"/>
              <a:gd name="T4" fmla="*/ 8 w 179"/>
              <a:gd name="T5" fmla="*/ 126 h 167"/>
              <a:gd name="T6" fmla="*/ 62 w 179"/>
              <a:gd name="T7" fmla="*/ 92 h 167"/>
              <a:gd name="T8" fmla="*/ 25 w 179"/>
              <a:gd name="T9" fmla="*/ 51 h 167"/>
              <a:gd name="T10" fmla="*/ 35 w 179"/>
              <a:gd name="T11" fmla="*/ 8 h 167"/>
              <a:gd name="T12" fmla="*/ 43 w 179"/>
              <a:gd name="T13" fmla="*/ 1 h 167"/>
              <a:gd name="T14" fmla="*/ 52 w 179"/>
              <a:gd name="T15" fmla="*/ 3 h 167"/>
              <a:gd name="T16" fmla="*/ 171 w 179"/>
              <a:gd name="T17" fmla="*/ 75 h 167"/>
              <a:gd name="T18" fmla="*/ 179 w 179"/>
              <a:gd name="T19" fmla="*/ 88 h 167"/>
              <a:gd name="T20" fmla="*/ 171 w 179"/>
              <a:gd name="T21" fmla="*/ 96 h 167"/>
              <a:gd name="T22" fmla="*/ 10 w 179"/>
              <a:gd name="T23" fmla="*/ 167 h 167"/>
              <a:gd name="T24" fmla="*/ 3 w 179"/>
              <a:gd name="T25" fmla="*/ 165 h 167"/>
              <a:gd name="T26" fmla="*/ 113 w 179"/>
              <a:gd name="T27" fmla="*/ 65 h 167"/>
              <a:gd name="T28" fmla="*/ 100 w 179"/>
              <a:gd name="T29" fmla="*/ 74 h 167"/>
              <a:gd name="T30" fmla="*/ 113 w 179"/>
              <a:gd name="T31" fmla="*/ 84 h 167"/>
              <a:gd name="T32" fmla="*/ 126 w 179"/>
              <a:gd name="T33" fmla="*/ 74 h 167"/>
              <a:gd name="T34" fmla="*/ 113 w 179"/>
              <a:gd name="T35" fmla="*/ 65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9" h="167">
                <a:moveTo>
                  <a:pt x="3" y="165"/>
                </a:moveTo>
                <a:cubicBezTo>
                  <a:pt x="0" y="162"/>
                  <a:pt x="0" y="158"/>
                  <a:pt x="0" y="158"/>
                </a:cubicBezTo>
                <a:cubicBezTo>
                  <a:pt x="8" y="126"/>
                  <a:pt x="8" y="126"/>
                  <a:pt x="8" y="126"/>
                </a:cubicBezTo>
                <a:cubicBezTo>
                  <a:pt x="8" y="126"/>
                  <a:pt x="58" y="115"/>
                  <a:pt x="62" y="92"/>
                </a:cubicBezTo>
                <a:cubicBezTo>
                  <a:pt x="66" y="71"/>
                  <a:pt x="25" y="51"/>
                  <a:pt x="25" y="51"/>
                </a:cubicBezTo>
                <a:cubicBezTo>
                  <a:pt x="35" y="8"/>
                  <a:pt x="35" y="8"/>
                  <a:pt x="35" y="8"/>
                </a:cubicBezTo>
                <a:cubicBezTo>
                  <a:pt x="35" y="8"/>
                  <a:pt x="37" y="3"/>
                  <a:pt x="43" y="1"/>
                </a:cubicBezTo>
                <a:cubicBezTo>
                  <a:pt x="47" y="0"/>
                  <a:pt x="52" y="3"/>
                  <a:pt x="52" y="3"/>
                </a:cubicBezTo>
                <a:cubicBezTo>
                  <a:pt x="171" y="75"/>
                  <a:pt x="171" y="75"/>
                  <a:pt x="171" y="75"/>
                </a:cubicBezTo>
                <a:cubicBezTo>
                  <a:pt x="171" y="75"/>
                  <a:pt x="179" y="80"/>
                  <a:pt x="179" y="88"/>
                </a:cubicBezTo>
                <a:cubicBezTo>
                  <a:pt x="179" y="93"/>
                  <a:pt x="171" y="96"/>
                  <a:pt x="171" y="96"/>
                </a:cubicBezTo>
                <a:cubicBezTo>
                  <a:pt x="10" y="167"/>
                  <a:pt x="10" y="167"/>
                  <a:pt x="10" y="167"/>
                </a:cubicBezTo>
                <a:cubicBezTo>
                  <a:pt x="10" y="167"/>
                  <a:pt x="5" y="167"/>
                  <a:pt x="3" y="165"/>
                </a:cubicBezTo>
                <a:close/>
                <a:moveTo>
                  <a:pt x="113" y="65"/>
                </a:moveTo>
                <a:cubicBezTo>
                  <a:pt x="106" y="65"/>
                  <a:pt x="100" y="69"/>
                  <a:pt x="100" y="74"/>
                </a:cubicBezTo>
                <a:cubicBezTo>
                  <a:pt x="100" y="80"/>
                  <a:pt x="106" y="84"/>
                  <a:pt x="113" y="84"/>
                </a:cubicBezTo>
                <a:cubicBezTo>
                  <a:pt x="120" y="84"/>
                  <a:pt x="126" y="80"/>
                  <a:pt x="126" y="74"/>
                </a:cubicBezTo>
                <a:cubicBezTo>
                  <a:pt x="126" y="69"/>
                  <a:pt x="120" y="65"/>
                  <a:pt x="113" y="65"/>
                </a:cubicBezTo>
                <a:close/>
              </a:path>
            </a:pathLst>
          </a:custGeom>
          <a:gradFill flip="none" rotWithShape="1">
            <a:gsLst>
              <a:gs pos="17000">
                <a:srgbClr val="00B0F0">
                  <a:shade val="30000"/>
                  <a:satMod val="115000"/>
                </a:srgbClr>
              </a:gs>
              <a:gs pos="56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0" scaled="1"/>
            <a:tileRect/>
          </a:gradFill>
          <a:ln w="3175" cap="flat" cmpd="sng" algn="ctr">
            <a:solidFill>
              <a:srgbClr val="FFFFFF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7" name="Freeform 17"/>
          <p:cNvSpPr>
            <a:spLocks/>
          </p:cNvSpPr>
          <p:nvPr/>
        </p:nvSpPr>
        <p:spPr bwMode="auto">
          <a:xfrm>
            <a:off x="4044950" y="2976563"/>
            <a:ext cx="1427164" cy="1404937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gradFill flip="none" rotWithShape="1">
            <a:gsLst>
              <a:gs pos="27000">
                <a:srgbClr val="FF7711"/>
              </a:gs>
              <a:gs pos="59000">
                <a:srgbClr val="FFAA01"/>
              </a:gs>
              <a:gs pos="100000">
                <a:srgbClr val="FECE02"/>
              </a:gs>
              <a:gs pos="0">
                <a:srgbClr val="C73E01"/>
              </a:gs>
              <a:gs pos="80000">
                <a:srgbClr val="FFC000"/>
              </a:gs>
            </a:gsLst>
            <a:lin ang="10800000" scaled="1"/>
            <a:tileRect/>
          </a:gradFill>
          <a:ln w="3175" cap="flat" cmpd="sng" algn="ctr">
            <a:solidFill>
              <a:srgbClr val="FFFFFF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8" name="Freeform 18"/>
          <p:cNvSpPr>
            <a:spLocks/>
          </p:cNvSpPr>
          <p:nvPr/>
        </p:nvSpPr>
        <p:spPr bwMode="auto">
          <a:xfrm>
            <a:off x="3159126" y="3105150"/>
            <a:ext cx="1247775" cy="1219200"/>
          </a:xfrm>
          <a:custGeom>
            <a:avLst/>
            <a:gdLst>
              <a:gd name="T0" fmla="*/ 127 w 127"/>
              <a:gd name="T1" fmla="*/ 64 h 124"/>
              <a:gd name="T2" fmla="*/ 117 w 127"/>
              <a:gd name="T3" fmla="*/ 76 h 124"/>
              <a:gd name="T4" fmla="*/ 8 w 127"/>
              <a:gd name="T5" fmla="*/ 124 h 124"/>
              <a:gd name="T6" fmla="*/ 2 w 127"/>
              <a:gd name="T7" fmla="*/ 123 h 124"/>
              <a:gd name="T8" fmla="*/ 1 w 127"/>
              <a:gd name="T9" fmla="*/ 118 h 124"/>
              <a:gd name="T10" fmla="*/ 6 w 127"/>
              <a:gd name="T11" fmla="*/ 94 h 124"/>
              <a:gd name="T12" fmla="*/ 39 w 127"/>
              <a:gd name="T13" fmla="*/ 62 h 124"/>
              <a:gd name="T14" fmla="*/ 19 w 127"/>
              <a:gd name="T15" fmla="*/ 38 h 124"/>
              <a:gd name="T16" fmla="*/ 26 w 127"/>
              <a:gd name="T17" fmla="*/ 6 h 124"/>
              <a:gd name="T18" fmla="*/ 32 w 127"/>
              <a:gd name="T19" fmla="*/ 1 h 124"/>
              <a:gd name="T20" fmla="*/ 39 w 127"/>
              <a:gd name="T21" fmla="*/ 2 h 124"/>
              <a:gd name="T22" fmla="*/ 121 w 127"/>
              <a:gd name="T23" fmla="*/ 52 h 124"/>
              <a:gd name="T24" fmla="*/ 127 w 127"/>
              <a:gd name="T25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gradFill flip="none" rotWithShape="1">
            <a:gsLst>
              <a:gs pos="17000">
                <a:srgbClr val="00B0F0">
                  <a:shade val="30000"/>
                  <a:satMod val="115000"/>
                </a:srgbClr>
              </a:gs>
              <a:gs pos="56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0" scaled="1"/>
            <a:tileRect/>
          </a:gradFill>
          <a:ln w="3175" cap="flat" cmpd="sng" algn="ctr">
            <a:solidFill>
              <a:srgbClr val="FFFFFF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9" name="Freeform 19"/>
          <p:cNvSpPr>
            <a:spLocks/>
          </p:cNvSpPr>
          <p:nvPr/>
        </p:nvSpPr>
        <p:spPr bwMode="auto">
          <a:xfrm>
            <a:off x="2463800" y="3213100"/>
            <a:ext cx="990600" cy="1003300"/>
          </a:xfrm>
          <a:custGeom>
            <a:avLst/>
            <a:gdLst>
              <a:gd name="T0" fmla="*/ 15 w 101"/>
              <a:gd name="T1" fmla="*/ 31 h 102"/>
              <a:gd name="T2" fmla="*/ 21 w 101"/>
              <a:gd name="T3" fmla="*/ 5 h 102"/>
              <a:gd name="T4" fmla="*/ 26 w 101"/>
              <a:gd name="T5" fmla="*/ 1 h 102"/>
              <a:gd name="T6" fmla="*/ 32 w 101"/>
              <a:gd name="T7" fmla="*/ 2 h 102"/>
              <a:gd name="T8" fmla="*/ 95 w 101"/>
              <a:gd name="T9" fmla="*/ 41 h 102"/>
              <a:gd name="T10" fmla="*/ 101 w 101"/>
              <a:gd name="T11" fmla="*/ 51 h 102"/>
              <a:gd name="T12" fmla="*/ 94 w 101"/>
              <a:gd name="T13" fmla="*/ 63 h 102"/>
              <a:gd name="T14" fmla="*/ 6 w 101"/>
              <a:gd name="T15" fmla="*/ 102 h 102"/>
              <a:gd name="T16" fmla="*/ 2 w 101"/>
              <a:gd name="T17" fmla="*/ 101 h 102"/>
              <a:gd name="T18" fmla="*/ 0 w 101"/>
              <a:gd name="T19" fmla="*/ 97 h 102"/>
              <a:gd name="T20" fmla="*/ 5 w 101"/>
              <a:gd name="T21" fmla="*/ 77 h 102"/>
              <a:gd name="T22" fmla="*/ 15 w 101"/>
              <a:gd name="T23" fmla="*/ 3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gradFill flip="none" rotWithShape="1">
            <a:gsLst>
              <a:gs pos="27000">
                <a:srgbClr val="FF7711"/>
              </a:gs>
              <a:gs pos="59000">
                <a:srgbClr val="FFAA01"/>
              </a:gs>
              <a:gs pos="100000">
                <a:srgbClr val="FECE02"/>
              </a:gs>
              <a:gs pos="0">
                <a:srgbClr val="C73E01"/>
              </a:gs>
              <a:gs pos="80000">
                <a:srgbClr val="FFC000"/>
              </a:gs>
            </a:gsLst>
            <a:lin ang="10800000" scaled="1"/>
            <a:tileRect/>
          </a:gradFill>
          <a:ln w="3175" cap="flat" cmpd="sng" algn="ctr">
            <a:solidFill>
              <a:srgbClr val="FFFFFF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30" name="组合 19"/>
          <p:cNvGrpSpPr>
            <a:grpSpLocks/>
          </p:cNvGrpSpPr>
          <p:nvPr/>
        </p:nvGrpSpPr>
        <p:grpSpPr bwMode="auto">
          <a:xfrm flipH="1">
            <a:off x="6292850" y="2657475"/>
            <a:ext cx="2457450" cy="752475"/>
            <a:chOff x="1579814" y="1583447"/>
            <a:chExt cx="2458346" cy="752172"/>
          </a:xfrm>
        </p:grpSpPr>
        <p:sp>
          <p:nvSpPr>
            <p:cNvPr id="31" name="任意多边形 30"/>
            <p:cNvSpPr/>
            <p:nvPr/>
          </p:nvSpPr>
          <p:spPr>
            <a:xfrm flipH="1">
              <a:off x="1581402" y="2059505"/>
              <a:ext cx="2456758" cy="276114"/>
            </a:xfrm>
            <a:custGeom>
              <a:avLst/>
              <a:gdLst>
                <a:gd name="connsiteX0" fmla="*/ 0 w 1600200"/>
                <a:gd name="connsiteY0" fmla="*/ 552450 h 552450"/>
                <a:gd name="connsiteX1" fmla="*/ 171450 w 1600200"/>
                <a:gd name="connsiteY1" fmla="*/ 0 h 552450"/>
                <a:gd name="connsiteX2" fmla="*/ 1600200 w 1600200"/>
                <a:gd name="connsiteY2" fmla="*/ 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0200" h="552450">
                  <a:moveTo>
                    <a:pt x="0" y="552450"/>
                  </a:moveTo>
                  <a:lnTo>
                    <a:pt x="171450" y="0"/>
                  </a:lnTo>
                  <a:lnTo>
                    <a:pt x="1600200" y="0"/>
                  </a:lnTo>
                </a:path>
              </a:pathLst>
            </a:custGeom>
            <a:noFill/>
            <a:ln w="19050" cap="flat" cmpd="sng" algn="ctr">
              <a:solidFill>
                <a:srgbClr val="000000">
                  <a:lumMod val="75000"/>
                  <a:lumOff val="25000"/>
                </a:srgbClr>
              </a:solidFill>
              <a:prstDash val="sysDot"/>
              <a:headEnd type="oval" w="med" len="med"/>
              <a:tailEnd type="triangle" w="med" len="me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32" name="组合 21"/>
            <p:cNvGrpSpPr>
              <a:grpSpLocks/>
            </p:cNvGrpSpPr>
            <p:nvPr/>
          </p:nvGrpSpPr>
          <p:grpSpPr bwMode="auto">
            <a:xfrm>
              <a:off x="1579814" y="1583447"/>
              <a:ext cx="2183608" cy="463363"/>
              <a:chOff x="-362770" y="3102960"/>
              <a:chExt cx="2183608" cy="463363"/>
            </a:xfrm>
          </p:grpSpPr>
          <p:sp>
            <p:nvSpPr>
              <p:cNvPr id="33" name="TextBox 11"/>
              <p:cNvSpPr txBox="1">
                <a:spLocks noChangeArrowheads="1"/>
              </p:cNvSpPr>
              <p:nvPr/>
            </p:nvSpPr>
            <p:spPr bwMode="auto">
              <a:xfrm>
                <a:off x="674245" y="3102960"/>
                <a:ext cx="1146593" cy="4633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4" name="TextBox 33"/>
              <p:cNvSpPr txBox="1">
                <a:spLocks noChangeArrowheads="1"/>
              </p:cNvSpPr>
              <p:nvPr/>
            </p:nvSpPr>
            <p:spPr bwMode="auto">
              <a:xfrm>
                <a:off x="-362770" y="3102960"/>
                <a:ext cx="1146593" cy="4633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35" name="组合 26"/>
          <p:cNvGrpSpPr>
            <a:grpSpLocks/>
          </p:cNvGrpSpPr>
          <p:nvPr/>
        </p:nvGrpSpPr>
        <p:grpSpPr bwMode="auto">
          <a:xfrm flipH="1">
            <a:off x="4379913" y="1981200"/>
            <a:ext cx="2184400" cy="463550"/>
            <a:chOff x="-362770" y="3102960"/>
            <a:chExt cx="2183514" cy="463550"/>
          </a:xfrm>
        </p:grpSpPr>
        <p:sp>
          <p:nvSpPr>
            <p:cNvPr id="36" name="TextBox 11"/>
            <p:cNvSpPr txBox="1">
              <a:spLocks noChangeArrowheads="1"/>
            </p:cNvSpPr>
            <p:nvPr/>
          </p:nvSpPr>
          <p:spPr bwMode="auto">
            <a:xfrm>
              <a:off x="675034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TextBox 11"/>
            <p:cNvSpPr txBox="1">
              <a:spLocks noChangeArrowheads="1"/>
            </p:cNvSpPr>
            <p:nvPr/>
          </p:nvSpPr>
          <p:spPr bwMode="auto">
            <a:xfrm>
              <a:off x="-362770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8" name="组合 29"/>
          <p:cNvGrpSpPr>
            <a:grpSpLocks/>
          </p:cNvGrpSpPr>
          <p:nvPr/>
        </p:nvGrpSpPr>
        <p:grpSpPr bwMode="auto">
          <a:xfrm>
            <a:off x="274638" y="2954338"/>
            <a:ext cx="2459037" cy="752475"/>
            <a:chOff x="1579814" y="1583447"/>
            <a:chExt cx="2458346" cy="752172"/>
          </a:xfrm>
        </p:grpSpPr>
        <p:sp>
          <p:nvSpPr>
            <p:cNvPr id="39" name="任意多边形 38"/>
            <p:cNvSpPr/>
            <p:nvPr/>
          </p:nvSpPr>
          <p:spPr>
            <a:xfrm flipH="1">
              <a:off x="1581401" y="2059505"/>
              <a:ext cx="2456759" cy="276114"/>
            </a:xfrm>
            <a:custGeom>
              <a:avLst/>
              <a:gdLst>
                <a:gd name="connsiteX0" fmla="*/ 0 w 1600200"/>
                <a:gd name="connsiteY0" fmla="*/ 552450 h 552450"/>
                <a:gd name="connsiteX1" fmla="*/ 171450 w 1600200"/>
                <a:gd name="connsiteY1" fmla="*/ 0 h 552450"/>
                <a:gd name="connsiteX2" fmla="*/ 1600200 w 1600200"/>
                <a:gd name="connsiteY2" fmla="*/ 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0200" h="552450">
                  <a:moveTo>
                    <a:pt x="0" y="552450"/>
                  </a:moveTo>
                  <a:lnTo>
                    <a:pt x="171450" y="0"/>
                  </a:lnTo>
                  <a:lnTo>
                    <a:pt x="1600200" y="0"/>
                  </a:lnTo>
                </a:path>
              </a:pathLst>
            </a:custGeom>
            <a:noFill/>
            <a:ln w="19050" cap="flat" cmpd="sng" algn="ctr">
              <a:solidFill>
                <a:srgbClr val="000000">
                  <a:lumMod val="75000"/>
                  <a:lumOff val="25000"/>
                </a:srgbClr>
              </a:solidFill>
              <a:prstDash val="sysDot"/>
              <a:headEnd type="oval" w="med" len="med"/>
              <a:tailEnd type="triangle" w="med" len="me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40" name="组合 31"/>
            <p:cNvGrpSpPr>
              <a:grpSpLocks/>
            </p:cNvGrpSpPr>
            <p:nvPr/>
          </p:nvGrpSpPr>
          <p:grpSpPr bwMode="auto">
            <a:xfrm>
              <a:off x="1579814" y="1583447"/>
              <a:ext cx="2183786" cy="463363"/>
              <a:chOff x="-362770" y="3102960"/>
              <a:chExt cx="2183786" cy="463363"/>
            </a:xfrm>
          </p:grpSpPr>
          <p:sp>
            <p:nvSpPr>
              <p:cNvPr id="41" name="TextBox 11"/>
              <p:cNvSpPr txBox="1">
                <a:spLocks noChangeArrowheads="1"/>
              </p:cNvSpPr>
              <p:nvPr/>
            </p:nvSpPr>
            <p:spPr bwMode="auto">
              <a:xfrm>
                <a:off x="675163" y="3102960"/>
                <a:ext cx="1145853" cy="4633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2" name="TextBox 11"/>
              <p:cNvSpPr txBox="1">
                <a:spLocks noChangeArrowheads="1"/>
              </p:cNvSpPr>
              <p:nvPr/>
            </p:nvSpPr>
            <p:spPr bwMode="auto">
              <a:xfrm>
                <a:off x="-362770" y="3102960"/>
                <a:ext cx="1145853" cy="4633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43" name="任意多边形 42"/>
          <p:cNvSpPr/>
          <p:nvPr/>
        </p:nvSpPr>
        <p:spPr>
          <a:xfrm>
            <a:off x="4759325" y="2459038"/>
            <a:ext cx="647700" cy="965200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9050" cap="flat" cmpd="sng" algn="ctr">
            <a:solidFill>
              <a:srgbClr val="000000">
                <a:lumMod val="75000"/>
                <a:lumOff val="25000"/>
              </a:srgbClr>
            </a:solidFill>
            <a:prstDash val="sysDot"/>
            <a:headEnd type="oval" w="med" len="med"/>
            <a:tailEnd type="triangle" w="med" len="me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4" name="任意多边形 43"/>
          <p:cNvSpPr/>
          <p:nvPr/>
        </p:nvSpPr>
        <p:spPr>
          <a:xfrm flipH="1">
            <a:off x="3109913" y="2452688"/>
            <a:ext cx="647700" cy="965200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9050" cap="flat" cmpd="sng" algn="ctr">
            <a:solidFill>
              <a:srgbClr val="000000">
                <a:lumMod val="75000"/>
                <a:lumOff val="25000"/>
              </a:srgbClr>
            </a:solidFill>
            <a:prstDash val="sysDot"/>
            <a:headEnd type="oval" w="med" len="med"/>
            <a:tailEnd type="triangle" w="med" len="me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45" name="组合 44"/>
          <p:cNvGrpSpPr>
            <a:grpSpLocks/>
          </p:cNvGrpSpPr>
          <p:nvPr/>
        </p:nvGrpSpPr>
        <p:grpSpPr bwMode="auto">
          <a:xfrm flipH="1">
            <a:off x="2017713" y="1995488"/>
            <a:ext cx="2184400" cy="463550"/>
            <a:chOff x="-362770" y="3102960"/>
            <a:chExt cx="2183514" cy="463550"/>
          </a:xfrm>
        </p:grpSpPr>
        <p:sp>
          <p:nvSpPr>
            <p:cNvPr id="46" name="TextBox 11"/>
            <p:cNvSpPr txBox="1">
              <a:spLocks noChangeArrowheads="1"/>
            </p:cNvSpPr>
            <p:nvPr/>
          </p:nvSpPr>
          <p:spPr bwMode="auto">
            <a:xfrm>
              <a:off x="675034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TextBox 11"/>
            <p:cNvSpPr txBox="1">
              <a:spLocks noChangeArrowheads="1"/>
            </p:cNvSpPr>
            <p:nvPr/>
          </p:nvSpPr>
          <p:spPr bwMode="auto">
            <a:xfrm>
              <a:off x="-362770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126847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椭圆 10"/>
          <p:cNvSpPr>
            <a:spLocks noChangeArrowheads="1"/>
          </p:cNvSpPr>
          <p:nvPr/>
        </p:nvSpPr>
        <p:spPr bwMode="auto">
          <a:xfrm>
            <a:off x="738957" y="3977911"/>
            <a:ext cx="7473677" cy="1470708"/>
          </a:xfrm>
          <a:prstGeom prst="ellipse">
            <a:avLst/>
          </a:prstGeom>
          <a:gradFill rotWithShape="1">
            <a:gsLst>
              <a:gs pos="0">
                <a:srgbClr val="000000">
                  <a:lumMod val="93000"/>
                  <a:lumOff val="7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grpSp>
        <p:nvGrpSpPr>
          <p:cNvPr id="27" name="组合 14"/>
          <p:cNvGrpSpPr>
            <a:grpSpLocks/>
          </p:cNvGrpSpPr>
          <p:nvPr/>
        </p:nvGrpSpPr>
        <p:grpSpPr bwMode="auto">
          <a:xfrm>
            <a:off x="2463800" y="2801938"/>
            <a:ext cx="4294188" cy="1638300"/>
            <a:chOff x="2814480" y="2658225"/>
            <a:chExt cx="3483445" cy="1329920"/>
          </a:xfrm>
        </p:grpSpPr>
        <p:sp>
          <p:nvSpPr>
            <p:cNvPr id="28" name="Freeform 16"/>
            <p:cNvSpPr>
              <a:spLocks noEditPoints="1"/>
            </p:cNvSpPr>
            <p:nvPr/>
          </p:nvSpPr>
          <p:spPr bwMode="auto">
            <a:xfrm>
              <a:off x="4869777" y="2658225"/>
              <a:ext cx="1428148" cy="1329920"/>
            </a:xfrm>
            <a:custGeom>
              <a:avLst/>
              <a:gdLst>
                <a:gd name="T0" fmla="*/ 3 w 179"/>
                <a:gd name="T1" fmla="*/ 165 h 167"/>
                <a:gd name="T2" fmla="*/ 0 w 179"/>
                <a:gd name="T3" fmla="*/ 158 h 167"/>
                <a:gd name="T4" fmla="*/ 8 w 179"/>
                <a:gd name="T5" fmla="*/ 126 h 167"/>
                <a:gd name="T6" fmla="*/ 62 w 179"/>
                <a:gd name="T7" fmla="*/ 92 h 167"/>
                <a:gd name="T8" fmla="*/ 25 w 179"/>
                <a:gd name="T9" fmla="*/ 51 h 167"/>
                <a:gd name="T10" fmla="*/ 35 w 179"/>
                <a:gd name="T11" fmla="*/ 8 h 167"/>
                <a:gd name="T12" fmla="*/ 43 w 179"/>
                <a:gd name="T13" fmla="*/ 1 h 167"/>
                <a:gd name="T14" fmla="*/ 52 w 179"/>
                <a:gd name="T15" fmla="*/ 3 h 167"/>
                <a:gd name="T16" fmla="*/ 171 w 179"/>
                <a:gd name="T17" fmla="*/ 75 h 167"/>
                <a:gd name="T18" fmla="*/ 179 w 179"/>
                <a:gd name="T19" fmla="*/ 88 h 167"/>
                <a:gd name="T20" fmla="*/ 171 w 179"/>
                <a:gd name="T21" fmla="*/ 96 h 167"/>
                <a:gd name="T22" fmla="*/ 10 w 179"/>
                <a:gd name="T23" fmla="*/ 167 h 167"/>
                <a:gd name="T24" fmla="*/ 3 w 179"/>
                <a:gd name="T25" fmla="*/ 165 h 167"/>
                <a:gd name="T26" fmla="*/ 113 w 179"/>
                <a:gd name="T27" fmla="*/ 65 h 167"/>
                <a:gd name="T28" fmla="*/ 100 w 179"/>
                <a:gd name="T29" fmla="*/ 74 h 167"/>
                <a:gd name="T30" fmla="*/ 113 w 179"/>
                <a:gd name="T31" fmla="*/ 84 h 167"/>
                <a:gd name="T32" fmla="*/ 126 w 179"/>
                <a:gd name="T33" fmla="*/ 74 h 167"/>
                <a:gd name="T34" fmla="*/ 113 w 179"/>
                <a:gd name="T35" fmla="*/ 65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79" h="167">
                  <a:moveTo>
                    <a:pt x="3" y="165"/>
                  </a:moveTo>
                  <a:cubicBezTo>
                    <a:pt x="0" y="162"/>
                    <a:pt x="0" y="158"/>
                    <a:pt x="0" y="158"/>
                  </a:cubicBezTo>
                  <a:cubicBezTo>
                    <a:pt x="8" y="126"/>
                    <a:pt x="8" y="126"/>
                    <a:pt x="8" y="126"/>
                  </a:cubicBezTo>
                  <a:cubicBezTo>
                    <a:pt x="8" y="126"/>
                    <a:pt x="58" y="115"/>
                    <a:pt x="62" y="92"/>
                  </a:cubicBezTo>
                  <a:cubicBezTo>
                    <a:pt x="66" y="71"/>
                    <a:pt x="25" y="51"/>
                    <a:pt x="25" y="51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7" y="3"/>
                    <a:pt x="43" y="1"/>
                  </a:cubicBezTo>
                  <a:cubicBezTo>
                    <a:pt x="47" y="0"/>
                    <a:pt x="52" y="3"/>
                    <a:pt x="52" y="3"/>
                  </a:cubicBezTo>
                  <a:cubicBezTo>
                    <a:pt x="171" y="75"/>
                    <a:pt x="171" y="75"/>
                    <a:pt x="171" y="75"/>
                  </a:cubicBezTo>
                  <a:cubicBezTo>
                    <a:pt x="171" y="75"/>
                    <a:pt x="179" y="80"/>
                    <a:pt x="179" y="88"/>
                  </a:cubicBezTo>
                  <a:cubicBezTo>
                    <a:pt x="179" y="93"/>
                    <a:pt x="171" y="96"/>
                    <a:pt x="171" y="96"/>
                  </a:cubicBezTo>
                  <a:cubicBezTo>
                    <a:pt x="10" y="167"/>
                    <a:pt x="10" y="167"/>
                    <a:pt x="10" y="167"/>
                  </a:cubicBezTo>
                  <a:cubicBezTo>
                    <a:pt x="10" y="167"/>
                    <a:pt x="5" y="167"/>
                    <a:pt x="3" y="165"/>
                  </a:cubicBezTo>
                  <a:close/>
                  <a:moveTo>
                    <a:pt x="113" y="65"/>
                  </a:moveTo>
                  <a:cubicBezTo>
                    <a:pt x="106" y="65"/>
                    <a:pt x="100" y="69"/>
                    <a:pt x="100" y="74"/>
                  </a:cubicBezTo>
                  <a:cubicBezTo>
                    <a:pt x="100" y="80"/>
                    <a:pt x="106" y="84"/>
                    <a:pt x="113" y="84"/>
                  </a:cubicBezTo>
                  <a:cubicBezTo>
                    <a:pt x="120" y="84"/>
                    <a:pt x="126" y="80"/>
                    <a:pt x="126" y="74"/>
                  </a:cubicBezTo>
                  <a:cubicBezTo>
                    <a:pt x="126" y="69"/>
                    <a:pt x="120" y="65"/>
                    <a:pt x="113" y="65"/>
                  </a:cubicBezTo>
                  <a:close/>
                </a:path>
              </a:pathLst>
            </a:custGeom>
            <a:gradFill flip="none" rotWithShape="1">
              <a:gsLst>
                <a:gs pos="27000">
                  <a:srgbClr val="FF7711"/>
                </a:gs>
                <a:gs pos="59000">
                  <a:srgbClr val="FFAA01"/>
                </a:gs>
                <a:gs pos="100000">
                  <a:srgbClr val="FECE02"/>
                </a:gs>
                <a:gs pos="0">
                  <a:srgbClr val="C73E01"/>
                </a:gs>
                <a:gs pos="80000">
                  <a:srgbClr val="FFC000"/>
                </a:gs>
              </a:gsLst>
              <a:lin ang="10800000" scaled="1"/>
              <a:tileRect/>
            </a:gradFill>
            <a:ln w="3175" cap="flat" cmpd="sng" algn="ctr">
              <a:solidFill>
                <a:srgbClr val="FFFFFF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29" name="Freeform 17"/>
            <p:cNvSpPr>
              <a:spLocks/>
            </p:cNvSpPr>
            <p:nvPr/>
          </p:nvSpPr>
          <p:spPr bwMode="auto">
            <a:xfrm>
              <a:off x="4097109" y="2799980"/>
              <a:ext cx="1157715" cy="1140483"/>
            </a:xfrm>
            <a:custGeom>
              <a:avLst/>
              <a:gdLst>
                <a:gd name="T0" fmla="*/ 145 w 145"/>
                <a:gd name="T1" fmla="*/ 74 h 143"/>
                <a:gd name="T2" fmla="*/ 133 w 145"/>
                <a:gd name="T3" fmla="*/ 88 h 143"/>
                <a:gd name="T4" fmla="*/ 8 w 145"/>
                <a:gd name="T5" fmla="*/ 143 h 143"/>
                <a:gd name="T6" fmla="*/ 2 w 145"/>
                <a:gd name="T7" fmla="*/ 141 h 143"/>
                <a:gd name="T8" fmla="*/ 0 w 145"/>
                <a:gd name="T9" fmla="*/ 135 h 143"/>
                <a:gd name="T10" fmla="*/ 6 w 145"/>
                <a:gd name="T11" fmla="*/ 108 h 143"/>
                <a:gd name="T12" fmla="*/ 50 w 145"/>
                <a:gd name="T13" fmla="*/ 73 h 143"/>
                <a:gd name="T14" fmla="*/ 21 w 145"/>
                <a:gd name="T15" fmla="*/ 44 h 143"/>
                <a:gd name="T16" fmla="*/ 29 w 145"/>
                <a:gd name="T17" fmla="*/ 8 h 143"/>
                <a:gd name="T18" fmla="*/ 36 w 145"/>
                <a:gd name="T19" fmla="*/ 1 h 143"/>
                <a:gd name="T20" fmla="*/ 44 w 145"/>
                <a:gd name="T21" fmla="*/ 3 h 143"/>
                <a:gd name="T22" fmla="*/ 138 w 145"/>
                <a:gd name="T23" fmla="*/ 61 h 143"/>
                <a:gd name="T24" fmla="*/ 145 w 145"/>
                <a:gd name="T25" fmla="*/ 7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45" h="143">
                  <a:moveTo>
                    <a:pt x="145" y="74"/>
                  </a:moveTo>
                  <a:cubicBezTo>
                    <a:pt x="145" y="82"/>
                    <a:pt x="133" y="88"/>
                    <a:pt x="133" y="88"/>
                  </a:cubicBezTo>
                  <a:cubicBezTo>
                    <a:pt x="8" y="143"/>
                    <a:pt x="8" y="143"/>
                    <a:pt x="8" y="143"/>
                  </a:cubicBezTo>
                  <a:cubicBezTo>
                    <a:pt x="8" y="143"/>
                    <a:pt x="4" y="143"/>
                    <a:pt x="2" y="141"/>
                  </a:cubicBezTo>
                  <a:cubicBezTo>
                    <a:pt x="0" y="139"/>
                    <a:pt x="0" y="135"/>
                    <a:pt x="0" y="135"/>
                  </a:cubicBezTo>
                  <a:cubicBezTo>
                    <a:pt x="6" y="108"/>
                    <a:pt x="6" y="108"/>
                    <a:pt x="6" y="108"/>
                  </a:cubicBezTo>
                  <a:cubicBezTo>
                    <a:pt x="6" y="108"/>
                    <a:pt x="50" y="92"/>
                    <a:pt x="50" y="73"/>
                  </a:cubicBezTo>
                  <a:cubicBezTo>
                    <a:pt x="49" y="57"/>
                    <a:pt x="21" y="44"/>
                    <a:pt x="21" y="44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1" y="3"/>
                    <a:pt x="36" y="1"/>
                  </a:cubicBezTo>
                  <a:cubicBezTo>
                    <a:pt x="40" y="0"/>
                    <a:pt x="44" y="3"/>
                    <a:pt x="44" y="3"/>
                  </a:cubicBezTo>
                  <a:cubicBezTo>
                    <a:pt x="138" y="61"/>
                    <a:pt x="138" y="61"/>
                    <a:pt x="138" y="61"/>
                  </a:cubicBezTo>
                  <a:cubicBezTo>
                    <a:pt x="138" y="61"/>
                    <a:pt x="145" y="65"/>
                    <a:pt x="145" y="74"/>
                  </a:cubicBezTo>
                  <a:close/>
                </a:path>
              </a:pathLst>
            </a:custGeom>
            <a:gradFill>
              <a:gsLst>
                <a:gs pos="18000">
                  <a:srgbClr val="119707"/>
                </a:gs>
                <a:gs pos="67000">
                  <a:srgbClr val="8AD53F"/>
                </a:gs>
                <a:gs pos="100000">
                  <a:srgbClr val="BCEB6F"/>
                </a:gs>
              </a:gsLst>
              <a:lin ang="0" scaled="1"/>
            </a:gradFill>
            <a:ln w="3175" cap="flat" cmpd="sng" algn="ctr">
              <a:solidFill>
                <a:srgbClr val="FFFFFF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0" name="Freeform 18"/>
            <p:cNvSpPr>
              <a:spLocks/>
            </p:cNvSpPr>
            <p:nvPr/>
          </p:nvSpPr>
          <p:spPr bwMode="auto">
            <a:xfrm>
              <a:off x="3378528" y="2904363"/>
              <a:ext cx="1012195" cy="989708"/>
            </a:xfrm>
            <a:custGeom>
              <a:avLst/>
              <a:gdLst>
                <a:gd name="T0" fmla="*/ 127 w 127"/>
                <a:gd name="T1" fmla="*/ 64 h 124"/>
                <a:gd name="T2" fmla="*/ 117 w 127"/>
                <a:gd name="T3" fmla="*/ 76 h 124"/>
                <a:gd name="T4" fmla="*/ 8 w 127"/>
                <a:gd name="T5" fmla="*/ 124 h 124"/>
                <a:gd name="T6" fmla="*/ 2 w 127"/>
                <a:gd name="T7" fmla="*/ 123 h 124"/>
                <a:gd name="T8" fmla="*/ 1 w 127"/>
                <a:gd name="T9" fmla="*/ 118 h 124"/>
                <a:gd name="T10" fmla="*/ 6 w 127"/>
                <a:gd name="T11" fmla="*/ 94 h 124"/>
                <a:gd name="T12" fmla="*/ 39 w 127"/>
                <a:gd name="T13" fmla="*/ 62 h 124"/>
                <a:gd name="T14" fmla="*/ 19 w 127"/>
                <a:gd name="T15" fmla="*/ 38 h 124"/>
                <a:gd name="T16" fmla="*/ 26 w 127"/>
                <a:gd name="T17" fmla="*/ 6 h 124"/>
                <a:gd name="T18" fmla="*/ 32 w 127"/>
                <a:gd name="T19" fmla="*/ 1 h 124"/>
                <a:gd name="T20" fmla="*/ 39 w 127"/>
                <a:gd name="T21" fmla="*/ 2 h 124"/>
                <a:gd name="T22" fmla="*/ 121 w 127"/>
                <a:gd name="T23" fmla="*/ 52 h 124"/>
                <a:gd name="T24" fmla="*/ 127 w 127"/>
                <a:gd name="T25" fmla="*/ 64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7" h="124">
                  <a:moveTo>
                    <a:pt x="127" y="64"/>
                  </a:moveTo>
                  <a:cubicBezTo>
                    <a:pt x="127" y="71"/>
                    <a:pt x="117" y="76"/>
                    <a:pt x="117" y="76"/>
                  </a:cubicBezTo>
                  <a:cubicBezTo>
                    <a:pt x="8" y="124"/>
                    <a:pt x="8" y="124"/>
                    <a:pt x="8" y="124"/>
                  </a:cubicBezTo>
                  <a:cubicBezTo>
                    <a:pt x="8" y="124"/>
                    <a:pt x="4" y="124"/>
                    <a:pt x="2" y="123"/>
                  </a:cubicBezTo>
                  <a:cubicBezTo>
                    <a:pt x="0" y="121"/>
                    <a:pt x="1" y="118"/>
                    <a:pt x="1" y="118"/>
                  </a:cubicBezTo>
                  <a:cubicBezTo>
                    <a:pt x="6" y="94"/>
                    <a:pt x="6" y="94"/>
                    <a:pt x="6" y="94"/>
                  </a:cubicBezTo>
                  <a:cubicBezTo>
                    <a:pt x="6" y="94"/>
                    <a:pt x="39" y="81"/>
                    <a:pt x="39" y="62"/>
                  </a:cubicBezTo>
                  <a:cubicBezTo>
                    <a:pt x="40" y="48"/>
                    <a:pt x="19" y="38"/>
                    <a:pt x="19" y="38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8" y="2"/>
                    <a:pt x="32" y="1"/>
                  </a:cubicBezTo>
                  <a:cubicBezTo>
                    <a:pt x="36" y="0"/>
                    <a:pt x="39" y="2"/>
                    <a:pt x="39" y="2"/>
                  </a:cubicBezTo>
                  <a:cubicBezTo>
                    <a:pt x="121" y="52"/>
                    <a:pt x="121" y="52"/>
                    <a:pt x="121" y="52"/>
                  </a:cubicBezTo>
                  <a:cubicBezTo>
                    <a:pt x="121" y="52"/>
                    <a:pt x="127" y="57"/>
                    <a:pt x="127" y="64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BE1247"/>
                </a:gs>
                <a:gs pos="27000">
                  <a:srgbClr val="D2144F"/>
                </a:gs>
                <a:gs pos="66000">
                  <a:srgbClr val="F87477"/>
                </a:gs>
                <a:gs pos="100000">
                  <a:srgbClr val="FA9496"/>
                </a:gs>
              </a:gsLst>
              <a:lin ang="0" scaled="1"/>
              <a:tileRect/>
            </a:gradFill>
            <a:ln w="3175" cap="flat" cmpd="sng" algn="ctr">
              <a:solidFill>
                <a:srgbClr val="FFFFFF"/>
              </a:solidFill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sp>
          <p:nvSpPr>
            <p:cNvPr id="31" name="Freeform 19"/>
            <p:cNvSpPr>
              <a:spLocks/>
            </p:cNvSpPr>
            <p:nvPr/>
          </p:nvSpPr>
          <p:spPr bwMode="auto">
            <a:xfrm>
              <a:off x="2814480" y="2991993"/>
              <a:ext cx="803575" cy="814447"/>
            </a:xfrm>
            <a:custGeom>
              <a:avLst/>
              <a:gdLst>
                <a:gd name="T0" fmla="*/ 15 w 101"/>
                <a:gd name="T1" fmla="*/ 31 h 102"/>
                <a:gd name="T2" fmla="*/ 21 w 101"/>
                <a:gd name="T3" fmla="*/ 5 h 102"/>
                <a:gd name="T4" fmla="*/ 26 w 101"/>
                <a:gd name="T5" fmla="*/ 1 h 102"/>
                <a:gd name="T6" fmla="*/ 32 w 101"/>
                <a:gd name="T7" fmla="*/ 2 h 102"/>
                <a:gd name="T8" fmla="*/ 95 w 101"/>
                <a:gd name="T9" fmla="*/ 41 h 102"/>
                <a:gd name="T10" fmla="*/ 101 w 101"/>
                <a:gd name="T11" fmla="*/ 51 h 102"/>
                <a:gd name="T12" fmla="*/ 94 w 101"/>
                <a:gd name="T13" fmla="*/ 63 h 102"/>
                <a:gd name="T14" fmla="*/ 6 w 101"/>
                <a:gd name="T15" fmla="*/ 102 h 102"/>
                <a:gd name="T16" fmla="*/ 2 w 101"/>
                <a:gd name="T17" fmla="*/ 101 h 102"/>
                <a:gd name="T18" fmla="*/ 0 w 101"/>
                <a:gd name="T19" fmla="*/ 97 h 102"/>
                <a:gd name="T20" fmla="*/ 5 w 101"/>
                <a:gd name="T21" fmla="*/ 77 h 102"/>
                <a:gd name="T22" fmla="*/ 15 w 101"/>
                <a:gd name="T23" fmla="*/ 31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01" h="102">
                  <a:moveTo>
                    <a:pt x="15" y="31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5"/>
                    <a:pt x="22" y="2"/>
                    <a:pt x="26" y="1"/>
                  </a:cubicBezTo>
                  <a:cubicBezTo>
                    <a:pt x="29" y="0"/>
                    <a:pt x="32" y="2"/>
                    <a:pt x="32" y="2"/>
                  </a:cubicBezTo>
                  <a:cubicBezTo>
                    <a:pt x="95" y="41"/>
                    <a:pt x="95" y="41"/>
                    <a:pt x="95" y="41"/>
                  </a:cubicBezTo>
                  <a:cubicBezTo>
                    <a:pt x="95" y="41"/>
                    <a:pt x="101" y="46"/>
                    <a:pt x="101" y="51"/>
                  </a:cubicBezTo>
                  <a:cubicBezTo>
                    <a:pt x="101" y="60"/>
                    <a:pt x="94" y="63"/>
                    <a:pt x="94" y="63"/>
                  </a:cubicBezTo>
                  <a:cubicBezTo>
                    <a:pt x="6" y="102"/>
                    <a:pt x="6" y="102"/>
                    <a:pt x="6" y="102"/>
                  </a:cubicBezTo>
                  <a:cubicBezTo>
                    <a:pt x="6" y="102"/>
                    <a:pt x="3" y="102"/>
                    <a:pt x="2" y="101"/>
                  </a:cubicBezTo>
                  <a:cubicBezTo>
                    <a:pt x="0" y="99"/>
                    <a:pt x="0" y="97"/>
                    <a:pt x="0" y="97"/>
                  </a:cubicBezTo>
                  <a:cubicBezTo>
                    <a:pt x="5" y="77"/>
                    <a:pt x="5" y="77"/>
                    <a:pt x="5" y="77"/>
                  </a:cubicBezTo>
                  <a:lnTo>
                    <a:pt x="15" y="31"/>
                  </a:lnTo>
                  <a:close/>
                </a:path>
              </a:pathLst>
            </a:custGeom>
            <a:gradFill flip="none" rotWithShape="1">
              <a:gsLst>
                <a:gs pos="17000">
                  <a:srgbClr val="00B0F0">
                    <a:shade val="30000"/>
                    <a:satMod val="115000"/>
                  </a:srgbClr>
                </a:gs>
                <a:gs pos="56000">
                  <a:srgbClr val="00B0F0">
                    <a:shade val="67500"/>
                    <a:satMod val="115000"/>
                  </a:srgbClr>
                </a:gs>
                <a:gs pos="100000">
                  <a:srgbClr val="00B0F0">
                    <a:shade val="100000"/>
                    <a:satMod val="115000"/>
                  </a:srgbClr>
                </a:gs>
              </a:gsLst>
              <a:lin ang="0" scaled="1"/>
              <a:tileRect/>
            </a:gradFill>
            <a:ln w="3175" cap="flat" cmpd="sng" algn="ctr">
              <a:solidFill>
                <a:srgbClr val="FFFFFF"/>
              </a:solidFill>
              <a:prstDash val="solid"/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</p:grpSp>
      <p:grpSp>
        <p:nvGrpSpPr>
          <p:cNvPr id="32" name="组合 19"/>
          <p:cNvGrpSpPr>
            <a:grpSpLocks/>
          </p:cNvGrpSpPr>
          <p:nvPr/>
        </p:nvGrpSpPr>
        <p:grpSpPr bwMode="auto">
          <a:xfrm flipH="1">
            <a:off x="6292850" y="2657475"/>
            <a:ext cx="2457450" cy="752475"/>
            <a:chOff x="1579814" y="1583447"/>
            <a:chExt cx="2458346" cy="752172"/>
          </a:xfrm>
        </p:grpSpPr>
        <p:sp>
          <p:nvSpPr>
            <p:cNvPr id="33" name="任意多边形 32"/>
            <p:cNvSpPr/>
            <p:nvPr/>
          </p:nvSpPr>
          <p:spPr>
            <a:xfrm flipH="1">
              <a:off x="1581402" y="2059505"/>
              <a:ext cx="2456758" cy="276114"/>
            </a:xfrm>
            <a:custGeom>
              <a:avLst/>
              <a:gdLst>
                <a:gd name="connsiteX0" fmla="*/ 0 w 1600200"/>
                <a:gd name="connsiteY0" fmla="*/ 552450 h 552450"/>
                <a:gd name="connsiteX1" fmla="*/ 171450 w 1600200"/>
                <a:gd name="connsiteY1" fmla="*/ 0 h 552450"/>
                <a:gd name="connsiteX2" fmla="*/ 1600200 w 1600200"/>
                <a:gd name="connsiteY2" fmla="*/ 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0200" h="552450">
                  <a:moveTo>
                    <a:pt x="0" y="552450"/>
                  </a:moveTo>
                  <a:lnTo>
                    <a:pt x="171450" y="0"/>
                  </a:lnTo>
                  <a:lnTo>
                    <a:pt x="1600200" y="0"/>
                  </a:lnTo>
                </a:path>
              </a:pathLst>
            </a:custGeom>
            <a:noFill/>
            <a:ln w="19050" cap="flat" cmpd="sng" algn="ctr">
              <a:solidFill>
                <a:srgbClr val="000000">
                  <a:lumMod val="75000"/>
                  <a:lumOff val="25000"/>
                </a:srgbClr>
              </a:solidFill>
              <a:prstDash val="sysDot"/>
              <a:headEnd type="oval" w="med" len="med"/>
              <a:tailEnd type="triangle" w="med" len="me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34" name="组合 21"/>
            <p:cNvGrpSpPr>
              <a:grpSpLocks/>
            </p:cNvGrpSpPr>
            <p:nvPr/>
          </p:nvGrpSpPr>
          <p:grpSpPr bwMode="auto">
            <a:xfrm>
              <a:off x="1579814" y="1583447"/>
              <a:ext cx="2183608" cy="463363"/>
              <a:chOff x="-362770" y="3102960"/>
              <a:chExt cx="2183608" cy="463363"/>
            </a:xfrm>
          </p:grpSpPr>
          <p:sp>
            <p:nvSpPr>
              <p:cNvPr id="35" name="TextBox 11"/>
              <p:cNvSpPr txBox="1">
                <a:spLocks noChangeArrowheads="1"/>
              </p:cNvSpPr>
              <p:nvPr/>
            </p:nvSpPr>
            <p:spPr bwMode="auto">
              <a:xfrm>
                <a:off x="674245" y="3102960"/>
                <a:ext cx="1146593" cy="4633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6" name="TextBox 35"/>
              <p:cNvSpPr txBox="1">
                <a:spLocks noChangeArrowheads="1"/>
              </p:cNvSpPr>
              <p:nvPr/>
            </p:nvSpPr>
            <p:spPr bwMode="auto">
              <a:xfrm>
                <a:off x="-362770" y="3102960"/>
                <a:ext cx="1146593" cy="4633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37" name="组合 26"/>
          <p:cNvGrpSpPr>
            <a:grpSpLocks/>
          </p:cNvGrpSpPr>
          <p:nvPr/>
        </p:nvGrpSpPr>
        <p:grpSpPr bwMode="auto">
          <a:xfrm flipH="1">
            <a:off x="4379913" y="1981200"/>
            <a:ext cx="2184400" cy="463550"/>
            <a:chOff x="-362770" y="3102960"/>
            <a:chExt cx="2183514" cy="463550"/>
          </a:xfrm>
        </p:grpSpPr>
        <p:sp>
          <p:nvSpPr>
            <p:cNvPr id="38" name="TextBox 11"/>
            <p:cNvSpPr txBox="1">
              <a:spLocks noChangeArrowheads="1"/>
            </p:cNvSpPr>
            <p:nvPr/>
          </p:nvSpPr>
          <p:spPr bwMode="auto">
            <a:xfrm>
              <a:off x="675034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9" name="TextBox 11"/>
            <p:cNvSpPr txBox="1">
              <a:spLocks noChangeArrowheads="1"/>
            </p:cNvSpPr>
            <p:nvPr/>
          </p:nvSpPr>
          <p:spPr bwMode="auto">
            <a:xfrm>
              <a:off x="-362770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0" name="组合 29"/>
          <p:cNvGrpSpPr>
            <a:grpSpLocks/>
          </p:cNvGrpSpPr>
          <p:nvPr/>
        </p:nvGrpSpPr>
        <p:grpSpPr bwMode="auto">
          <a:xfrm>
            <a:off x="274638" y="2954338"/>
            <a:ext cx="2459037" cy="752475"/>
            <a:chOff x="1579814" y="1583447"/>
            <a:chExt cx="2458346" cy="752172"/>
          </a:xfrm>
        </p:grpSpPr>
        <p:sp>
          <p:nvSpPr>
            <p:cNvPr id="41" name="任意多边形 40"/>
            <p:cNvSpPr/>
            <p:nvPr/>
          </p:nvSpPr>
          <p:spPr>
            <a:xfrm flipH="1">
              <a:off x="1581401" y="2059505"/>
              <a:ext cx="2456759" cy="276114"/>
            </a:xfrm>
            <a:custGeom>
              <a:avLst/>
              <a:gdLst>
                <a:gd name="connsiteX0" fmla="*/ 0 w 1600200"/>
                <a:gd name="connsiteY0" fmla="*/ 552450 h 552450"/>
                <a:gd name="connsiteX1" fmla="*/ 171450 w 1600200"/>
                <a:gd name="connsiteY1" fmla="*/ 0 h 552450"/>
                <a:gd name="connsiteX2" fmla="*/ 1600200 w 1600200"/>
                <a:gd name="connsiteY2" fmla="*/ 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0200" h="552450">
                  <a:moveTo>
                    <a:pt x="0" y="552450"/>
                  </a:moveTo>
                  <a:lnTo>
                    <a:pt x="171450" y="0"/>
                  </a:lnTo>
                  <a:lnTo>
                    <a:pt x="1600200" y="0"/>
                  </a:lnTo>
                </a:path>
              </a:pathLst>
            </a:custGeom>
            <a:noFill/>
            <a:ln w="19050" cap="flat" cmpd="sng" algn="ctr">
              <a:solidFill>
                <a:srgbClr val="000000">
                  <a:lumMod val="75000"/>
                  <a:lumOff val="25000"/>
                </a:srgbClr>
              </a:solidFill>
              <a:prstDash val="sysDot"/>
              <a:headEnd type="oval" w="med" len="med"/>
              <a:tailEnd type="triangle" w="med" len="me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42" name="组合 31"/>
            <p:cNvGrpSpPr>
              <a:grpSpLocks/>
            </p:cNvGrpSpPr>
            <p:nvPr/>
          </p:nvGrpSpPr>
          <p:grpSpPr bwMode="auto">
            <a:xfrm>
              <a:off x="1579814" y="1583447"/>
              <a:ext cx="2183786" cy="463363"/>
              <a:chOff x="-362770" y="3102960"/>
              <a:chExt cx="2183786" cy="463363"/>
            </a:xfrm>
          </p:grpSpPr>
          <p:sp>
            <p:nvSpPr>
              <p:cNvPr id="43" name="TextBox 11"/>
              <p:cNvSpPr txBox="1">
                <a:spLocks noChangeArrowheads="1"/>
              </p:cNvSpPr>
              <p:nvPr/>
            </p:nvSpPr>
            <p:spPr bwMode="auto">
              <a:xfrm>
                <a:off x="675163" y="3102960"/>
                <a:ext cx="1145853" cy="4633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4" name="TextBox 11"/>
              <p:cNvSpPr txBox="1">
                <a:spLocks noChangeArrowheads="1"/>
              </p:cNvSpPr>
              <p:nvPr/>
            </p:nvSpPr>
            <p:spPr bwMode="auto">
              <a:xfrm>
                <a:off x="-362770" y="3102960"/>
                <a:ext cx="1145853" cy="4633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45" name="任意多边形 44"/>
          <p:cNvSpPr/>
          <p:nvPr/>
        </p:nvSpPr>
        <p:spPr>
          <a:xfrm>
            <a:off x="4759325" y="2459038"/>
            <a:ext cx="647700" cy="965200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9050" cap="flat" cmpd="sng" algn="ctr">
            <a:solidFill>
              <a:srgbClr val="000000">
                <a:lumMod val="75000"/>
                <a:lumOff val="25000"/>
              </a:srgbClr>
            </a:solidFill>
            <a:prstDash val="sysDot"/>
            <a:headEnd type="oval" w="med" len="med"/>
            <a:tailEnd type="triangle" w="med" len="me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6" name="任意多边形 45"/>
          <p:cNvSpPr/>
          <p:nvPr/>
        </p:nvSpPr>
        <p:spPr>
          <a:xfrm flipH="1">
            <a:off x="3109913" y="2452688"/>
            <a:ext cx="647700" cy="965200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9050" cap="flat" cmpd="sng" algn="ctr">
            <a:solidFill>
              <a:srgbClr val="000000">
                <a:lumMod val="75000"/>
                <a:lumOff val="25000"/>
              </a:srgbClr>
            </a:solidFill>
            <a:prstDash val="sysDot"/>
            <a:headEnd type="oval" w="med" len="med"/>
            <a:tailEnd type="triangle" w="med" len="me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47" name="组合 44"/>
          <p:cNvGrpSpPr>
            <a:grpSpLocks/>
          </p:cNvGrpSpPr>
          <p:nvPr/>
        </p:nvGrpSpPr>
        <p:grpSpPr bwMode="auto">
          <a:xfrm flipH="1">
            <a:off x="2017713" y="1995488"/>
            <a:ext cx="2184400" cy="463550"/>
            <a:chOff x="-362770" y="3102960"/>
            <a:chExt cx="2183514" cy="463550"/>
          </a:xfrm>
        </p:grpSpPr>
        <p:sp>
          <p:nvSpPr>
            <p:cNvPr id="48" name="TextBox 11"/>
            <p:cNvSpPr txBox="1">
              <a:spLocks noChangeArrowheads="1"/>
            </p:cNvSpPr>
            <p:nvPr/>
          </p:nvSpPr>
          <p:spPr bwMode="auto">
            <a:xfrm>
              <a:off x="675034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TextBox 11"/>
            <p:cNvSpPr txBox="1">
              <a:spLocks noChangeArrowheads="1"/>
            </p:cNvSpPr>
            <p:nvPr/>
          </p:nvSpPr>
          <p:spPr bwMode="auto">
            <a:xfrm>
              <a:off x="-362770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2649656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椭圆 10"/>
          <p:cNvSpPr>
            <a:spLocks noChangeArrowheads="1"/>
          </p:cNvSpPr>
          <p:nvPr/>
        </p:nvSpPr>
        <p:spPr bwMode="auto">
          <a:xfrm>
            <a:off x="738957" y="3977911"/>
            <a:ext cx="7473677" cy="1470708"/>
          </a:xfrm>
          <a:prstGeom prst="ellipse">
            <a:avLst/>
          </a:prstGeom>
          <a:gradFill rotWithShape="1">
            <a:gsLst>
              <a:gs pos="0">
                <a:srgbClr val="000000">
                  <a:lumMod val="93000"/>
                  <a:lumOff val="7000"/>
                </a:srgbClr>
              </a:gs>
              <a:gs pos="100000">
                <a:srgbClr val="FFFFFF">
                  <a:alpha val="0"/>
                </a:srgbClr>
              </a:gs>
            </a:gsLst>
            <a:path path="shape">
              <a:fillToRect l="50000" t="50000" r="50000" b="50000"/>
            </a:path>
          </a:gradFill>
          <a:ln>
            <a:noFill/>
          </a:ln>
          <a:effectLst>
            <a:glow rad="127000">
              <a:srgbClr val="F79524">
                <a:alpha val="0"/>
              </a:srgbClr>
            </a:glow>
            <a:outerShdw dist="107763" dir="2700000" algn="ctr" rotWithShape="0">
              <a:srgbClr val="535455"/>
            </a:outerShdw>
            <a:softEdge rad="368300"/>
          </a:effectLst>
          <a:extLst/>
        </p:spPr>
        <p:txBody>
          <a:bodyPr wrap="none" lIns="92075" tIns="46038" rIns="92075" bIns="46038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zh-CN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ea typeface="宋体" pitchFamily="2" charset="-122"/>
            </a:endParaRPr>
          </a:p>
        </p:txBody>
      </p:sp>
      <p:sp>
        <p:nvSpPr>
          <p:cNvPr id="26" name="Freeform 16"/>
          <p:cNvSpPr>
            <a:spLocks noEditPoints="1"/>
          </p:cNvSpPr>
          <p:nvPr/>
        </p:nvSpPr>
        <p:spPr bwMode="auto">
          <a:xfrm>
            <a:off x="4997450" y="2801938"/>
            <a:ext cx="1760538" cy="1638300"/>
          </a:xfrm>
          <a:custGeom>
            <a:avLst/>
            <a:gdLst>
              <a:gd name="T0" fmla="*/ 3 w 179"/>
              <a:gd name="T1" fmla="*/ 165 h 167"/>
              <a:gd name="T2" fmla="*/ 0 w 179"/>
              <a:gd name="T3" fmla="*/ 158 h 167"/>
              <a:gd name="T4" fmla="*/ 8 w 179"/>
              <a:gd name="T5" fmla="*/ 126 h 167"/>
              <a:gd name="T6" fmla="*/ 62 w 179"/>
              <a:gd name="T7" fmla="*/ 92 h 167"/>
              <a:gd name="T8" fmla="*/ 25 w 179"/>
              <a:gd name="T9" fmla="*/ 51 h 167"/>
              <a:gd name="T10" fmla="*/ 35 w 179"/>
              <a:gd name="T11" fmla="*/ 8 h 167"/>
              <a:gd name="T12" fmla="*/ 43 w 179"/>
              <a:gd name="T13" fmla="*/ 1 h 167"/>
              <a:gd name="T14" fmla="*/ 52 w 179"/>
              <a:gd name="T15" fmla="*/ 3 h 167"/>
              <a:gd name="T16" fmla="*/ 171 w 179"/>
              <a:gd name="T17" fmla="*/ 75 h 167"/>
              <a:gd name="T18" fmla="*/ 179 w 179"/>
              <a:gd name="T19" fmla="*/ 88 h 167"/>
              <a:gd name="T20" fmla="*/ 171 w 179"/>
              <a:gd name="T21" fmla="*/ 96 h 167"/>
              <a:gd name="T22" fmla="*/ 10 w 179"/>
              <a:gd name="T23" fmla="*/ 167 h 167"/>
              <a:gd name="T24" fmla="*/ 3 w 179"/>
              <a:gd name="T25" fmla="*/ 165 h 167"/>
              <a:gd name="T26" fmla="*/ 113 w 179"/>
              <a:gd name="T27" fmla="*/ 65 h 167"/>
              <a:gd name="T28" fmla="*/ 100 w 179"/>
              <a:gd name="T29" fmla="*/ 74 h 167"/>
              <a:gd name="T30" fmla="*/ 113 w 179"/>
              <a:gd name="T31" fmla="*/ 84 h 167"/>
              <a:gd name="T32" fmla="*/ 126 w 179"/>
              <a:gd name="T33" fmla="*/ 74 h 167"/>
              <a:gd name="T34" fmla="*/ 113 w 179"/>
              <a:gd name="T35" fmla="*/ 65 h 1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179" h="167">
                <a:moveTo>
                  <a:pt x="3" y="165"/>
                </a:moveTo>
                <a:cubicBezTo>
                  <a:pt x="0" y="162"/>
                  <a:pt x="0" y="158"/>
                  <a:pt x="0" y="158"/>
                </a:cubicBezTo>
                <a:cubicBezTo>
                  <a:pt x="8" y="126"/>
                  <a:pt x="8" y="126"/>
                  <a:pt x="8" y="126"/>
                </a:cubicBezTo>
                <a:cubicBezTo>
                  <a:pt x="8" y="126"/>
                  <a:pt x="58" y="115"/>
                  <a:pt x="62" y="92"/>
                </a:cubicBezTo>
                <a:cubicBezTo>
                  <a:pt x="66" y="71"/>
                  <a:pt x="25" y="51"/>
                  <a:pt x="25" y="51"/>
                </a:cubicBezTo>
                <a:cubicBezTo>
                  <a:pt x="35" y="8"/>
                  <a:pt x="35" y="8"/>
                  <a:pt x="35" y="8"/>
                </a:cubicBezTo>
                <a:cubicBezTo>
                  <a:pt x="35" y="8"/>
                  <a:pt x="37" y="3"/>
                  <a:pt x="43" y="1"/>
                </a:cubicBezTo>
                <a:cubicBezTo>
                  <a:pt x="47" y="0"/>
                  <a:pt x="52" y="3"/>
                  <a:pt x="52" y="3"/>
                </a:cubicBezTo>
                <a:cubicBezTo>
                  <a:pt x="171" y="75"/>
                  <a:pt x="171" y="75"/>
                  <a:pt x="171" y="75"/>
                </a:cubicBezTo>
                <a:cubicBezTo>
                  <a:pt x="171" y="75"/>
                  <a:pt x="179" y="80"/>
                  <a:pt x="179" y="88"/>
                </a:cubicBezTo>
                <a:cubicBezTo>
                  <a:pt x="179" y="93"/>
                  <a:pt x="171" y="96"/>
                  <a:pt x="171" y="96"/>
                </a:cubicBezTo>
                <a:cubicBezTo>
                  <a:pt x="10" y="167"/>
                  <a:pt x="10" y="167"/>
                  <a:pt x="10" y="167"/>
                </a:cubicBezTo>
                <a:cubicBezTo>
                  <a:pt x="10" y="167"/>
                  <a:pt x="5" y="167"/>
                  <a:pt x="3" y="165"/>
                </a:cubicBezTo>
                <a:close/>
                <a:moveTo>
                  <a:pt x="113" y="65"/>
                </a:moveTo>
                <a:cubicBezTo>
                  <a:pt x="106" y="65"/>
                  <a:pt x="100" y="69"/>
                  <a:pt x="100" y="74"/>
                </a:cubicBezTo>
                <a:cubicBezTo>
                  <a:pt x="100" y="80"/>
                  <a:pt x="106" y="84"/>
                  <a:pt x="113" y="84"/>
                </a:cubicBezTo>
                <a:cubicBezTo>
                  <a:pt x="120" y="84"/>
                  <a:pt x="126" y="80"/>
                  <a:pt x="126" y="74"/>
                </a:cubicBezTo>
                <a:cubicBezTo>
                  <a:pt x="126" y="69"/>
                  <a:pt x="120" y="65"/>
                  <a:pt x="113" y="65"/>
                </a:cubicBezTo>
                <a:close/>
              </a:path>
            </a:pathLst>
          </a:custGeom>
          <a:gradFill>
            <a:gsLst>
              <a:gs pos="18000">
                <a:srgbClr val="119707"/>
              </a:gs>
              <a:gs pos="67000">
                <a:srgbClr val="8AD53F"/>
              </a:gs>
              <a:gs pos="100000">
                <a:srgbClr val="BCEB6F"/>
              </a:gs>
            </a:gsLst>
            <a:lin ang="0" scaled="1"/>
          </a:gradFill>
          <a:ln w="3175" cap="flat" cmpd="sng" algn="ctr">
            <a:solidFill>
              <a:srgbClr val="FFFFFF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7" name="Freeform 17"/>
          <p:cNvSpPr>
            <a:spLocks/>
          </p:cNvSpPr>
          <p:nvPr/>
        </p:nvSpPr>
        <p:spPr bwMode="auto">
          <a:xfrm>
            <a:off x="4044950" y="2976563"/>
            <a:ext cx="1427164" cy="1404937"/>
          </a:xfrm>
          <a:custGeom>
            <a:avLst/>
            <a:gdLst>
              <a:gd name="T0" fmla="*/ 145 w 145"/>
              <a:gd name="T1" fmla="*/ 74 h 143"/>
              <a:gd name="T2" fmla="*/ 133 w 145"/>
              <a:gd name="T3" fmla="*/ 88 h 143"/>
              <a:gd name="T4" fmla="*/ 8 w 145"/>
              <a:gd name="T5" fmla="*/ 143 h 143"/>
              <a:gd name="T6" fmla="*/ 2 w 145"/>
              <a:gd name="T7" fmla="*/ 141 h 143"/>
              <a:gd name="T8" fmla="*/ 0 w 145"/>
              <a:gd name="T9" fmla="*/ 135 h 143"/>
              <a:gd name="T10" fmla="*/ 6 w 145"/>
              <a:gd name="T11" fmla="*/ 108 h 143"/>
              <a:gd name="T12" fmla="*/ 50 w 145"/>
              <a:gd name="T13" fmla="*/ 73 h 143"/>
              <a:gd name="T14" fmla="*/ 21 w 145"/>
              <a:gd name="T15" fmla="*/ 44 h 143"/>
              <a:gd name="T16" fmla="*/ 29 w 145"/>
              <a:gd name="T17" fmla="*/ 8 h 143"/>
              <a:gd name="T18" fmla="*/ 36 w 145"/>
              <a:gd name="T19" fmla="*/ 1 h 143"/>
              <a:gd name="T20" fmla="*/ 44 w 145"/>
              <a:gd name="T21" fmla="*/ 3 h 143"/>
              <a:gd name="T22" fmla="*/ 138 w 145"/>
              <a:gd name="T23" fmla="*/ 61 h 143"/>
              <a:gd name="T24" fmla="*/ 145 w 145"/>
              <a:gd name="T25" fmla="*/ 74 h 1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45" h="143">
                <a:moveTo>
                  <a:pt x="145" y="74"/>
                </a:moveTo>
                <a:cubicBezTo>
                  <a:pt x="145" y="82"/>
                  <a:pt x="133" y="88"/>
                  <a:pt x="133" y="88"/>
                </a:cubicBezTo>
                <a:cubicBezTo>
                  <a:pt x="8" y="143"/>
                  <a:pt x="8" y="143"/>
                  <a:pt x="8" y="143"/>
                </a:cubicBezTo>
                <a:cubicBezTo>
                  <a:pt x="8" y="143"/>
                  <a:pt x="4" y="143"/>
                  <a:pt x="2" y="141"/>
                </a:cubicBezTo>
                <a:cubicBezTo>
                  <a:pt x="0" y="139"/>
                  <a:pt x="0" y="135"/>
                  <a:pt x="0" y="135"/>
                </a:cubicBezTo>
                <a:cubicBezTo>
                  <a:pt x="6" y="108"/>
                  <a:pt x="6" y="108"/>
                  <a:pt x="6" y="108"/>
                </a:cubicBezTo>
                <a:cubicBezTo>
                  <a:pt x="6" y="108"/>
                  <a:pt x="50" y="92"/>
                  <a:pt x="50" y="73"/>
                </a:cubicBezTo>
                <a:cubicBezTo>
                  <a:pt x="49" y="57"/>
                  <a:pt x="21" y="44"/>
                  <a:pt x="21" y="44"/>
                </a:cubicBezTo>
                <a:cubicBezTo>
                  <a:pt x="29" y="8"/>
                  <a:pt x="29" y="8"/>
                  <a:pt x="29" y="8"/>
                </a:cubicBezTo>
                <a:cubicBezTo>
                  <a:pt x="29" y="8"/>
                  <a:pt x="31" y="3"/>
                  <a:pt x="36" y="1"/>
                </a:cubicBezTo>
                <a:cubicBezTo>
                  <a:pt x="40" y="0"/>
                  <a:pt x="44" y="3"/>
                  <a:pt x="44" y="3"/>
                </a:cubicBezTo>
                <a:cubicBezTo>
                  <a:pt x="138" y="61"/>
                  <a:pt x="138" y="61"/>
                  <a:pt x="138" y="61"/>
                </a:cubicBezTo>
                <a:cubicBezTo>
                  <a:pt x="138" y="61"/>
                  <a:pt x="145" y="65"/>
                  <a:pt x="145" y="74"/>
                </a:cubicBezTo>
                <a:close/>
              </a:path>
            </a:pathLst>
          </a:custGeom>
          <a:gradFill flip="none" rotWithShape="1">
            <a:gsLst>
              <a:gs pos="27000">
                <a:srgbClr val="FF7711"/>
              </a:gs>
              <a:gs pos="59000">
                <a:srgbClr val="FFAA01"/>
              </a:gs>
              <a:gs pos="100000">
                <a:srgbClr val="FECE02"/>
              </a:gs>
              <a:gs pos="0">
                <a:srgbClr val="C73E01"/>
              </a:gs>
              <a:gs pos="80000">
                <a:srgbClr val="FFC000"/>
              </a:gs>
            </a:gsLst>
            <a:lin ang="10800000" scaled="1"/>
            <a:tileRect/>
          </a:gradFill>
          <a:ln w="3175" cap="flat" cmpd="sng" algn="ctr">
            <a:solidFill>
              <a:srgbClr val="FFFFFF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8" name="Freeform 18"/>
          <p:cNvSpPr>
            <a:spLocks/>
          </p:cNvSpPr>
          <p:nvPr/>
        </p:nvSpPr>
        <p:spPr bwMode="auto">
          <a:xfrm>
            <a:off x="3159126" y="3105150"/>
            <a:ext cx="1247775" cy="1219200"/>
          </a:xfrm>
          <a:custGeom>
            <a:avLst/>
            <a:gdLst>
              <a:gd name="T0" fmla="*/ 127 w 127"/>
              <a:gd name="T1" fmla="*/ 64 h 124"/>
              <a:gd name="T2" fmla="*/ 117 w 127"/>
              <a:gd name="T3" fmla="*/ 76 h 124"/>
              <a:gd name="T4" fmla="*/ 8 w 127"/>
              <a:gd name="T5" fmla="*/ 124 h 124"/>
              <a:gd name="T6" fmla="*/ 2 w 127"/>
              <a:gd name="T7" fmla="*/ 123 h 124"/>
              <a:gd name="T8" fmla="*/ 1 w 127"/>
              <a:gd name="T9" fmla="*/ 118 h 124"/>
              <a:gd name="T10" fmla="*/ 6 w 127"/>
              <a:gd name="T11" fmla="*/ 94 h 124"/>
              <a:gd name="T12" fmla="*/ 39 w 127"/>
              <a:gd name="T13" fmla="*/ 62 h 124"/>
              <a:gd name="T14" fmla="*/ 19 w 127"/>
              <a:gd name="T15" fmla="*/ 38 h 124"/>
              <a:gd name="T16" fmla="*/ 26 w 127"/>
              <a:gd name="T17" fmla="*/ 6 h 124"/>
              <a:gd name="T18" fmla="*/ 32 w 127"/>
              <a:gd name="T19" fmla="*/ 1 h 124"/>
              <a:gd name="T20" fmla="*/ 39 w 127"/>
              <a:gd name="T21" fmla="*/ 2 h 124"/>
              <a:gd name="T22" fmla="*/ 121 w 127"/>
              <a:gd name="T23" fmla="*/ 52 h 124"/>
              <a:gd name="T24" fmla="*/ 127 w 127"/>
              <a:gd name="T25" fmla="*/ 64 h 12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7" h="124">
                <a:moveTo>
                  <a:pt x="127" y="64"/>
                </a:moveTo>
                <a:cubicBezTo>
                  <a:pt x="127" y="71"/>
                  <a:pt x="117" y="76"/>
                  <a:pt x="117" y="76"/>
                </a:cubicBezTo>
                <a:cubicBezTo>
                  <a:pt x="8" y="124"/>
                  <a:pt x="8" y="124"/>
                  <a:pt x="8" y="124"/>
                </a:cubicBezTo>
                <a:cubicBezTo>
                  <a:pt x="8" y="124"/>
                  <a:pt x="4" y="124"/>
                  <a:pt x="2" y="123"/>
                </a:cubicBezTo>
                <a:cubicBezTo>
                  <a:pt x="0" y="121"/>
                  <a:pt x="1" y="118"/>
                  <a:pt x="1" y="118"/>
                </a:cubicBezTo>
                <a:cubicBezTo>
                  <a:pt x="6" y="94"/>
                  <a:pt x="6" y="94"/>
                  <a:pt x="6" y="94"/>
                </a:cubicBezTo>
                <a:cubicBezTo>
                  <a:pt x="6" y="94"/>
                  <a:pt x="39" y="81"/>
                  <a:pt x="39" y="62"/>
                </a:cubicBezTo>
                <a:cubicBezTo>
                  <a:pt x="40" y="48"/>
                  <a:pt x="19" y="38"/>
                  <a:pt x="19" y="38"/>
                </a:cubicBezTo>
                <a:cubicBezTo>
                  <a:pt x="26" y="6"/>
                  <a:pt x="26" y="6"/>
                  <a:pt x="26" y="6"/>
                </a:cubicBezTo>
                <a:cubicBezTo>
                  <a:pt x="26" y="6"/>
                  <a:pt x="28" y="2"/>
                  <a:pt x="32" y="1"/>
                </a:cubicBezTo>
                <a:cubicBezTo>
                  <a:pt x="36" y="0"/>
                  <a:pt x="39" y="2"/>
                  <a:pt x="39" y="2"/>
                </a:cubicBezTo>
                <a:cubicBezTo>
                  <a:pt x="121" y="52"/>
                  <a:pt x="121" y="52"/>
                  <a:pt x="121" y="52"/>
                </a:cubicBezTo>
                <a:cubicBezTo>
                  <a:pt x="121" y="52"/>
                  <a:pt x="127" y="57"/>
                  <a:pt x="127" y="64"/>
                </a:cubicBezTo>
                <a:close/>
              </a:path>
            </a:pathLst>
          </a:custGeom>
          <a:gradFill flip="none" rotWithShape="1">
            <a:gsLst>
              <a:gs pos="17000">
                <a:srgbClr val="00B0F0">
                  <a:shade val="30000"/>
                  <a:satMod val="115000"/>
                </a:srgbClr>
              </a:gs>
              <a:gs pos="56000">
                <a:srgbClr val="00B0F0">
                  <a:shade val="67500"/>
                  <a:satMod val="115000"/>
                </a:srgbClr>
              </a:gs>
              <a:gs pos="100000">
                <a:srgbClr val="00B0F0">
                  <a:shade val="100000"/>
                  <a:satMod val="115000"/>
                </a:srgbClr>
              </a:gs>
            </a:gsLst>
            <a:lin ang="0" scaled="1"/>
            <a:tileRect/>
          </a:gradFill>
          <a:ln w="3175" cap="flat" cmpd="sng" algn="ctr">
            <a:solidFill>
              <a:srgbClr val="FFFFFF"/>
            </a:solidFill>
            <a:prstDash val="solid"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29" name="Freeform 19"/>
          <p:cNvSpPr>
            <a:spLocks/>
          </p:cNvSpPr>
          <p:nvPr/>
        </p:nvSpPr>
        <p:spPr bwMode="auto">
          <a:xfrm>
            <a:off x="2463800" y="3213100"/>
            <a:ext cx="990600" cy="1003300"/>
          </a:xfrm>
          <a:custGeom>
            <a:avLst/>
            <a:gdLst>
              <a:gd name="T0" fmla="*/ 15 w 101"/>
              <a:gd name="T1" fmla="*/ 31 h 102"/>
              <a:gd name="T2" fmla="*/ 21 w 101"/>
              <a:gd name="T3" fmla="*/ 5 h 102"/>
              <a:gd name="T4" fmla="*/ 26 w 101"/>
              <a:gd name="T5" fmla="*/ 1 h 102"/>
              <a:gd name="T6" fmla="*/ 32 w 101"/>
              <a:gd name="T7" fmla="*/ 2 h 102"/>
              <a:gd name="T8" fmla="*/ 95 w 101"/>
              <a:gd name="T9" fmla="*/ 41 h 102"/>
              <a:gd name="T10" fmla="*/ 101 w 101"/>
              <a:gd name="T11" fmla="*/ 51 h 102"/>
              <a:gd name="T12" fmla="*/ 94 w 101"/>
              <a:gd name="T13" fmla="*/ 63 h 102"/>
              <a:gd name="T14" fmla="*/ 6 w 101"/>
              <a:gd name="T15" fmla="*/ 102 h 102"/>
              <a:gd name="T16" fmla="*/ 2 w 101"/>
              <a:gd name="T17" fmla="*/ 101 h 102"/>
              <a:gd name="T18" fmla="*/ 0 w 101"/>
              <a:gd name="T19" fmla="*/ 97 h 102"/>
              <a:gd name="T20" fmla="*/ 5 w 101"/>
              <a:gd name="T21" fmla="*/ 77 h 102"/>
              <a:gd name="T22" fmla="*/ 15 w 101"/>
              <a:gd name="T23" fmla="*/ 31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101" h="102">
                <a:moveTo>
                  <a:pt x="15" y="31"/>
                </a:moveTo>
                <a:cubicBezTo>
                  <a:pt x="21" y="5"/>
                  <a:pt x="21" y="5"/>
                  <a:pt x="21" y="5"/>
                </a:cubicBezTo>
                <a:cubicBezTo>
                  <a:pt x="21" y="5"/>
                  <a:pt x="22" y="2"/>
                  <a:pt x="26" y="1"/>
                </a:cubicBezTo>
                <a:cubicBezTo>
                  <a:pt x="29" y="0"/>
                  <a:pt x="32" y="2"/>
                  <a:pt x="32" y="2"/>
                </a:cubicBezTo>
                <a:cubicBezTo>
                  <a:pt x="95" y="41"/>
                  <a:pt x="95" y="41"/>
                  <a:pt x="95" y="41"/>
                </a:cubicBezTo>
                <a:cubicBezTo>
                  <a:pt x="95" y="41"/>
                  <a:pt x="101" y="46"/>
                  <a:pt x="101" y="51"/>
                </a:cubicBezTo>
                <a:cubicBezTo>
                  <a:pt x="101" y="60"/>
                  <a:pt x="94" y="63"/>
                  <a:pt x="94" y="63"/>
                </a:cubicBezTo>
                <a:cubicBezTo>
                  <a:pt x="6" y="102"/>
                  <a:pt x="6" y="102"/>
                  <a:pt x="6" y="102"/>
                </a:cubicBezTo>
                <a:cubicBezTo>
                  <a:pt x="6" y="102"/>
                  <a:pt x="3" y="102"/>
                  <a:pt x="2" y="101"/>
                </a:cubicBezTo>
                <a:cubicBezTo>
                  <a:pt x="0" y="99"/>
                  <a:pt x="0" y="97"/>
                  <a:pt x="0" y="97"/>
                </a:cubicBezTo>
                <a:cubicBezTo>
                  <a:pt x="5" y="77"/>
                  <a:pt x="5" y="77"/>
                  <a:pt x="5" y="77"/>
                </a:cubicBezTo>
                <a:lnTo>
                  <a:pt x="15" y="31"/>
                </a:lnTo>
                <a:close/>
              </a:path>
            </a:pathLst>
          </a:custGeom>
          <a:gradFill flip="none" rotWithShape="1">
            <a:gsLst>
              <a:gs pos="0">
                <a:srgbClr val="BE1247"/>
              </a:gs>
              <a:gs pos="27000">
                <a:srgbClr val="D2144F"/>
              </a:gs>
              <a:gs pos="66000">
                <a:srgbClr val="F87477"/>
              </a:gs>
              <a:gs pos="100000">
                <a:srgbClr val="FA9496"/>
              </a:gs>
            </a:gsLst>
            <a:lin ang="0" scaled="1"/>
            <a:tileRect/>
          </a:gradFill>
          <a:ln w="3175" cap="flat" cmpd="sng" algn="ctr">
            <a:solidFill>
              <a:srgbClr val="FFFFFF"/>
            </a:solidFill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30" name="组合 19"/>
          <p:cNvGrpSpPr>
            <a:grpSpLocks/>
          </p:cNvGrpSpPr>
          <p:nvPr/>
        </p:nvGrpSpPr>
        <p:grpSpPr bwMode="auto">
          <a:xfrm flipH="1">
            <a:off x="6292850" y="2657475"/>
            <a:ext cx="2457450" cy="752475"/>
            <a:chOff x="1579814" y="1583447"/>
            <a:chExt cx="2458346" cy="752172"/>
          </a:xfrm>
        </p:grpSpPr>
        <p:sp>
          <p:nvSpPr>
            <p:cNvPr id="31" name="任意多边形 30"/>
            <p:cNvSpPr/>
            <p:nvPr/>
          </p:nvSpPr>
          <p:spPr>
            <a:xfrm flipH="1">
              <a:off x="1581402" y="2059505"/>
              <a:ext cx="2456758" cy="276114"/>
            </a:xfrm>
            <a:custGeom>
              <a:avLst/>
              <a:gdLst>
                <a:gd name="connsiteX0" fmla="*/ 0 w 1600200"/>
                <a:gd name="connsiteY0" fmla="*/ 552450 h 552450"/>
                <a:gd name="connsiteX1" fmla="*/ 171450 w 1600200"/>
                <a:gd name="connsiteY1" fmla="*/ 0 h 552450"/>
                <a:gd name="connsiteX2" fmla="*/ 1600200 w 1600200"/>
                <a:gd name="connsiteY2" fmla="*/ 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0200" h="552450">
                  <a:moveTo>
                    <a:pt x="0" y="552450"/>
                  </a:moveTo>
                  <a:lnTo>
                    <a:pt x="171450" y="0"/>
                  </a:lnTo>
                  <a:lnTo>
                    <a:pt x="1600200" y="0"/>
                  </a:lnTo>
                </a:path>
              </a:pathLst>
            </a:custGeom>
            <a:noFill/>
            <a:ln w="19050" cap="flat" cmpd="sng" algn="ctr">
              <a:solidFill>
                <a:srgbClr val="000000">
                  <a:lumMod val="75000"/>
                  <a:lumOff val="25000"/>
                </a:srgbClr>
              </a:solidFill>
              <a:prstDash val="sysDot"/>
              <a:headEnd type="oval" w="med" len="med"/>
              <a:tailEnd type="triangle" w="med" len="me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32" name="组合 21"/>
            <p:cNvGrpSpPr>
              <a:grpSpLocks/>
            </p:cNvGrpSpPr>
            <p:nvPr/>
          </p:nvGrpSpPr>
          <p:grpSpPr bwMode="auto">
            <a:xfrm>
              <a:off x="1579814" y="1583447"/>
              <a:ext cx="2183608" cy="463363"/>
              <a:chOff x="-362770" y="3102960"/>
              <a:chExt cx="2183608" cy="463363"/>
            </a:xfrm>
          </p:grpSpPr>
          <p:sp>
            <p:nvSpPr>
              <p:cNvPr id="33" name="TextBox 11"/>
              <p:cNvSpPr txBox="1">
                <a:spLocks noChangeArrowheads="1"/>
              </p:cNvSpPr>
              <p:nvPr/>
            </p:nvSpPr>
            <p:spPr bwMode="auto">
              <a:xfrm>
                <a:off x="674245" y="3102960"/>
                <a:ext cx="1146593" cy="4633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34" name="TextBox 33"/>
              <p:cNvSpPr txBox="1">
                <a:spLocks noChangeArrowheads="1"/>
              </p:cNvSpPr>
              <p:nvPr/>
            </p:nvSpPr>
            <p:spPr bwMode="auto">
              <a:xfrm>
                <a:off x="-362770" y="3102960"/>
                <a:ext cx="1146593" cy="4633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grpSp>
        <p:nvGrpSpPr>
          <p:cNvPr id="35" name="组合 26"/>
          <p:cNvGrpSpPr>
            <a:grpSpLocks/>
          </p:cNvGrpSpPr>
          <p:nvPr/>
        </p:nvGrpSpPr>
        <p:grpSpPr bwMode="auto">
          <a:xfrm flipH="1">
            <a:off x="4379913" y="1981200"/>
            <a:ext cx="2184400" cy="463550"/>
            <a:chOff x="-362770" y="3102960"/>
            <a:chExt cx="2183514" cy="463550"/>
          </a:xfrm>
        </p:grpSpPr>
        <p:sp>
          <p:nvSpPr>
            <p:cNvPr id="36" name="TextBox 11"/>
            <p:cNvSpPr txBox="1">
              <a:spLocks noChangeArrowheads="1"/>
            </p:cNvSpPr>
            <p:nvPr/>
          </p:nvSpPr>
          <p:spPr bwMode="auto">
            <a:xfrm>
              <a:off x="675034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37" name="TextBox 11"/>
            <p:cNvSpPr txBox="1">
              <a:spLocks noChangeArrowheads="1"/>
            </p:cNvSpPr>
            <p:nvPr/>
          </p:nvSpPr>
          <p:spPr bwMode="auto">
            <a:xfrm>
              <a:off x="-362770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8" name="组合 29"/>
          <p:cNvGrpSpPr>
            <a:grpSpLocks/>
          </p:cNvGrpSpPr>
          <p:nvPr/>
        </p:nvGrpSpPr>
        <p:grpSpPr bwMode="auto">
          <a:xfrm>
            <a:off x="274638" y="2954338"/>
            <a:ext cx="2459037" cy="752475"/>
            <a:chOff x="1579814" y="1583447"/>
            <a:chExt cx="2458346" cy="752172"/>
          </a:xfrm>
        </p:grpSpPr>
        <p:sp>
          <p:nvSpPr>
            <p:cNvPr id="39" name="任意多边形 38"/>
            <p:cNvSpPr/>
            <p:nvPr/>
          </p:nvSpPr>
          <p:spPr>
            <a:xfrm flipH="1">
              <a:off x="1581401" y="2059505"/>
              <a:ext cx="2456759" cy="276114"/>
            </a:xfrm>
            <a:custGeom>
              <a:avLst/>
              <a:gdLst>
                <a:gd name="connsiteX0" fmla="*/ 0 w 1600200"/>
                <a:gd name="connsiteY0" fmla="*/ 552450 h 552450"/>
                <a:gd name="connsiteX1" fmla="*/ 171450 w 1600200"/>
                <a:gd name="connsiteY1" fmla="*/ 0 h 552450"/>
                <a:gd name="connsiteX2" fmla="*/ 1600200 w 1600200"/>
                <a:gd name="connsiteY2" fmla="*/ 0 h 5524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600200" h="552450">
                  <a:moveTo>
                    <a:pt x="0" y="552450"/>
                  </a:moveTo>
                  <a:lnTo>
                    <a:pt x="171450" y="0"/>
                  </a:lnTo>
                  <a:lnTo>
                    <a:pt x="1600200" y="0"/>
                  </a:lnTo>
                </a:path>
              </a:pathLst>
            </a:custGeom>
            <a:noFill/>
            <a:ln w="19050" cap="flat" cmpd="sng" algn="ctr">
              <a:solidFill>
                <a:srgbClr val="000000">
                  <a:lumMod val="75000"/>
                  <a:lumOff val="25000"/>
                </a:srgbClr>
              </a:solidFill>
              <a:prstDash val="sysDot"/>
              <a:headEnd type="oval" w="med" len="med"/>
              <a:tailEnd type="triangle" w="med" len="med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/>
                <a:ea typeface="+mn-ea"/>
                <a:cs typeface="+mn-cs"/>
              </a:endParaRPr>
            </a:p>
          </p:txBody>
        </p:sp>
        <p:grpSp>
          <p:nvGrpSpPr>
            <p:cNvPr id="40" name="组合 31"/>
            <p:cNvGrpSpPr>
              <a:grpSpLocks/>
            </p:cNvGrpSpPr>
            <p:nvPr/>
          </p:nvGrpSpPr>
          <p:grpSpPr bwMode="auto">
            <a:xfrm>
              <a:off x="1579814" y="1583447"/>
              <a:ext cx="2183786" cy="463363"/>
              <a:chOff x="-362770" y="3102960"/>
              <a:chExt cx="2183786" cy="463363"/>
            </a:xfrm>
          </p:grpSpPr>
          <p:sp>
            <p:nvSpPr>
              <p:cNvPr id="41" name="TextBox 11"/>
              <p:cNvSpPr txBox="1">
                <a:spLocks noChangeArrowheads="1"/>
              </p:cNvSpPr>
              <p:nvPr/>
            </p:nvSpPr>
            <p:spPr bwMode="auto">
              <a:xfrm>
                <a:off x="675163" y="3102960"/>
                <a:ext cx="1145853" cy="4633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  <p:sp>
            <p:nvSpPr>
              <p:cNvPr id="42" name="TextBox 11"/>
              <p:cNvSpPr txBox="1">
                <a:spLocks noChangeArrowheads="1"/>
              </p:cNvSpPr>
              <p:nvPr/>
            </p:nvSpPr>
            <p:spPr bwMode="auto">
              <a:xfrm>
                <a:off x="-362770" y="3102960"/>
                <a:ext cx="1145853" cy="463363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ea typeface="宋体" charset="-122"/>
                  </a:defRPr>
                </a:lvl9pPr>
              </a:lstStyle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    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200" b="0" i="0" u="none" strike="noStrike" kern="0" cap="none" spc="0" normalizeH="0" baseline="0" noProof="0" dirty="0" smtClean="0">
                    <a:ln>
                      <a:noFill/>
                    </a:ln>
                    <a:solidFill>
                      <a:sysClr val="windowText" lastClr="000000">
                        <a:lumMod val="85000"/>
                        <a:lumOff val="15000"/>
                      </a:sysClr>
                    </a:solidFill>
                    <a:effectLst/>
                    <a:uLnTx/>
                    <a:uFillTx/>
                    <a:latin typeface="微软雅黑" pitchFamily="34" charset="-122"/>
                    <a:ea typeface="微软雅黑" pitchFamily="34" charset="-122"/>
                  </a:rPr>
                  <a:t>点击添加文本</a:t>
                </a:r>
                <a:endParaRPr kumimoji="0" lang="en-US" altLang="zh-CN" sz="1200" b="0" i="0" u="none" strike="noStrike" kern="0" cap="none" spc="0" normalizeH="0" baseline="0" noProof="0" dirty="0" smtClean="0">
                  <a:ln>
                    <a:noFill/>
                  </a:ln>
                  <a:solidFill>
                    <a:sysClr val="windowText" lastClr="000000">
                      <a:lumMod val="85000"/>
                      <a:lumOff val="15000"/>
                    </a:sysClr>
                  </a:solidFill>
                  <a:effectLst/>
                  <a:uLnTx/>
                  <a:uFillTx/>
                  <a:latin typeface="微软雅黑" pitchFamily="34" charset="-122"/>
                  <a:ea typeface="微软雅黑" pitchFamily="34" charset="-122"/>
                </a:endParaRPr>
              </a:p>
            </p:txBody>
          </p:sp>
        </p:grpSp>
      </p:grpSp>
      <p:sp>
        <p:nvSpPr>
          <p:cNvPr id="43" name="任意多边形 42"/>
          <p:cNvSpPr/>
          <p:nvPr/>
        </p:nvSpPr>
        <p:spPr>
          <a:xfrm>
            <a:off x="4759325" y="2459038"/>
            <a:ext cx="647700" cy="965200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9050" cap="flat" cmpd="sng" algn="ctr">
            <a:solidFill>
              <a:srgbClr val="000000">
                <a:lumMod val="75000"/>
                <a:lumOff val="25000"/>
              </a:srgbClr>
            </a:solidFill>
            <a:prstDash val="sysDot"/>
            <a:headEnd type="oval" w="med" len="med"/>
            <a:tailEnd type="triangle" w="med" len="me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44" name="任意多边形 43"/>
          <p:cNvSpPr/>
          <p:nvPr/>
        </p:nvSpPr>
        <p:spPr>
          <a:xfrm flipH="1">
            <a:off x="3109913" y="2452688"/>
            <a:ext cx="647700" cy="965200"/>
          </a:xfrm>
          <a:custGeom>
            <a:avLst/>
            <a:gdLst>
              <a:gd name="connsiteX0" fmla="*/ 0 w 647700"/>
              <a:gd name="connsiteY0" fmla="*/ 965200 h 965200"/>
              <a:gd name="connsiteX1" fmla="*/ 152400 w 647700"/>
              <a:gd name="connsiteY1" fmla="*/ 508000 h 965200"/>
              <a:gd name="connsiteX2" fmla="*/ 647700 w 647700"/>
              <a:gd name="connsiteY2" fmla="*/ 0 h 965200"/>
              <a:gd name="connsiteX0" fmla="*/ 0 w 647700"/>
              <a:gd name="connsiteY0" fmla="*/ 965200 h 965200"/>
              <a:gd name="connsiteX1" fmla="*/ 101600 w 647700"/>
              <a:gd name="connsiteY1" fmla="*/ 520700 h 965200"/>
              <a:gd name="connsiteX2" fmla="*/ 647700 w 647700"/>
              <a:gd name="connsiteY2" fmla="*/ 0 h 965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47700" h="965200">
                <a:moveTo>
                  <a:pt x="0" y="965200"/>
                </a:moveTo>
                <a:lnTo>
                  <a:pt x="101600" y="520700"/>
                </a:lnTo>
                <a:lnTo>
                  <a:pt x="647700" y="0"/>
                </a:lnTo>
              </a:path>
            </a:pathLst>
          </a:custGeom>
          <a:noFill/>
          <a:ln w="19050" cap="flat" cmpd="sng" algn="ctr">
            <a:solidFill>
              <a:srgbClr val="000000">
                <a:lumMod val="75000"/>
                <a:lumOff val="25000"/>
              </a:srgbClr>
            </a:solidFill>
            <a:prstDash val="sysDot"/>
            <a:headEnd type="oval" w="med" len="med"/>
            <a:tailEnd type="triangle" w="med" len="med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grpSp>
        <p:nvGrpSpPr>
          <p:cNvPr id="45" name="组合 44"/>
          <p:cNvGrpSpPr>
            <a:grpSpLocks/>
          </p:cNvGrpSpPr>
          <p:nvPr/>
        </p:nvGrpSpPr>
        <p:grpSpPr bwMode="auto">
          <a:xfrm flipH="1">
            <a:off x="2017713" y="1995488"/>
            <a:ext cx="2184400" cy="463550"/>
            <a:chOff x="-362770" y="3102960"/>
            <a:chExt cx="2183514" cy="463550"/>
          </a:xfrm>
        </p:grpSpPr>
        <p:sp>
          <p:nvSpPr>
            <p:cNvPr id="46" name="TextBox 11"/>
            <p:cNvSpPr txBox="1">
              <a:spLocks noChangeArrowheads="1"/>
            </p:cNvSpPr>
            <p:nvPr/>
          </p:nvSpPr>
          <p:spPr bwMode="auto">
            <a:xfrm>
              <a:off x="675034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7" name="TextBox 11"/>
            <p:cNvSpPr txBox="1">
              <a:spLocks noChangeArrowheads="1"/>
            </p:cNvSpPr>
            <p:nvPr/>
          </p:nvSpPr>
          <p:spPr bwMode="auto">
            <a:xfrm>
              <a:off x="-362770" y="3102960"/>
              <a:ext cx="1145710" cy="463550"/>
            </a:xfrm>
            <a:prstGeom prst="rect">
              <a:avLst/>
            </a:prstGeom>
            <a:noFill/>
            <a:ln>
              <a:noFill/>
            </a:ln>
            <a:extLst/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ea typeface="宋体" charset="-122"/>
                </a:defRPr>
              </a:lvl9pPr>
            </a:lstStyle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    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pPr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200" kern="0" dirty="0" smtClean="0">
                  <a:solidFill>
                    <a:sysClr val="windowText" lastClr="000000">
                      <a:lumMod val="85000"/>
                      <a:lumOff val="15000"/>
                    </a:sysClr>
                  </a:solidFill>
                  <a:latin typeface="微软雅黑" pitchFamily="34" charset="-122"/>
                  <a:ea typeface="微软雅黑" pitchFamily="34" charset="-122"/>
                </a:rPr>
                <a:t>点击添加文本</a:t>
              </a:r>
              <a:endParaRPr lang="en-US" altLang="zh-CN" sz="1200" kern="0" dirty="0" smtClean="0">
                <a:solidFill>
                  <a:sysClr val="windowText" lastClr="000000">
                    <a:lumMod val="85000"/>
                    <a:lumOff val="15000"/>
                  </a:sysClr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9572247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179383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20201</TotalTime>
  <Words>539</Words>
  <Application>Microsoft Office PowerPoint</Application>
  <PresentationFormat>全屏显示(4:3)</PresentationFormat>
  <Paragraphs>144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11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dc:description>http://www.1ppt.com</dc:description>
  <cp:lastModifiedBy>jccook</cp:lastModifiedBy>
  <cp:revision>1077</cp:revision>
  <dcterms:created xsi:type="dcterms:W3CDTF">2009-02-11T05:37:22Z</dcterms:created>
  <dcterms:modified xsi:type="dcterms:W3CDTF">2013-01-07T14:29:34Z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