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39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88944" y="5151016"/>
            <a:ext cx="3355379" cy="334955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 wrap="square" lIns="57397" tIns="28698" rIns="57397" bIns="28698">
            <a:spAutoFit/>
          </a:bodyPr>
          <a:lstStyle/>
          <a:p>
            <a:pPr algn="ctr" defTabSz="853154">
              <a:defRPr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5w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d:\My Documents\My Pictures\PPT用图\162948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9584" y="1848160"/>
            <a:ext cx="3258748" cy="3239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 7"/>
          <p:cNvSpPr/>
          <p:nvPr/>
        </p:nvSpPr>
        <p:spPr bwMode="auto">
          <a:xfrm>
            <a:off x="2584073" y="2488587"/>
            <a:ext cx="972000" cy="972000"/>
          </a:xfrm>
          <a:prstGeom prst="ellipse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13200000" scaled="0"/>
          </a:gradFill>
          <a:ln>
            <a:noFil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Why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5791927" y="1772816"/>
            <a:ext cx="1296000" cy="1296000"/>
          </a:xfrm>
          <a:prstGeom prst="ellipse">
            <a:avLst/>
          </a:pr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  <a:defRPr/>
            </a:pPr>
            <a:r>
              <a:rPr lang="en-US" altLang="zh-CN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When</a:t>
            </a:r>
            <a:endParaRPr lang="zh-CN" alt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5677361" y="3279700"/>
            <a:ext cx="900000" cy="900000"/>
          </a:xfrm>
          <a:prstGeom prst="ellips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3154"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How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5868304" y="3807109"/>
            <a:ext cx="1440000" cy="1440000"/>
          </a:xfrm>
          <a:prstGeom prst="ellipse">
            <a:avLst/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What</a:t>
            </a:r>
            <a:endParaRPr lang="zh-CN" altLang="en-U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1629616" y="2972965"/>
            <a:ext cx="1440000" cy="14400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altLang="zh-CN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Where</a:t>
            </a:r>
            <a:endParaRPr lang="zh-CN" altLang="en-US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19426</TotalTime>
  <Words>161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901</cp:revision>
  <dcterms:created xsi:type="dcterms:W3CDTF">2009-02-11T05:37:22Z</dcterms:created>
  <dcterms:modified xsi:type="dcterms:W3CDTF">2013-01-07T13:20:14Z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