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7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39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93725" y="5805264"/>
            <a:ext cx="795655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spc="300" dirty="0" smtClean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发动机</a:t>
            </a:r>
            <a:endParaRPr lang="en-US" altLang="zh-CN" sz="3200" b="1" spc="300" dirty="0" smtClean="0">
              <a:gradFill flip="none" rotWithShape="1">
                <a:gsLst>
                  <a:gs pos="0">
                    <a:srgbClr val="0070C0">
                      <a:shade val="30000"/>
                      <a:satMod val="115000"/>
                    </a:srgbClr>
                  </a:gs>
                  <a:gs pos="50000">
                    <a:srgbClr val="0070C0">
                      <a:shade val="67500"/>
                      <a:satMod val="115000"/>
                    </a:srgbClr>
                  </a:gs>
                  <a:gs pos="100000">
                    <a:srgbClr val="0070C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 descr="qiche_fadongji-0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764704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156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900</cp:revision>
  <dcterms:created xsi:type="dcterms:W3CDTF">2009-02-11T05:37:22Z</dcterms:created>
  <dcterms:modified xsi:type="dcterms:W3CDTF">2013-01-07T13:16:00Z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