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7" r:id="rId3"/>
    <p:sldId id="30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5" d="100"/>
          <a:sy n="75" d="100"/>
        </p:scale>
        <p:origin x="-1398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394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2373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308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276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932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868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415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596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636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895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621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55391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8月桌面文件\新增3D人物素材集\3D_002015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808162" y="1292736"/>
            <a:ext cx="5527964" cy="345393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矩形 3"/>
          <p:cNvSpPr/>
          <p:nvPr/>
        </p:nvSpPr>
        <p:spPr>
          <a:xfrm>
            <a:off x="593725" y="4557222"/>
            <a:ext cx="7956550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spc="30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人才</a:t>
            </a:r>
            <a:r>
              <a:rPr lang="zh-CN" altLang="en-US" sz="3200" b="1" spc="30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补充</a:t>
            </a:r>
            <a:endParaRPr lang="zh-CN" altLang="en-US" sz="2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3037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6513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19426</TotalTime>
  <Words>157</Words>
  <Application>Microsoft Office PowerPoint</Application>
  <PresentationFormat>全屏显示(4:3)</PresentationFormat>
  <Paragraphs>17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899</cp:revision>
  <dcterms:created xsi:type="dcterms:W3CDTF">2009-02-11T05:37:22Z</dcterms:created>
  <dcterms:modified xsi:type="dcterms:W3CDTF">2013-01-07T12:36:17Z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