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7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39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E:\8月桌面文件\最新下载\史上最全3d小人\PPT素材超过500张\3d小人\200811106430926_2.jpg"/>
          <p:cNvPicPr>
            <a:picLocks noChangeAspect="1" noChangeArrowheads="1"/>
          </p:cNvPicPr>
          <p:nvPr/>
        </p:nvPicPr>
        <p:blipFill>
          <a:blip r:embed="rId2"/>
          <a:srcRect t="19010" b="6250"/>
          <a:stretch>
            <a:fillRect/>
          </a:stretch>
        </p:blipFill>
        <p:spPr bwMode="auto">
          <a:xfrm>
            <a:off x="323528" y="1556792"/>
            <a:ext cx="8520692" cy="31841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19426</TotalTime>
  <Words>155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897</cp:revision>
  <dcterms:created xsi:type="dcterms:W3CDTF">2009-02-11T05:37:22Z</dcterms:created>
  <dcterms:modified xsi:type="dcterms:W3CDTF">2013-01-07T11:42:51Z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