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huangyi_liti_zimu_paiban.jpg"/>
          <p:cNvPicPr>
            <a:picLocks noChangeAspect="1"/>
          </p:cNvPicPr>
          <p:nvPr/>
        </p:nvPicPr>
        <p:blipFill>
          <a:blip r:embed="rId2"/>
          <a:srcRect l="14899" r="23490" b="48120"/>
          <a:stretch>
            <a:fillRect/>
          </a:stretch>
        </p:blipFill>
        <p:spPr>
          <a:xfrm>
            <a:off x="552623" y="1085548"/>
            <a:ext cx="8172450" cy="515176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1520" y="3710012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客户所需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9548" y="3309962"/>
            <a:ext cx="145362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关系构建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83048" y="2909912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有舍有得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0898" y="2509862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巩固规模优势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27698" y="2109812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合作共赢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50048" y="1709762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人才补充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05748" y="1309712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统合综效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190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896</cp:revision>
  <dcterms:created xsi:type="dcterms:W3CDTF">2009-02-11T05:37:22Z</dcterms:created>
  <dcterms:modified xsi:type="dcterms:W3CDTF">2013-01-07T11:38:23Z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