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2571750" y="1754059"/>
            <a:ext cx="4000500" cy="3691165"/>
            <a:chOff x="2349500" y="260350"/>
            <a:chExt cx="4000500" cy="3691165"/>
          </a:xfrm>
        </p:grpSpPr>
        <p:pic>
          <p:nvPicPr>
            <p:cNvPr id="55" name="图片 54" descr="金蛋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9500" y="260350"/>
              <a:ext cx="4000500" cy="369116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6" name="矩形 55"/>
            <p:cNvSpPr/>
            <p:nvPr/>
          </p:nvSpPr>
          <p:spPr>
            <a:xfrm>
              <a:off x="2927350" y="2780223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舒同体简" pitchFamily="49" charset="-122"/>
                  <a:ea typeface="汉仪舒同体简" pitchFamily="49" charset="-122"/>
                </a:rPr>
                <a:t>好大一颗蛋！</a:t>
              </a:r>
              <a:endPara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舒同体简" pitchFamily="49" charset="-122"/>
                <a:ea typeface="汉仪舒同体简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19550</TotalTime>
  <Words>161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938</cp:revision>
  <dcterms:created xsi:type="dcterms:W3CDTF">2009-02-11T05:37:22Z</dcterms:created>
  <dcterms:modified xsi:type="dcterms:W3CDTF">2013-01-07T11:33:45Z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