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7"/>
  </p:notesMasterIdLst>
  <p:handoutMasterIdLst>
    <p:handoutMasterId r:id="rId8"/>
  </p:handoutMasterIdLst>
  <p:sldIdLst>
    <p:sldId id="364" r:id="rId3"/>
    <p:sldId id="365" r:id="rId4"/>
    <p:sldId id="366" r:id="rId5"/>
    <p:sldId id="3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椭圆 149"/>
          <p:cNvSpPr/>
          <p:nvPr/>
        </p:nvSpPr>
        <p:spPr>
          <a:xfrm>
            <a:off x="2285984" y="1428736"/>
            <a:ext cx="4357718" cy="4357718"/>
          </a:xfrm>
          <a:prstGeom prst="ellipse">
            <a:avLst/>
          </a:prstGeom>
          <a:pattFill prst="openDmnd">
            <a:fgClr>
              <a:srgbClr val="FFFFFF">
                <a:lumMod val="85000"/>
              </a:srgbClr>
            </a:fgClr>
            <a:bgClr>
              <a:srgbClr val="FFFFFF">
                <a:lumMod val="95000"/>
              </a:srgbClr>
            </a:bgClr>
          </a:pattFill>
          <a:ln w="76200" cap="flat">
            <a:solidFill>
              <a:srgbClr val="FFFFFF">
                <a:lumMod val="50000"/>
              </a:srgbClr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1" name="椭圆 10"/>
          <p:cNvSpPr>
            <a:spLocks noChangeArrowheads="1"/>
          </p:cNvSpPr>
          <p:nvPr/>
        </p:nvSpPr>
        <p:spPr bwMode="auto">
          <a:xfrm>
            <a:off x="3263090" y="2665379"/>
            <a:ext cx="2313020" cy="190824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sp>
        <p:nvSpPr>
          <p:cNvPr id="152" name="TextBox 61"/>
          <p:cNvSpPr txBox="1">
            <a:spLocks noChangeArrowheads="1"/>
          </p:cNvSpPr>
          <p:nvPr/>
        </p:nvSpPr>
        <p:spPr bwMode="auto">
          <a:xfrm>
            <a:off x="1600200" y="2808288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53" name="任意多边形 152"/>
          <p:cNvSpPr/>
          <p:nvPr/>
        </p:nvSpPr>
        <p:spPr bwMode="auto">
          <a:xfrm>
            <a:off x="4016375" y="1838325"/>
            <a:ext cx="925513" cy="1828800"/>
          </a:xfrm>
          <a:custGeom>
            <a:avLst/>
            <a:gdLst>
              <a:gd name="connsiteX0" fmla="*/ 0 w 925285"/>
              <a:gd name="connsiteY0" fmla="*/ 326572 h 1828800"/>
              <a:gd name="connsiteX1" fmla="*/ 468085 w 925285"/>
              <a:gd name="connsiteY1" fmla="*/ 1807029 h 1828800"/>
              <a:gd name="connsiteX2" fmla="*/ 478971 w 925285"/>
              <a:gd name="connsiteY2" fmla="*/ 1807029 h 1828800"/>
              <a:gd name="connsiteX3" fmla="*/ 478971 w 925285"/>
              <a:gd name="connsiteY3" fmla="*/ 1828800 h 1828800"/>
              <a:gd name="connsiteX4" fmla="*/ 925285 w 925285"/>
              <a:gd name="connsiteY4" fmla="*/ 326572 h 1828800"/>
              <a:gd name="connsiteX5" fmla="*/ 489857 w 925285"/>
              <a:gd name="connsiteY5" fmla="*/ 0 h 1828800"/>
              <a:gd name="connsiteX6" fmla="*/ 0 w 925285"/>
              <a:gd name="connsiteY6" fmla="*/ 326572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5285" h="1828800">
                <a:moveTo>
                  <a:pt x="0" y="326572"/>
                </a:moveTo>
                <a:lnTo>
                  <a:pt x="468085" y="1807029"/>
                </a:lnTo>
                <a:lnTo>
                  <a:pt x="478971" y="1807029"/>
                </a:lnTo>
                <a:lnTo>
                  <a:pt x="478971" y="1828800"/>
                </a:lnTo>
                <a:lnTo>
                  <a:pt x="925285" y="326572"/>
                </a:lnTo>
                <a:lnTo>
                  <a:pt x="489857" y="0"/>
                </a:lnTo>
                <a:lnTo>
                  <a:pt x="0" y="3265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任意多边形 153"/>
          <p:cNvSpPr/>
          <p:nvPr/>
        </p:nvSpPr>
        <p:spPr bwMode="auto">
          <a:xfrm>
            <a:off x="2743200" y="2763838"/>
            <a:ext cx="1752600" cy="893762"/>
          </a:xfrm>
          <a:custGeom>
            <a:avLst/>
            <a:gdLst>
              <a:gd name="connsiteX0" fmla="*/ 1752600 w 1752600"/>
              <a:gd name="connsiteY0" fmla="*/ 881743 h 892629"/>
              <a:gd name="connsiteX1" fmla="*/ 468086 w 1752600"/>
              <a:gd name="connsiteY1" fmla="*/ 0 h 892629"/>
              <a:gd name="connsiteX2" fmla="*/ 0 w 1752600"/>
              <a:gd name="connsiteY2" fmla="*/ 337457 h 892629"/>
              <a:gd name="connsiteX3" fmla="*/ 185057 w 1752600"/>
              <a:gd name="connsiteY3" fmla="*/ 892629 h 892629"/>
              <a:gd name="connsiteX4" fmla="*/ 1752600 w 1752600"/>
              <a:gd name="connsiteY4" fmla="*/ 881743 h 89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892629">
                <a:moveTo>
                  <a:pt x="1752600" y="881743"/>
                </a:moveTo>
                <a:lnTo>
                  <a:pt x="468086" y="0"/>
                </a:lnTo>
                <a:lnTo>
                  <a:pt x="0" y="337457"/>
                </a:lnTo>
                <a:lnTo>
                  <a:pt x="185057" y="892629"/>
                </a:lnTo>
                <a:lnTo>
                  <a:pt x="1752600" y="8817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55" name="任意多边形 154"/>
          <p:cNvSpPr/>
          <p:nvPr/>
        </p:nvSpPr>
        <p:spPr bwMode="auto">
          <a:xfrm>
            <a:off x="3222625" y="3657600"/>
            <a:ext cx="1273175" cy="1490663"/>
          </a:xfrm>
          <a:custGeom>
            <a:avLst/>
            <a:gdLst>
              <a:gd name="connsiteX0" fmla="*/ 1273629 w 1273629"/>
              <a:gd name="connsiteY0" fmla="*/ 0 h 1491343"/>
              <a:gd name="connsiteX1" fmla="*/ 0 w 1273629"/>
              <a:gd name="connsiteY1" fmla="*/ 892628 h 1491343"/>
              <a:gd name="connsiteX2" fmla="*/ 195943 w 1273629"/>
              <a:gd name="connsiteY2" fmla="*/ 1491343 h 1491343"/>
              <a:gd name="connsiteX3" fmla="*/ 751115 w 1273629"/>
              <a:gd name="connsiteY3" fmla="*/ 1491343 h 1491343"/>
              <a:gd name="connsiteX4" fmla="*/ 1273629 w 1273629"/>
              <a:gd name="connsiteY4" fmla="*/ 0 h 149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29" h="1491343">
                <a:moveTo>
                  <a:pt x="1273629" y="0"/>
                </a:moveTo>
                <a:lnTo>
                  <a:pt x="0" y="892628"/>
                </a:lnTo>
                <a:lnTo>
                  <a:pt x="195943" y="1491343"/>
                </a:lnTo>
                <a:lnTo>
                  <a:pt x="751115" y="1491343"/>
                </a:lnTo>
                <a:lnTo>
                  <a:pt x="12736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56" name="任意多边形 155"/>
          <p:cNvSpPr/>
          <p:nvPr/>
        </p:nvSpPr>
        <p:spPr bwMode="auto">
          <a:xfrm>
            <a:off x="4495800" y="3657600"/>
            <a:ext cx="1273175" cy="1501775"/>
          </a:xfrm>
          <a:custGeom>
            <a:avLst/>
            <a:gdLst>
              <a:gd name="connsiteX0" fmla="*/ 0 w 1273629"/>
              <a:gd name="connsiteY0" fmla="*/ 0 h 1502228"/>
              <a:gd name="connsiteX1" fmla="*/ 489857 w 1273629"/>
              <a:gd name="connsiteY1" fmla="*/ 1502228 h 1502228"/>
              <a:gd name="connsiteX2" fmla="*/ 1088571 w 1273629"/>
              <a:gd name="connsiteY2" fmla="*/ 1502228 h 1502228"/>
              <a:gd name="connsiteX3" fmla="*/ 1273629 w 1273629"/>
              <a:gd name="connsiteY3" fmla="*/ 925285 h 1502228"/>
              <a:gd name="connsiteX4" fmla="*/ 0 w 1273629"/>
              <a:gd name="connsiteY4" fmla="*/ 0 h 150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29" h="1502228">
                <a:moveTo>
                  <a:pt x="0" y="0"/>
                </a:moveTo>
                <a:lnTo>
                  <a:pt x="489857" y="1502228"/>
                </a:lnTo>
                <a:lnTo>
                  <a:pt x="1088571" y="1502228"/>
                </a:lnTo>
                <a:lnTo>
                  <a:pt x="1273629" y="92528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57" name="任意多边形 156"/>
          <p:cNvSpPr/>
          <p:nvPr/>
        </p:nvSpPr>
        <p:spPr bwMode="auto">
          <a:xfrm>
            <a:off x="4495800" y="2732088"/>
            <a:ext cx="1752600" cy="946150"/>
          </a:xfrm>
          <a:custGeom>
            <a:avLst/>
            <a:gdLst>
              <a:gd name="connsiteX0" fmla="*/ 0 w 1752600"/>
              <a:gd name="connsiteY0" fmla="*/ 914400 h 947057"/>
              <a:gd name="connsiteX1" fmla="*/ 1567543 w 1752600"/>
              <a:gd name="connsiteY1" fmla="*/ 947057 h 947057"/>
              <a:gd name="connsiteX2" fmla="*/ 1752600 w 1752600"/>
              <a:gd name="connsiteY2" fmla="*/ 370114 h 947057"/>
              <a:gd name="connsiteX3" fmla="*/ 1251857 w 1752600"/>
              <a:gd name="connsiteY3" fmla="*/ 0 h 947057"/>
              <a:gd name="connsiteX4" fmla="*/ 0 w 1752600"/>
              <a:gd name="connsiteY4" fmla="*/ 914400 h 94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947057">
                <a:moveTo>
                  <a:pt x="0" y="914400"/>
                </a:moveTo>
                <a:lnTo>
                  <a:pt x="1567543" y="947057"/>
                </a:lnTo>
                <a:lnTo>
                  <a:pt x="1752600" y="370114"/>
                </a:lnTo>
                <a:lnTo>
                  <a:pt x="1251857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58" name="正五边形 157"/>
          <p:cNvSpPr/>
          <p:nvPr/>
        </p:nvSpPr>
        <p:spPr bwMode="auto">
          <a:xfrm>
            <a:off x="2741613" y="2747963"/>
            <a:ext cx="928687" cy="896937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132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59" name="正五边形 158"/>
          <p:cNvSpPr/>
          <p:nvPr/>
        </p:nvSpPr>
        <p:spPr bwMode="auto">
          <a:xfrm>
            <a:off x="5290535" y="2724974"/>
            <a:ext cx="968375" cy="947738"/>
          </a:xfrm>
          <a:prstGeom prst="pentagon">
            <a:avLst/>
          </a:prstGeom>
          <a:gradFill flip="none" rotWithShape="1">
            <a:gsLst>
              <a:gs pos="0">
                <a:srgbClr val="2D2D8A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2D2D8A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2D2D8A">
                  <a:lumMod val="60000"/>
                  <a:lumOff val="40000"/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60" name="正五边形 159"/>
          <p:cNvSpPr/>
          <p:nvPr/>
        </p:nvSpPr>
        <p:spPr bwMode="auto">
          <a:xfrm>
            <a:off x="4005263" y="1817688"/>
            <a:ext cx="947737" cy="901700"/>
          </a:xfrm>
          <a:prstGeom prst="pentagon">
            <a:avLst/>
          </a:pr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1" name="正五边形 160"/>
          <p:cNvSpPr/>
          <p:nvPr/>
        </p:nvSpPr>
        <p:spPr bwMode="auto">
          <a:xfrm>
            <a:off x="3201605" y="4211638"/>
            <a:ext cx="957263" cy="923925"/>
          </a:xfrm>
          <a:prstGeom prst="pentagon">
            <a:avLst/>
          </a:pr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2" name="正五边形 161"/>
          <p:cNvSpPr/>
          <p:nvPr/>
        </p:nvSpPr>
        <p:spPr bwMode="auto">
          <a:xfrm>
            <a:off x="4811713" y="4244975"/>
            <a:ext cx="946150" cy="901700"/>
          </a:xfrm>
          <a:prstGeom prst="pentagon">
            <a:avLst/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63" name="组合 28"/>
          <p:cNvGrpSpPr>
            <a:grpSpLocks/>
          </p:cNvGrpSpPr>
          <p:nvPr/>
        </p:nvGrpSpPr>
        <p:grpSpPr bwMode="auto">
          <a:xfrm>
            <a:off x="3879850" y="2982913"/>
            <a:ext cx="1277938" cy="1217612"/>
            <a:chOff x="3956050" y="2668210"/>
            <a:chExt cx="1277620" cy="1216780"/>
          </a:xfrm>
        </p:grpSpPr>
        <p:sp>
          <p:nvSpPr>
            <p:cNvPr id="164" name="正五边形 163"/>
            <p:cNvSpPr/>
            <p:nvPr/>
          </p:nvSpPr>
          <p:spPr bwMode="auto">
            <a:xfrm rot="2195478">
              <a:off x="3956050" y="2668210"/>
              <a:ext cx="1277620" cy="1216780"/>
            </a:xfrm>
            <a:prstGeom prst="pentagon">
              <a:avLst/>
            </a:prstGeom>
            <a:gradFill rotWithShape="1">
              <a:gsLst>
                <a:gs pos="21000">
                  <a:srgbClr val="21740C"/>
                </a:gs>
                <a:gs pos="83000">
                  <a:srgbClr val="34A916"/>
                </a:gs>
                <a:gs pos="100000">
                  <a:srgbClr val="3FC91D"/>
                </a:gs>
              </a:gsLst>
              <a:lin ang="0" scaled="0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</a:endParaRPr>
            </a:p>
          </p:txBody>
        </p:sp>
        <p:sp>
          <p:nvSpPr>
            <p:cNvPr id="165" name="正五边形 164"/>
            <p:cNvSpPr/>
            <p:nvPr/>
          </p:nvSpPr>
          <p:spPr bwMode="auto">
            <a:xfrm rot="2195478">
              <a:off x="3992035" y="2705828"/>
              <a:ext cx="1205650" cy="1148238"/>
            </a:xfrm>
            <a:prstGeom prst="pentagon">
              <a:avLst/>
            </a:prstGeom>
            <a:noFill/>
            <a:ln w="9525" cap="flat" cmpd="sng" algn="ctr">
              <a:gradFill>
                <a:gsLst>
                  <a:gs pos="1000">
                    <a:srgbClr val="FFFFFF">
                      <a:alpha val="0"/>
                    </a:srgbClr>
                  </a:gs>
                  <a:gs pos="50000">
                    <a:srgbClr val="FFFFFF">
                      <a:alpha val="74000"/>
                    </a:srgbClr>
                  </a:gs>
                  <a:gs pos="100000">
                    <a:srgbClr val="FFFFFF">
                      <a:alpha val="63000"/>
                    </a:srgbClr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166" name="TextBox 23"/>
          <p:cNvSpPr txBox="1">
            <a:spLocks noChangeArrowheads="1"/>
          </p:cNvSpPr>
          <p:nvPr/>
        </p:nvSpPr>
        <p:spPr bwMode="auto">
          <a:xfrm>
            <a:off x="3008313" y="3033713"/>
            <a:ext cx="390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5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67" name="TextBox 24"/>
          <p:cNvSpPr txBox="1">
            <a:spLocks noChangeArrowheads="1"/>
          </p:cNvSpPr>
          <p:nvPr/>
        </p:nvSpPr>
        <p:spPr bwMode="auto">
          <a:xfrm>
            <a:off x="5581650" y="3033713"/>
            <a:ext cx="388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2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68" name="TextBox 25"/>
          <p:cNvSpPr txBox="1">
            <a:spLocks noChangeArrowheads="1"/>
          </p:cNvSpPr>
          <p:nvPr/>
        </p:nvSpPr>
        <p:spPr bwMode="auto">
          <a:xfrm>
            <a:off x="5105400" y="4511675"/>
            <a:ext cx="390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3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69" name="TextBox 26"/>
          <p:cNvSpPr txBox="1">
            <a:spLocks noChangeArrowheads="1"/>
          </p:cNvSpPr>
          <p:nvPr/>
        </p:nvSpPr>
        <p:spPr bwMode="auto">
          <a:xfrm>
            <a:off x="3505200" y="4511675"/>
            <a:ext cx="390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4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70" name="TextBox 27"/>
          <p:cNvSpPr txBox="1">
            <a:spLocks noChangeArrowheads="1"/>
          </p:cNvSpPr>
          <p:nvPr/>
        </p:nvSpPr>
        <p:spPr bwMode="auto">
          <a:xfrm>
            <a:off x="4286250" y="2062163"/>
            <a:ext cx="3889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1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71" name="TextBox 170"/>
          <p:cNvSpPr txBox="1">
            <a:spLocks noChangeArrowheads="1"/>
          </p:cNvSpPr>
          <p:nvPr/>
        </p:nvSpPr>
        <p:spPr bwMode="auto">
          <a:xfrm>
            <a:off x="3873500" y="3451225"/>
            <a:ext cx="1219200" cy="369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2" name="环形箭头 171"/>
          <p:cNvSpPr/>
          <p:nvPr/>
        </p:nvSpPr>
        <p:spPr bwMode="auto">
          <a:xfrm rot="15194886">
            <a:off x="2408238" y="3508375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73" name="环形箭头 172"/>
          <p:cNvSpPr/>
          <p:nvPr/>
        </p:nvSpPr>
        <p:spPr bwMode="auto">
          <a:xfrm rot="19325918">
            <a:off x="2941638" y="1803400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</a:endParaRPr>
          </a:p>
        </p:txBody>
      </p:sp>
      <p:sp>
        <p:nvSpPr>
          <p:cNvPr id="174" name="环形箭头 173"/>
          <p:cNvSpPr/>
          <p:nvPr/>
        </p:nvSpPr>
        <p:spPr bwMode="auto">
          <a:xfrm rot="2186439">
            <a:off x="4778375" y="1792288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75" name="环形箭头 174"/>
          <p:cNvSpPr/>
          <p:nvPr/>
        </p:nvSpPr>
        <p:spPr bwMode="auto">
          <a:xfrm rot="6440240">
            <a:off x="5360988" y="3544888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76" name="环形箭头 175"/>
          <p:cNvSpPr/>
          <p:nvPr/>
        </p:nvSpPr>
        <p:spPr bwMode="auto">
          <a:xfrm rot="10800000">
            <a:off x="3863975" y="4572000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77" name="TextBox 61"/>
          <p:cNvSpPr txBox="1">
            <a:spLocks noChangeArrowheads="1"/>
          </p:cNvSpPr>
          <p:nvPr/>
        </p:nvSpPr>
        <p:spPr bwMode="auto">
          <a:xfrm>
            <a:off x="6248400" y="2808288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8" name="TextBox 61"/>
          <p:cNvSpPr txBox="1">
            <a:spLocks noChangeArrowheads="1"/>
          </p:cNvSpPr>
          <p:nvPr/>
        </p:nvSpPr>
        <p:spPr bwMode="auto">
          <a:xfrm>
            <a:off x="5583238" y="5145088"/>
            <a:ext cx="1143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9" name="TextBox 61"/>
          <p:cNvSpPr txBox="1">
            <a:spLocks noChangeArrowheads="1"/>
          </p:cNvSpPr>
          <p:nvPr/>
        </p:nvSpPr>
        <p:spPr bwMode="auto">
          <a:xfrm>
            <a:off x="2276475" y="5145088"/>
            <a:ext cx="1143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80" name="TextBox 61"/>
          <p:cNvSpPr txBox="1">
            <a:spLocks noChangeArrowheads="1"/>
          </p:cNvSpPr>
          <p:nvPr/>
        </p:nvSpPr>
        <p:spPr bwMode="auto">
          <a:xfrm>
            <a:off x="3906838" y="12192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81" name="任意多边形 40"/>
          <p:cNvSpPr>
            <a:spLocks noChangeArrowheads="1"/>
          </p:cNvSpPr>
          <p:nvPr/>
        </p:nvSpPr>
        <p:spPr bwMode="auto">
          <a:xfrm>
            <a:off x="4186238" y="2719388"/>
            <a:ext cx="587375" cy="0"/>
          </a:xfrm>
          <a:custGeom>
            <a:avLst/>
            <a:gdLst>
              <a:gd name="T0" fmla="*/ 0 w 587829"/>
              <a:gd name="T1" fmla="*/ 583304 w 587829"/>
              <a:gd name="T2" fmla="*/ 0 60000 65536"/>
              <a:gd name="T3" fmla="*/ 0 60000 65536"/>
              <a:gd name="T4" fmla="*/ 0 w 587829"/>
              <a:gd name="T5" fmla="*/ 587829 w 587829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87829">
                <a:moveTo>
                  <a:pt x="0" y="0"/>
                </a:moveTo>
                <a:lnTo>
                  <a:pt x="587829" y="0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2" name="任意多边形 41"/>
          <p:cNvSpPr>
            <a:spLocks noChangeArrowheads="1"/>
          </p:cNvSpPr>
          <p:nvPr/>
        </p:nvSpPr>
        <p:spPr bwMode="auto">
          <a:xfrm>
            <a:off x="3490913" y="3087688"/>
            <a:ext cx="177800" cy="569912"/>
          </a:xfrm>
          <a:custGeom>
            <a:avLst/>
            <a:gdLst>
              <a:gd name="T0" fmla="*/ 174857 w 178130"/>
              <a:gd name="T1" fmla="*/ 0 h 570016"/>
              <a:gd name="T2" fmla="*/ 0 w 178130"/>
              <a:gd name="T3" fmla="*/ 568976 h 570016"/>
              <a:gd name="T4" fmla="*/ 0 60000 65536"/>
              <a:gd name="T5" fmla="*/ 0 60000 65536"/>
              <a:gd name="T6" fmla="*/ 0 w 178130"/>
              <a:gd name="T7" fmla="*/ 0 h 570016"/>
              <a:gd name="T8" fmla="*/ 178130 w 178130"/>
              <a:gd name="T9" fmla="*/ 570016 h 5700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8130" h="570016">
                <a:moveTo>
                  <a:pt x="178130" y="0"/>
                </a:moveTo>
                <a:lnTo>
                  <a:pt x="0" y="570016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3" name="任意多边形 42"/>
          <p:cNvSpPr>
            <a:spLocks noChangeArrowheads="1"/>
          </p:cNvSpPr>
          <p:nvPr/>
        </p:nvSpPr>
        <p:spPr bwMode="auto">
          <a:xfrm>
            <a:off x="5278438" y="3074988"/>
            <a:ext cx="184150" cy="588962"/>
          </a:xfrm>
          <a:custGeom>
            <a:avLst/>
            <a:gdLst>
              <a:gd name="T0" fmla="*/ 0 w 184067"/>
              <a:gd name="T1" fmla="*/ 0 h 587829"/>
              <a:gd name="T2" fmla="*/ 184897 w 184067"/>
              <a:gd name="T3" fmla="*/ 599258 h 587829"/>
              <a:gd name="T4" fmla="*/ 0 60000 65536"/>
              <a:gd name="T5" fmla="*/ 0 60000 65536"/>
              <a:gd name="T6" fmla="*/ 0 w 184067"/>
              <a:gd name="T7" fmla="*/ 0 h 587829"/>
              <a:gd name="T8" fmla="*/ 184067 w 184067"/>
              <a:gd name="T9" fmla="*/ 587829 h 5878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4067" h="587829">
                <a:moveTo>
                  <a:pt x="0" y="0"/>
                </a:moveTo>
                <a:lnTo>
                  <a:pt x="184067" y="587829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4" name="任意多边形 43"/>
          <p:cNvSpPr>
            <a:spLocks noChangeArrowheads="1"/>
          </p:cNvSpPr>
          <p:nvPr/>
        </p:nvSpPr>
        <p:spPr bwMode="auto">
          <a:xfrm>
            <a:off x="3705225" y="4210050"/>
            <a:ext cx="474663" cy="350838"/>
          </a:xfrm>
          <a:custGeom>
            <a:avLst/>
            <a:gdLst>
              <a:gd name="T0" fmla="*/ 0 w 475013"/>
              <a:gd name="T1" fmla="*/ 0 h 350322"/>
              <a:gd name="T2" fmla="*/ 471525 w 475013"/>
              <a:gd name="T3" fmla="*/ 355517 h 350322"/>
              <a:gd name="T4" fmla="*/ 0 60000 65536"/>
              <a:gd name="T5" fmla="*/ 0 60000 65536"/>
              <a:gd name="T6" fmla="*/ 0 w 475013"/>
              <a:gd name="T7" fmla="*/ 0 h 350322"/>
              <a:gd name="T8" fmla="*/ 475013 w 475013"/>
              <a:gd name="T9" fmla="*/ 350322 h 3503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75013" h="350322">
                <a:moveTo>
                  <a:pt x="0" y="0"/>
                </a:moveTo>
                <a:lnTo>
                  <a:pt x="475013" y="350322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5" name="任意多边形 44"/>
          <p:cNvSpPr>
            <a:spLocks noChangeArrowheads="1"/>
          </p:cNvSpPr>
          <p:nvPr/>
        </p:nvSpPr>
        <p:spPr bwMode="auto">
          <a:xfrm>
            <a:off x="4803775" y="4235450"/>
            <a:ext cx="487363" cy="355600"/>
          </a:xfrm>
          <a:custGeom>
            <a:avLst/>
            <a:gdLst>
              <a:gd name="T0" fmla="*/ 0 w 486888"/>
              <a:gd name="T1" fmla="*/ 349715 h 356260"/>
              <a:gd name="T2" fmla="*/ 491658 w 486888"/>
              <a:gd name="T3" fmla="*/ 0 h 356260"/>
              <a:gd name="T4" fmla="*/ 0 60000 65536"/>
              <a:gd name="T5" fmla="*/ 0 60000 65536"/>
              <a:gd name="T6" fmla="*/ 0 w 486888"/>
              <a:gd name="T7" fmla="*/ 0 h 356260"/>
              <a:gd name="T8" fmla="*/ 486888 w 486888"/>
              <a:gd name="T9" fmla="*/ 356260 h 3562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6888" h="356260">
                <a:moveTo>
                  <a:pt x="0" y="356260"/>
                </a:moveTo>
                <a:lnTo>
                  <a:pt x="486888" y="0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10"/>
          <p:cNvSpPr>
            <a:spLocks noChangeArrowheads="1"/>
          </p:cNvSpPr>
          <p:nvPr/>
        </p:nvSpPr>
        <p:spPr bwMode="auto">
          <a:xfrm>
            <a:off x="3263090" y="2665379"/>
            <a:ext cx="2313020" cy="190824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sp>
        <p:nvSpPr>
          <p:cNvPr id="38" name="TextBox 61"/>
          <p:cNvSpPr txBox="1">
            <a:spLocks noChangeArrowheads="1"/>
          </p:cNvSpPr>
          <p:nvPr/>
        </p:nvSpPr>
        <p:spPr bwMode="auto">
          <a:xfrm>
            <a:off x="1600200" y="2808288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9" name="任意多边形 38"/>
          <p:cNvSpPr/>
          <p:nvPr/>
        </p:nvSpPr>
        <p:spPr bwMode="auto">
          <a:xfrm>
            <a:off x="4016375" y="1838325"/>
            <a:ext cx="925513" cy="1828800"/>
          </a:xfrm>
          <a:custGeom>
            <a:avLst/>
            <a:gdLst>
              <a:gd name="connsiteX0" fmla="*/ 0 w 925285"/>
              <a:gd name="connsiteY0" fmla="*/ 326572 h 1828800"/>
              <a:gd name="connsiteX1" fmla="*/ 468085 w 925285"/>
              <a:gd name="connsiteY1" fmla="*/ 1807029 h 1828800"/>
              <a:gd name="connsiteX2" fmla="*/ 478971 w 925285"/>
              <a:gd name="connsiteY2" fmla="*/ 1807029 h 1828800"/>
              <a:gd name="connsiteX3" fmla="*/ 478971 w 925285"/>
              <a:gd name="connsiteY3" fmla="*/ 1828800 h 1828800"/>
              <a:gd name="connsiteX4" fmla="*/ 925285 w 925285"/>
              <a:gd name="connsiteY4" fmla="*/ 326572 h 1828800"/>
              <a:gd name="connsiteX5" fmla="*/ 489857 w 925285"/>
              <a:gd name="connsiteY5" fmla="*/ 0 h 1828800"/>
              <a:gd name="connsiteX6" fmla="*/ 0 w 925285"/>
              <a:gd name="connsiteY6" fmla="*/ 326572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5285" h="1828800">
                <a:moveTo>
                  <a:pt x="0" y="326572"/>
                </a:moveTo>
                <a:lnTo>
                  <a:pt x="468085" y="1807029"/>
                </a:lnTo>
                <a:lnTo>
                  <a:pt x="478971" y="1807029"/>
                </a:lnTo>
                <a:lnTo>
                  <a:pt x="478971" y="1828800"/>
                </a:lnTo>
                <a:lnTo>
                  <a:pt x="925285" y="326572"/>
                </a:lnTo>
                <a:lnTo>
                  <a:pt x="489857" y="0"/>
                </a:lnTo>
                <a:lnTo>
                  <a:pt x="0" y="326572"/>
                </a:lnTo>
                <a:close/>
              </a:path>
            </a:pathLst>
          </a:custGeom>
          <a:gradFill rotWithShape="0">
            <a:gsLst>
              <a:gs pos="14000">
                <a:srgbClr val="79DCFF"/>
              </a:gs>
              <a:gs pos="100000">
                <a:srgbClr val="00B0F0"/>
              </a:gs>
            </a:gsLst>
            <a:lin ang="66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0" name="任意多边形 39"/>
          <p:cNvSpPr/>
          <p:nvPr/>
        </p:nvSpPr>
        <p:spPr bwMode="auto">
          <a:xfrm>
            <a:off x="2743200" y="2763838"/>
            <a:ext cx="1752600" cy="893762"/>
          </a:xfrm>
          <a:custGeom>
            <a:avLst/>
            <a:gdLst>
              <a:gd name="connsiteX0" fmla="*/ 1752600 w 1752600"/>
              <a:gd name="connsiteY0" fmla="*/ 881743 h 892629"/>
              <a:gd name="connsiteX1" fmla="*/ 468086 w 1752600"/>
              <a:gd name="connsiteY1" fmla="*/ 0 h 892629"/>
              <a:gd name="connsiteX2" fmla="*/ 0 w 1752600"/>
              <a:gd name="connsiteY2" fmla="*/ 337457 h 892629"/>
              <a:gd name="connsiteX3" fmla="*/ 185057 w 1752600"/>
              <a:gd name="connsiteY3" fmla="*/ 892629 h 892629"/>
              <a:gd name="connsiteX4" fmla="*/ 1752600 w 1752600"/>
              <a:gd name="connsiteY4" fmla="*/ 881743 h 89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892629">
                <a:moveTo>
                  <a:pt x="1752600" y="881743"/>
                </a:moveTo>
                <a:lnTo>
                  <a:pt x="468086" y="0"/>
                </a:lnTo>
                <a:lnTo>
                  <a:pt x="0" y="337457"/>
                </a:lnTo>
                <a:lnTo>
                  <a:pt x="185057" y="892629"/>
                </a:lnTo>
                <a:lnTo>
                  <a:pt x="1752600" y="881743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1" name="任意多边形 40"/>
          <p:cNvSpPr/>
          <p:nvPr/>
        </p:nvSpPr>
        <p:spPr bwMode="auto">
          <a:xfrm>
            <a:off x="3222625" y="3657600"/>
            <a:ext cx="1273175" cy="1490663"/>
          </a:xfrm>
          <a:custGeom>
            <a:avLst/>
            <a:gdLst>
              <a:gd name="connsiteX0" fmla="*/ 1273629 w 1273629"/>
              <a:gd name="connsiteY0" fmla="*/ 0 h 1491343"/>
              <a:gd name="connsiteX1" fmla="*/ 0 w 1273629"/>
              <a:gd name="connsiteY1" fmla="*/ 892628 h 1491343"/>
              <a:gd name="connsiteX2" fmla="*/ 195943 w 1273629"/>
              <a:gd name="connsiteY2" fmla="*/ 1491343 h 1491343"/>
              <a:gd name="connsiteX3" fmla="*/ 751115 w 1273629"/>
              <a:gd name="connsiteY3" fmla="*/ 1491343 h 1491343"/>
              <a:gd name="connsiteX4" fmla="*/ 1273629 w 1273629"/>
              <a:gd name="connsiteY4" fmla="*/ 0 h 149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29" h="1491343">
                <a:moveTo>
                  <a:pt x="1273629" y="0"/>
                </a:moveTo>
                <a:lnTo>
                  <a:pt x="0" y="892628"/>
                </a:lnTo>
                <a:lnTo>
                  <a:pt x="195943" y="1491343"/>
                </a:lnTo>
                <a:lnTo>
                  <a:pt x="751115" y="1491343"/>
                </a:lnTo>
                <a:lnTo>
                  <a:pt x="1273629" y="0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2" name="任意多边形 41"/>
          <p:cNvSpPr/>
          <p:nvPr/>
        </p:nvSpPr>
        <p:spPr bwMode="auto">
          <a:xfrm>
            <a:off x="4495800" y="3657600"/>
            <a:ext cx="1273175" cy="1501775"/>
          </a:xfrm>
          <a:custGeom>
            <a:avLst/>
            <a:gdLst>
              <a:gd name="connsiteX0" fmla="*/ 0 w 1273629"/>
              <a:gd name="connsiteY0" fmla="*/ 0 h 1502228"/>
              <a:gd name="connsiteX1" fmla="*/ 489857 w 1273629"/>
              <a:gd name="connsiteY1" fmla="*/ 1502228 h 1502228"/>
              <a:gd name="connsiteX2" fmla="*/ 1088571 w 1273629"/>
              <a:gd name="connsiteY2" fmla="*/ 1502228 h 1502228"/>
              <a:gd name="connsiteX3" fmla="*/ 1273629 w 1273629"/>
              <a:gd name="connsiteY3" fmla="*/ 925285 h 1502228"/>
              <a:gd name="connsiteX4" fmla="*/ 0 w 1273629"/>
              <a:gd name="connsiteY4" fmla="*/ 0 h 150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29" h="1502228">
                <a:moveTo>
                  <a:pt x="0" y="0"/>
                </a:moveTo>
                <a:lnTo>
                  <a:pt x="489857" y="1502228"/>
                </a:lnTo>
                <a:lnTo>
                  <a:pt x="1088571" y="1502228"/>
                </a:lnTo>
                <a:lnTo>
                  <a:pt x="1273629" y="92528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3" name="任意多边形 42"/>
          <p:cNvSpPr/>
          <p:nvPr/>
        </p:nvSpPr>
        <p:spPr bwMode="auto">
          <a:xfrm>
            <a:off x="4495800" y="2732088"/>
            <a:ext cx="1752600" cy="946150"/>
          </a:xfrm>
          <a:custGeom>
            <a:avLst/>
            <a:gdLst>
              <a:gd name="connsiteX0" fmla="*/ 0 w 1752600"/>
              <a:gd name="connsiteY0" fmla="*/ 914400 h 947057"/>
              <a:gd name="connsiteX1" fmla="*/ 1567543 w 1752600"/>
              <a:gd name="connsiteY1" fmla="*/ 947057 h 947057"/>
              <a:gd name="connsiteX2" fmla="*/ 1752600 w 1752600"/>
              <a:gd name="connsiteY2" fmla="*/ 370114 h 947057"/>
              <a:gd name="connsiteX3" fmla="*/ 1251857 w 1752600"/>
              <a:gd name="connsiteY3" fmla="*/ 0 h 947057"/>
              <a:gd name="connsiteX4" fmla="*/ 0 w 1752600"/>
              <a:gd name="connsiteY4" fmla="*/ 914400 h 94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947057">
                <a:moveTo>
                  <a:pt x="0" y="914400"/>
                </a:moveTo>
                <a:lnTo>
                  <a:pt x="1567543" y="947057"/>
                </a:lnTo>
                <a:lnTo>
                  <a:pt x="1752600" y="370114"/>
                </a:lnTo>
                <a:lnTo>
                  <a:pt x="1251857" y="0"/>
                </a:lnTo>
                <a:lnTo>
                  <a:pt x="0" y="914400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4" name="正五边形 43"/>
          <p:cNvSpPr/>
          <p:nvPr/>
        </p:nvSpPr>
        <p:spPr bwMode="auto">
          <a:xfrm>
            <a:off x="2741613" y="2747963"/>
            <a:ext cx="928687" cy="896937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132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5" name="正五边形 44"/>
          <p:cNvSpPr/>
          <p:nvPr/>
        </p:nvSpPr>
        <p:spPr bwMode="auto">
          <a:xfrm>
            <a:off x="5280025" y="2714625"/>
            <a:ext cx="968375" cy="947738"/>
          </a:xfrm>
          <a:prstGeom prst="pentagon">
            <a:avLst/>
          </a:prstGeom>
          <a:gradFill rotWithShape="0">
            <a:gsLst>
              <a:gs pos="8000">
                <a:srgbClr val="00B0F0"/>
              </a:gs>
              <a:gs pos="100000">
                <a:srgbClr val="0070C0"/>
              </a:gs>
            </a:gsLst>
            <a:lin ang="192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6" name="正五边形 45"/>
          <p:cNvSpPr/>
          <p:nvPr/>
        </p:nvSpPr>
        <p:spPr bwMode="auto">
          <a:xfrm>
            <a:off x="4005263" y="1817688"/>
            <a:ext cx="947737" cy="901700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156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7" name="正五边形 46"/>
          <p:cNvSpPr/>
          <p:nvPr/>
        </p:nvSpPr>
        <p:spPr bwMode="auto">
          <a:xfrm>
            <a:off x="3222625" y="4211638"/>
            <a:ext cx="957263" cy="923925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84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8" name="正五边形 47"/>
          <p:cNvSpPr/>
          <p:nvPr/>
        </p:nvSpPr>
        <p:spPr bwMode="auto">
          <a:xfrm>
            <a:off x="4811713" y="4244975"/>
            <a:ext cx="946150" cy="901700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grpSp>
        <p:nvGrpSpPr>
          <p:cNvPr id="49" name="组合 28"/>
          <p:cNvGrpSpPr>
            <a:grpSpLocks/>
          </p:cNvGrpSpPr>
          <p:nvPr/>
        </p:nvGrpSpPr>
        <p:grpSpPr bwMode="auto">
          <a:xfrm>
            <a:off x="3879850" y="2982913"/>
            <a:ext cx="1277938" cy="1217612"/>
            <a:chOff x="3956050" y="2668210"/>
            <a:chExt cx="1277620" cy="1216780"/>
          </a:xfrm>
        </p:grpSpPr>
        <p:sp>
          <p:nvSpPr>
            <p:cNvPr id="50" name="正五边形 49"/>
            <p:cNvSpPr/>
            <p:nvPr/>
          </p:nvSpPr>
          <p:spPr bwMode="auto">
            <a:xfrm rot="2195478">
              <a:off x="3956050" y="2668210"/>
              <a:ext cx="1277620" cy="1216780"/>
            </a:xfrm>
            <a:prstGeom prst="pentagon">
              <a:avLst/>
            </a:prstGeom>
            <a:gradFill rotWithShape="1">
              <a:gsLst>
                <a:gs pos="21000">
                  <a:srgbClr val="21740C"/>
                </a:gs>
                <a:gs pos="83000">
                  <a:srgbClr val="34A916"/>
                </a:gs>
                <a:gs pos="100000">
                  <a:srgbClr val="3FC91D"/>
                </a:gs>
              </a:gsLst>
              <a:lin ang="0" scaled="0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</a:endParaRPr>
            </a:p>
          </p:txBody>
        </p:sp>
        <p:sp>
          <p:nvSpPr>
            <p:cNvPr id="51" name="正五边形 50"/>
            <p:cNvSpPr/>
            <p:nvPr/>
          </p:nvSpPr>
          <p:spPr bwMode="auto">
            <a:xfrm rot="2195478">
              <a:off x="3992035" y="2705828"/>
              <a:ext cx="1205650" cy="1148238"/>
            </a:xfrm>
            <a:prstGeom prst="pentagon">
              <a:avLst/>
            </a:prstGeom>
            <a:noFill/>
            <a:ln w="9525" cap="flat" cmpd="sng" algn="ctr">
              <a:gradFill>
                <a:gsLst>
                  <a:gs pos="1000">
                    <a:srgbClr val="FFFFFF">
                      <a:alpha val="0"/>
                    </a:srgbClr>
                  </a:gs>
                  <a:gs pos="50000">
                    <a:srgbClr val="FFFFFF">
                      <a:alpha val="74000"/>
                    </a:srgbClr>
                  </a:gs>
                  <a:gs pos="100000">
                    <a:srgbClr val="FFFFFF">
                      <a:alpha val="63000"/>
                    </a:srgbClr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52" name="TextBox 23"/>
          <p:cNvSpPr txBox="1">
            <a:spLocks noChangeArrowheads="1"/>
          </p:cNvSpPr>
          <p:nvPr/>
        </p:nvSpPr>
        <p:spPr bwMode="auto">
          <a:xfrm>
            <a:off x="3008313" y="3033713"/>
            <a:ext cx="390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5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3" name="TextBox 24"/>
          <p:cNvSpPr txBox="1">
            <a:spLocks noChangeArrowheads="1"/>
          </p:cNvSpPr>
          <p:nvPr/>
        </p:nvSpPr>
        <p:spPr bwMode="auto">
          <a:xfrm>
            <a:off x="5581650" y="3033713"/>
            <a:ext cx="388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2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4" name="TextBox 25"/>
          <p:cNvSpPr txBox="1">
            <a:spLocks noChangeArrowheads="1"/>
          </p:cNvSpPr>
          <p:nvPr/>
        </p:nvSpPr>
        <p:spPr bwMode="auto">
          <a:xfrm>
            <a:off x="5105400" y="4511675"/>
            <a:ext cx="390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3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5" name="TextBox 26"/>
          <p:cNvSpPr txBox="1">
            <a:spLocks noChangeArrowheads="1"/>
          </p:cNvSpPr>
          <p:nvPr/>
        </p:nvSpPr>
        <p:spPr bwMode="auto">
          <a:xfrm>
            <a:off x="3505200" y="4511675"/>
            <a:ext cx="390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4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6" name="TextBox 27"/>
          <p:cNvSpPr txBox="1">
            <a:spLocks noChangeArrowheads="1"/>
          </p:cNvSpPr>
          <p:nvPr/>
        </p:nvSpPr>
        <p:spPr bwMode="auto">
          <a:xfrm>
            <a:off x="4286250" y="2062163"/>
            <a:ext cx="3889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1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873500" y="3451225"/>
            <a:ext cx="1219200" cy="369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8" name="环形箭头 57"/>
          <p:cNvSpPr/>
          <p:nvPr/>
        </p:nvSpPr>
        <p:spPr bwMode="auto">
          <a:xfrm rot="15194886">
            <a:off x="2408238" y="3508375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59" name="环形箭头 58"/>
          <p:cNvSpPr/>
          <p:nvPr/>
        </p:nvSpPr>
        <p:spPr bwMode="auto">
          <a:xfrm rot="19325918">
            <a:off x="2941638" y="1803400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60" name="环形箭头 59"/>
          <p:cNvSpPr/>
          <p:nvPr/>
        </p:nvSpPr>
        <p:spPr bwMode="auto">
          <a:xfrm rot="2186439">
            <a:off x="4778375" y="1792288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61" name="环形箭头 60"/>
          <p:cNvSpPr/>
          <p:nvPr/>
        </p:nvSpPr>
        <p:spPr bwMode="auto">
          <a:xfrm rot="6440240">
            <a:off x="5360988" y="3544888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62" name="环形箭头 61"/>
          <p:cNvSpPr/>
          <p:nvPr/>
        </p:nvSpPr>
        <p:spPr bwMode="auto">
          <a:xfrm rot="10800000">
            <a:off x="3863975" y="4572000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63" name="TextBox 61"/>
          <p:cNvSpPr txBox="1">
            <a:spLocks noChangeArrowheads="1"/>
          </p:cNvSpPr>
          <p:nvPr/>
        </p:nvSpPr>
        <p:spPr bwMode="auto">
          <a:xfrm>
            <a:off x="6248400" y="2808288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4" name="TextBox 61"/>
          <p:cNvSpPr txBox="1">
            <a:spLocks noChangeArrowheads="1"/>
          </p:cNvSpPr>
          <p:nvPr/>
        </p:nvSpPr>
        <p:spPr bwMode="auto">
          <a:xfrm>
            <a:off x="5583238" y="5145088"/>
            <a:ext cx="1143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5" name="TextBox 61"/>
          <p:cNvSpPr txBox="1">
            <a:spLocks noChangeArrowheads="1"/>
          </p:cNvSpPr>
          <p:nvPr/>
        </p:nvSpPr>
        <p:spPr bwMode="auto">
          <a:xfrm>
            <a:off x="2276475" y="5145088"/>
            <a:ext cx="1143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6" name="TextBox 61"/>
          <p:cNvSpPr txBox="1">
            <a:spLocks noChangeArrowheads="1"/>
          </p:cNvSpPr>
          <p:nvPr/>
        </p:nvSpPr>
        <p:spPr bwMode="auto">
          <a:xfrm>
            <a:off x="3906838" y="12192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7" name="任意多边形 40"/>
          <p:cNvSpPr>
            <a:spLocks noChangeArrowheads="1"/>
          </p:cNvSpPr>
          <p:nvPr/>
        </p:nvSpPr>
        <p:spPr bwMode="auto">
          <a:xfrm>
            <a:off x="4186238" y="2719388"/>
            <a:ext cx="587375" cy="0"/>
          </a:xfrm>
          <a:custGeom>
            <a:avLst/>
            <a:gdLst>
              <a:gd name="T0" fmla="*/ 0 w 587829"/>
              <a:gd name="T1" fmla="*/ 583304 w 587829"/>
              <a:gd name="T2" fmla="*/ 0 60000 65536"/>
              <a:gd name="T3" fmla="*/ 0 60000 65536"/>
              <a:gd name="T4" fmla="*/ 0 w 587829"/>
              <a:gd name="T5" fmla="*/ 587829 w 587829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87829">
                <a:moveTo>
                  <a:pt x="0" y="0"/>
                </a:moveTo>
                <a:lnTo>
                  <a:pt x="587829" y="0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任意多边形 41"/>
          <p:cNvSpPr>
            <a:spLocks noChangeArrowheads="1"/>
          </p:cNvSpPr>
          <p:nvPr/>
        </p:nvSpPr>
        <p:spPr bwMode="auto">
          <a:xfrm>
            <a:off x="3490913" y="3087688"/>
            <a:ext cx="177800" cy="569912"/>
          </a:xfrm>
          <a:custGeom>
            <a:avLst/>
            <a:gdLst>
              <a:gd name="T0" fmla="*/ 174857 w 178130"/>
              <a:gd name="T1" fmla="*/ 0 h 570016"/>
              <a:gd name="T2" fmla="*/ 0 w 178130"/>
              <a:gd name="T3" fmla="*/ 568976 h 570016"/>
              <a:gd name="T4" fmla="*/ 0 60000 65536"/>
              <a:gd name="T5" fmla="*/ 0 60000 65536"/>
              <a:gd name="T6" fmla="*/ 0 w 178130"/>
              <a:gd name="T7" fmla="*/ 0 h 570016"/>
              <a:gd name="T8" fmla="*/ 178130 w 178130"/>
              <a:gd name="T9" fmla="*/ 570016 h 5700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8130" h="570016">
                <a:moveTo>
                  <a:pt x="178130" y="0"/>
                </a:moveTo>
                <a:lnTo>
                  <a:pt x="0" y="570016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任意多边形 42"/>
          <p:cNvSpPr>
            <a:spLocks noChangeArrowheads="1"/>
          </p:cNvSpPr>
          <p:nvPr/>
        </p:nvSpPr>
        <p:spPr bwMode="auto">
          <a:xfrm>
            <a:off x="5278438" y="3074988"/>
            <a:ext cx="184150" cy="588962"/>
          </a:xfrm>
          <a:custGeom>
            <a:avLst/>
            <a:gdLst>
              <a:gd name="T0" fmla="*/ 0 w 184067"/>
              <a:gd name="T1" fmla="*/ 0 h 587829"/>
              <a:gd name="T2" fmla="*/ 184897 w 184067"/>
              <a:gd name="T3" fmla="*/ 599258 h 587829"/>
              <a:gd name="T4" fmla="*/ 0 60000 65536"/>
              <a:gd name="T5" fmla="*/ 0 60000 65536"/>
              <a:gd name="T6" fmla="*/ 0 w 184067"/>
              <a:gd name="T7" fmla="*/ 0 h 587829"/>
              <a:gd name="T8" fmla="*/ 184067 w 184067"/>
              <a:gd name="T9" fmla="*/ 587829 h 5878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4067" h="587829">
                <a:moveTo>
                  <a:pt x="0" y="0"/>
                </a:moveTo>
                <a:lnTo>
                  <a:pt x="184067" y="587829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任意多边形 43"/>
          <p:cNvSpPr>
            <a:spLocks noChangeArrowheads="1"/>
          </p:cNvSpPr>
          <p:nvPr/>
        </p:nvSpPr>
        <p:spPr bwMode="auto">
          <a:xfrm>
            <a:off x="3705225" y="4210050"/>
            <a:ext cx="474663" cy="350838"/>
          </a:xfrm>
          <a:custGeom>
            <a:avLst/>
            <a:gdLst>
              <a:gd name="T0" fmla="*/ 0 w 475013"/>
              <a:gd name="T1" fmla="*/ 0 h 350322"/>
              <a:gd name="T2" fmla="*/ 471525 w 475013"/>
              <a:gd name="T3" fmla="*/ 355517 h 350322"/>
              <a:gd name="T4" fmla="*/ 0 60000 65536"/>
              <a:gd name="T5" fmla="*/ 0 60000 65536"/>
              <a:gd name="T6" fmla="*/ 0 w 475013"/>
              <a:gd name="T7" fmla="*/ 0 h 350322"/>
              <a:gd name="T8" fmla="*/ 475013 w 475013"/>
              <a:gd name="T9" fmla="*/ 350322 h 3503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75013" h="350322">
                <a:moveTo>
                  <a:pt x="0" y="0"/>
                </a:moveTo>
                <a:lnTo>
                  <a:pt x="475013" y="350322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任意多边形 44"/>
          <p:cNvSpPr>
            <a:spLocks noChangeArrowheads="1"/>
          </p:cNvSpPr>
          <p:nvPr/>
        </p:nvSpPr>
        <p:spPr bwMode="auto">
          <a:xfrm>
            <a:off x="4803775" y="4235450"/>
            <a:ext cx="487363" cy="355600"/>
          </a:xfrm>
          <a:custGeom>
            <a:avLst/>
            <a:gdLst>
              <a:gd name="T0" fmla="*/ 0 w 486888"/>
              <a:gd name="T1" fmla="*/ 349715 h 356260"/>
              <a:gd name="T2" fmla="*/ 491658 w 486888"/>
              <a:gd name="T3" fmla="*/ 0 h 356260"/>
              <a:gd name="T4" fmla="*/ 0 60000 65536"/>
              <a:gd name="T5" fmla="*/ 0 60000 65536"/>
              <a:gd name="T6" fmla="*/ 0 w 486888"/>
              <a:gd name="T7" fmla="*/ 0 h 356260"/>
              <a:gd name="T8" fmla="*/ 486888 w 486888"/>
              <a:gd name="T9" fmla="*/ 356260 h 3562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6888" h="356260">
                <a:moveTo>
                  <a:pt x="0" y="356260"/>
                </a:moveTo>
                <a:lnTo>
                  <a:pt x="486888" y="0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00767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10"/>
          <p:cNvSpPr>
            <a:spLocks noChangeArrowheads="1"/>
          </p:cNvSpPr>
          <p:nvPr/>
        </p:nvSpPr>
        <p:spPr bwMode="auto">
          <a:xfrm>
            <a:off x="3263090" y="2665379"/>
            <a:ext cx="2313020" cy="190824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sp>
        <p:nvSpPr>
          <p:cNvPr id="38" name="TextBox 61"/>
          <p:cNvSpPr txBox="1">
            <a:spLocks noChangeArrowheads="1"/>
          </p:cNvSpPr>
          <p:nvPr/>
        </p:nvSpPr>
        <p:spPr bwMode="auto">
          <a:xfrm>
            <a:off x="1600200" y="2808288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9" name="任意多边形 38"/>
          <p:cNvSpPr/>
          <p:nvPr/>
        </p:nvSpPr>
        <p:spPr bwMode="auto">
          <a:xfrm>
            <a:off x="4016375" y="1838325"/>
            <a:ext cx="925513" cy="1828800"/>
          </a:xfrm>
          <a:custGeom>
            <a:avLst/>
            <a:gdLst>
              <a:gd name="connsiteX0" fmla="*/ 0 w 925285"/>
              <a:gd name="connsiteY0" fmla="*/ 326572 h 1828800"/>
              <a:gd name="connsiteX1" fmla="*/ 468085 w 925285"/>
              <a:gd name="connsiteY1" fmla="*/ 1807029 h 1828800"/>
              <a:gd name="connsiteX2" fmla="*/ 478971 w 925285"/>
              <a:gd name="connsiteY2" fmla="*/ 1807029 h 1828800"/>
              <a:gd name="connsiteX3" fmla="*/ 478971 w 925285"/>
              <a:gd name="connsiteY3" fmla="*/ 1828800 h 1828800"/>
              <a:gd name="connsiteX4" fmla="*/ 925285 w 925285"/>
              <a:gd name="connsiteY4" fmla="*/ 326572 h 1828800"/>
              <a:gd name="connsiteX5" fmla="*/ 489857 w 925285"/>
              <a:gd name="connsiteY5" fmla="*/ 0 h 1828800"/>
              <a:gd name="connsiteX6" fmla="*/ 0 w 925285"/>
              <a:gd name="connsiteY6" fmla="*/ 326572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5285" h="1828800">
                <a:moveTo>
                  <a:pt x="0" y="326572"/>
                </a:moveTo>
                <a:lnTo>
                  <a:pt x="468085" y="1807029"/>
                </a:lnTo>
                <a:lnTo>
                  <a:pt x="478971" y="1807029"/>
                </a:lnTo>
                <a:lnTo>
                  <a:pt x="478971" y="1828800"/>
                </a:lnTo>
                <a:lnTo>
                  <a:pt x="925285" y="326572"/>
                </a:lnTo>
                <a:lnTo>
                  <a:pt x="489857" y="0"/>
                </a:lnTo>
                <a:lnTo>
                  <a:pt x="0" y="326572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任意多边形 39"/>
          <p:cNvSpPr/>
          <p:nvPr/>
        </p:nvSpPr>
        <p:spPr bwMode="auto">
          <a:xfrm>
            <a:off x="2743200" y="2763838"/>
            <a:ext cx="1752600" cy="893762"/>
          </a:xfrm>
          <a:custGeom>
            <a:avLst/>
            <a:gdLst>
              <a:gd name="connsiteX0" fmla="*/ 1752600 w 1752600"/>
              <a:gd name="connsiteY0" fmla="*/ 881743 h 892629"/>
              <a:gd name="connsiteX1" fmla="*/ 468086 w 1752600"/>
              <a:gd name="connsiteY1" fmla="*/ 0 h 892629"/>
              <a:gd name="connsiteX2" fmla="*/ 0 w 1752600"/>
              <a:gd name="connsiteY2" fmla="*/ 337457 h 892629"/>
              <a:gd name="connsiteX3" fmla="*/ 185057 w 1752600"/>
              <a:gd name="connsiteY3" fmla="*/ 892629 h 892629"/>
              <a:gd name="connsiteX4" fmla="*/ 1752600 w 1752600"/>
              <a:gd name="connsiteY4" fmla="*/ 881743 h 89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892629">
                <a:moveTo>
                  <a:pt x="1752600" y="881743"/>
                </a:moveTo>
                <a:lnTo>
                  <a:pt x="468086" y="0"/>
                </a:lnTo>
                <a:lnTo>
                  <a:pt x="0" y="337457"/>
                </a:lnTo>
                <a:lnTo>
                  <a:pt x="185057" y="892629"/>
                </a:lnTo>
                <a:lnTo>
                  <a:pt x="1752600" y="881743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1" name="任意多边形 40"/>
          <p:cNvSpPr/>
          <p:nvPr/>
        </p:nvSpPr>
        <p:spPr bwMode="auto">
          <a:xfrm>
            <a:off x="3222625" y="3657600"/>
            <a:ext cx="1273175" cy="1490663"/>
          </a:xfrm>
          <a:custGeom>
            <a:avLst/>
            <a:gdLst>
              <a:gd name="connsiteX0" fmla="*/ 1273629 w 1273629"/>
              <a:gd name="connsiteY0" fmla="*/ 0 h 1491343"/>
              <a:gd name="connsiteX1" fmla="*/ 0 w 1273629"/>
              <a:gd name="connsiteY1" fmla="*/ 892628 h 1491343"/>
              <a:gd name="connsiteX2" fmla="*/ 195943 w 1273629"/>
              <a:gd name="connsiteY2" fmla="*/ 1491343 h 1491343"/>
              <a:gd name="connsiteX3" fmla="*/ 751115 w 1273629"/>
              <a:gd name="connsiteY3" fmla="*/ 1491343 h 1491343"/>
              <a:gd name="connsiteX4" fmla="*/ 1273629 w 1273629"/>
              <a:gd name="connsiteY4" fmla="*/ 0 h 149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29" h="1491343">
                <a:moveTo>
                  <a:pt x="1273629" y="0"/>
                </a:moveTo>
                <a:lnTo>
                  <a:pt x="0" y="892628"/>
                </a:lnTo>
                <a:lnTo>
                  <a:pt x="195943" y="1491343"/>
                </a:lnTo>
                <a:lnTo>
                  <a:pt x="751115" y="1491343"/>
                </a:lnTo>
                <a:lnTo>
                  <a:pt x="1273629" y="0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2" name="任意多边形 41"/>
          <p:cNvSpPr/>
          <p:nvPr/>
        </p:nvSpPr>
        <p:spPr bwMode="auto">
          <a:xfrm>
            <a:off x="4495800" y="3657600"/>
            <a:ext cx="1273175" cy="1501775"/>
          </a:xfrm>
          <a:custGeom>
            <a:avLst/>
            <a:gdLst>
              <a:gd name="connsiteX0" fmla="*/ 0 w 1273629"/>
              <a:gd name="connsiteY0" fmla="*/ 0 h 1502228"/>
              <a:gd name="connsiteX1" fmla="*/ 489857 w 1273629"/>
              <a:gd name="connsiteY1" fmla="*/ 1502228 h 1502228"/>
              <a:gd name="connsiteX2" fmla="*/ 1088571 w 1273629"/>
              <a:gd name="connsiteY2" fmla="*/ 1502228 h 1502228"/>
              <a:gd name="connsiteX3" fmla="*/ 1273629 w 1273629"/>
              <a:gd name="connsiteY3" fmla="*/ 925285 h 1502228"/>
              <a:gd name="connsiteX4" fmla="*/ 0 w 1273629"/>
              <a:gd name="connsiteY4" fmla="*/ 0 h 150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29" h="1502228">
                <a:moveTo>
                  <a:pt x="0" y="0"/>
                </a:moveTo>
                <a:lnTo>
                  <a:pt x="489857" y="1502228"/>
                </a:lnTo>
                <a:lnTo>
                  <a:pt x="1088571" y="1502228"/>
                </a:lnTo>
                <a:lnTo>
                  <a:pt x="1273629" y="92528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3" name="任意多边形 42"/>
          <p:cNvSpPr/>
          <p:nvPr/>
        </p:nvSpPr>
        <p:spPr bwMode="auto">
          <a:xfrm>
            <a:off x="4495800" y="2732088"/>
            <a:ext cx="1752600" cy="946150"/>
          </a:xfrm>
          <a:custGeom>
            <a:avLst/>
            <a:gdLst>
              <a:gd name="connsiteX0" fmla="*/ 0 w 1752600"/>
              <a:gd name="connsiteY0" fmla="*/ 914400 h 947057"/>
              <a:gd name="connsiteX1" fmla="*/ 1567543 w 1752600"/>
              <a:gd name="connsiteY1" fmla="*/ 947057 h 947057"/>
              <a:gd name="connsiteX2" fmla="*/ 1752600 w 1752600"/>
              <a:gd name="connsiteY2" fmla="*/ 370114 h 947057"/>
              <a:gd name="connsiteX3" fmla="*/ 1251857 w 1752600"/>
              <a:gd name="connsiteY3" fmla="*/ 0 h 947057"/>
              <a:gd name="connsiteX4" fmla="*/ 0 w 1752600"/>
              <a:gd name="connsiteY4" fmla="*/ 914400 h 94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947057">
                <a:moveTo>
                  <a:pt x="0" y="914400"/>
                </a:moveTo>
                <a:lnTo>
                  <a:pt x="1567543" y="947057"/>
                </a:lnTo>
                <a:lnTo>
                  <a:pt x="1752600" y="370114"/>
                </a:lnTo>
                <a:lnTo>
                  <a:pt x="1251857" y="0"/>
                </a:lnTo>
                <a:lnTo>
                  <a:pt x="0" y="914400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4" name="正五边形 43"/>
          <p:cNvSpPr/>
          <p:nvPr/>
        </p:nvSpPr>
        <p:spPr bwMode="auto">
          <a:xfrm>
            <a:off x="2741613" y="2747963"/>
            <a:ext cx="928687" cy="896937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132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5" name="正五边形 44"/>
          <p:cNvSpPr/>
          <p:nvPr/>
        </p:nvSpPr>
        <p:spPr bwMode="auto">
          <a:xfrm>
            <a:off x="5280025" y="2714625"/>
            <a:ext cx="968375" cy="947738"/>
          </a:xfrm>
          <a:prstGeom prst="pentagon">
            <a:avLst/>
          </a:prstGeom>
          <a:gradFill rotWithShape="0">
            <a:gsLst>
              <a:gs pos="8000">
                <a:srgbClr val="00B0F0"/>
              </a:gs>
              <a:gs pos="100000">
                <a:srgbClr val="0070C0"/>
              </a:gs>
            </a:gsLst>
            <a:lin ang="192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6" name="正五边形 45"/>
          <p:cNvSpPr/>
          <p:nvPr/>
        </p:nvSpPr>
        <p:spPr bwMode="auto">
          <a:xfrm>
            <a:off x="4005263" y="1817688"/>
            <a:ext cx="947737" cy="901700"/>
          </a:xfrm>
          <a:prstGeom prst="pentagon">
            <a:avLst/>
          </a:pr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正五边形 46"/>
          <p:cNvSpPr/>
          <p:nvPr/>
        </p:nvSpPr>
        <p:spPr bwMode="auto">
          <a:xfrm>
            <a:off x="3222625" y="4211638"/>
            <a:ext cx="957263" cy="923925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84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8" name="正五边形 47"/>
          <p:cNvSpPr/>
          <p:nvPr/>
        </p:nvSpPr>
        <p:spPr bwMode="auto">
          <a:xfrm>
            <a:off x="4811713" y="4244975"/>
            <a:ext cx="946150" cy="901700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</a:endParaRPr>
          </a:p>
        </p:txBody>
      </p:sp>
      <p:grpSp>
        <p:nvGrpSpPr>
          <p:cNvPr id="49" name="组合 28"/>
          <p:cNvGrpSpPr>
            <a:grpSpLocks/>
          </p:cNvGrpSpPr>
          <p:nvPr/>
        </p:nvGrpSpPr>
        <p:grpSpPr bwMode="auto">
          <a:xfrm>
            <a:off x="3879850" y="2982913"/>
            <a:ext cx="1277938" cy="1217612"/>
            <a:chOff x="3956050" y="2668210"/>
            <a:chExt cx="1277620" cy="1216780"/>
          </a:xfrm>
        </p:grpSpPr>
        <p:sp>
          <p:nvSpPr>
            <p:cNvPr id="50" name="正五边形 49"/>
            <p:cNvSpPr/>
            <p:nvPr/>
          </p:nvSpPr>
          <p:spPr bwMode="auto">
            <a:xfrm rot="2195478">
              <a:off x="3956050" y="2668210"/>
              <a:ext cx="1277620" cy="1216780"/>
            </a:xfrm>
            <a:prstGeom prst="pentagon">
              <a:avLst/>
            </a:prstGeom>
            <a:gradFill rotWithShape="1">
              <a:gsLst>
                <a:gs pos="21000">
                  <a:srgbClr val="21740C"/>
                </a:gs>
                <a:gs pos="83000">
                  <a:srgbClr val="34A916"/>
                </a:gs>
                <a:gs pos="100000">
                  <a:srgbClr val="3FC91D"/>
                </a:gs>
              </a:gsLst>
              <a:lin ang="0" scaled="0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</a:endParaRPr>
            </a:p>
          </p:txBody>
        </p:sp>
        <p:sp>
          <p:nvSpPr>
            <p:cNvPr id="51" name="正五边形 50"/>
            <p:cNvSpPr/>
            <p:nvPr/>
          </p:nvSpPr>
          <p:spPr bwMode="auto">
            <a:xfrm rot="2195478">
              <a:off x="3992035" y="2705828"/>
              <a:ext cx="1205650" cy="1148238"/>
            </a:xfrm>
            <a:prstGeom prst="pentagon">
              <a:avLst/>
            </a:prstGeom>
            <a:noFill/>
            <a:ln w="9525" cap="flat" cmpd="sng" algn="ctr">
              <a:gradFill>
                <a:gsLst>
                  <a:gs pos="1000">
                    <a:srgbClr val="FFFFFF">
                      <a:alpha val="0"/>
                    </a:srgbClr>
                  </a:gs>
                  <a:gs pos="50000">
                    <a:srgbClr val="FFFFFF">
                      <a:alpha val="74000"/>
                    </a:srgbClr>
                  </a:gs>
                  <a:gs pos="100000">
                    <a:srgbClr val="FFFFFF">
                      <a:alpha val="63000"/>
                    </a:srgbClr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52" name="TextBox 23"/>
          <p:cNvSpPr txBox="1">
            <a:spLocks noChangeArrowheads="1"/>
          </p:cNvSpPr>
          <p:nvPr/>
        </p:nvSpPr>
        <p:spPr bwMode="auto">
          <a:xfrm>
            <a:off x="3008313" y="3033713"/>
            <a:ext cx="390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5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3" name="TextBox 24"/>
          <p:cNvSpPr txBox="1">
            <a:spLocks noChangeArrowheads="1"/>
          </p:cNvSpPr>
          <p:nvPr/>
        </p:nvSpPr>
        <p:spPr bwMode="auto">
          <a:xfrm>
            <a:off x="5581650" y="3033713"/>
            <a:ext cx="388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2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4" name="TextBox 25"/>
          <p:cNvSpPr txBox="1">
            <a:spLocks noChangeArrowheads="1"/>
          </p:cNvSpPr>
          <p:nvPr/>
        </p:nvSpPr>
        <p:spPr bwMode="auto">
          <a:xfrm>
            <a:off x="5105400" y="4511675"/>
            <a:ext cx="390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3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5" name="TextBox 26"/>
          <p:cNvSpPr txBox="1">
            <a:spLocks noChangeArrowheads="1"/>
          </p:cNvSpPr>
          <p:nvPr/>
        </p:nvSpPr>
        <p:spPr bwMode="auto">
          <a:xfrm>
            <a:off x="3505200" y="4511675"/>
            <a:ext cx="390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4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6" name="TextBox 27"/>
          <p:cNvSpPr txBox="1">
            <a:spLocks noChangeArrowheads="1"/>
          </p:cNvSpPr>
          <p:nvPr/>
        </p:nvSpPr>
        <p:spPr bwMode="auto">
          <a:xfrm>
            <a:off x="4286250" y="2062163"/>
            <a:ext cx="3889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1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873500" y="3451225"/>
            <a:ext cx="1219200" cy="369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8" name="环形箭头 57"/>
          <p:cNvSpPr/>
          <p:nvPr/>
        </p:nvSpPr>
        <p:spPr bwMode="auto">
          <a:xfrm rot="15194886">
            <a:off x="2408238" y="3508375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59" name="环形箭头 58"/>
          <p:cNvSpPr/>
          <p:nvPr/>
        </p:nvSpPr>
        <p:spPr bwMode="auto">
          <a:xfrm rot="19325918">
            <a:off x="2941638" y="1803400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60" name="环形箭头 59"/>
          <p:cNvSpPr/>
          <p:nvPr/>
        </p:nvSpPr>
        <p:spPr bwMode="auto">
          <a:xfrm rot="2186439">
            <a:off x="4778375" y="1792288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61" name="环形箭头 60"/>
          <p:cNvSpPr/>
          <p:nvPr/>
        </p:nvSpPr>
        <p:spPr bwMode="auto">
          <a:xfrm rot="6440240">
            <a:off x="5360988" y="3544888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62" name="环形箭头 61"/>
          <p:cNvSpPr/>
          <p:nvPr/>
        </p:nvSpPr>
        <p:spPr bwMode="auto">
          <a:xfrm rot="10800000">
            <a:off x="3863975" y="4572000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63" name="TextBox 61"/>
          <p:cNvSpPr txBox="1">
            <a:spLocks noChangeArrowheads="1"/>
          </p:cNvSpPr>
          <p:nvPr/>
        </p:nvSpPr>
        <p:spPr bwMode="auto">
          <a:xfrm>
            <a:off x="6248400" y="2808288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4" name="TextBox 61"/>
          <p:cNvSpPr txBox="1">
            <a:spLocks noChangeArrowheads="1"/>
          </p:cNvSpPr>
          <p:nvPr/>
        </p:nvSpPr>
        <p:spPr bwMode="auto">
          <a:xfrm>
            <a:off x="5583238" y="5145088"/>
            <a:ext cx="1143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5" name="TextBox 61"/>
          <p:cNvSpPr txBox="1">
            <a:spLocks noChangeArrowheads="1"/>
          </p:cNvSpPr>
          <p:nvPr/>
        </p:nvSpPr>
        <p:spPr bwMode="auto">
          <a:xfrm>
            <a:off x="2276475" y="5145088"/>
            <a:ext cx="1143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6" name="TextBox 61"/>
          <p:cNvSpPr txBox="1">
            <a:spLocks noChangeArrowheads="1"/>
          </p:cNvSpPr>
          <p:nvPr/>
        </p:nvSpPr>
        <p:spPr bwMode="auto">
          <a:xfrm>
            <a:off x="3906838" y="12192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7" name="任意多边形 40"/>
          <p:cNvSpPr>
            <a:spLocks noChangeArrowheads="1"/>
          </p:cNvSpPr>
          <p:nvPr/>
        </p:nvSpPr>
        <p:spPr bwMode="auto">
          <a:xfrm>
            <a:off x="4186238" y="2719388"/>
            <a:ext cx="587375" cy="0"/>
          </a:xfrm>
          <a:custGeom>
            <a:avLst/>
            <a:gdLst>
              <a:gd name="T0" fmla="*/ 0 w 587829"/>
              <a:gd name="T1" fmla="*/ 583304 w 587829"/>
              <a:gd name="T2" fmla="*/ 0 60000 65536"/>
              <a:gd name="T3" fmla="*/ 0 60000 65536"/>
              <a:gd name="T4" fmla="*/ 0 w 587829"/>
              <a:gd name="T5" fmla="*/ 587829 w 587829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87829">
                <a:moveTo>
                  <a:pt x="0" y="0"/>
                </a:moveTo>
                <a:lnTo>
                  <a:pt x="587829" y="0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任意多边形 41"/>
          <p:cNvSpPr>
            <a:spLocks noChangeArrowheads="1"/>
          </p:cNvSpPr>
          <p:nvPr/>
        </p:nvSpPr>
        <p:spPr bwMode="auto">
          <a:xfrm>
            <a:off x="3490913" y="3087688"/>
            <a:ext cx="177800" cy="569912"/>
          </a:xfrm>
          <a:custGeom>
            <a:avLst/>
            <a:gdLst>
              <a:gd name="T0" fmla="*/ 174857 w 178130"/>
              <a:gd name="T1" fmla="*/ 0 h 570016"/>
              <a:gd name="T2" fmla="*/ 0 w 178130"/>
              <a:gd name="T3" fmla="*/ 568976 h 570016"/>
              <a:gd name="T4" fmla="*/ 0 60000 65536"/>
              <a:gd name="T5" fmla="*/ 0 60000 65536"/>
              <a:gd name="T6" fmla="*/ 0 w 178130"/>
              <a:gd name="T7" fmla="*/ 0 h 570016"/>
              <a:gd name="T8" fmla="*/ 178130 w 178130"/>
              <a:gd name="T9" fmla="*/ 570016 h 5700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8130" h="570016">
                <a:moveTo>
                  <a:pt x="178130" y="0"/>
                </a:moveTo>
                <a:lnTo>
                  <a:pt x="0" y="570016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任意多边形 42"/>
          <p:cNvSpPr>
            <a:spLocks noChangeArrowheads="1"/>
          </p:cNvSpPr>
          <p:nvPr/>
        </p:nvSpPr>
        <p:spPr bwMode="auto">
          <a:xfrm>
            <a:off x="5278438" y="3074988"/>
            <a:ext cx="184150" cy="588962"/>
          </a:xfrm>
          <a:custGeom>
            <a:avLst/>
            <a:gdLst>
              <a:gd name="T0" fmla="*/ 0 w 184067"/>
              <a:gd name="T1" fmla="*/ 0 h 587829"/>
              <a:gd name="T2" fmla="*/ 184897 w 184067"/>
              <a:gd name="T3" fmla="*/ 599258 h 587829"/>
              <a:gd name="T4" fmla="*/ 0 60000 65536"/>
              <a:gd name="T5" fmla="*/ 0 60000 65536"/>
              <a:gd name="T6" fmla="*/ 0 w 184067"/>
              <a:gd name="T7" fmla="*/ 0 h 587829"/>
              <a:gd name="T8" fmla="*/ 184067 w 184067"/>
              <a:gd name="T9" fmla="*/ 587829 h 5878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4067" h="587829">
                <a:moveTo>
                  <a:pt x="0" y="0"/>
                </a:moveTo>
                <a:lnTo>
                  <a:pt x="184067" y="587829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任意多边形 43"/>
          <p:cNvSpPr>
            <a:spLocks noChangeArrowheads="1"/>
          </p:cNvSpPr>
          <p:nvPr/>
        </p:nvSpPr>
        <p:spPr bwMode="auto">
          <a:xfrm>
            <a:off x="3705225" y="4210050"/>
            <a:ext cx="474663" cy="350838"/>
          </a:xfrm>
          <a:custGeom>
            <a:avLst/>
            <a:gdLst>
              <a:gd name="T0" fmla="*/ 0 w 475013"/>
              <a:gd name="T1" fmla="*/ 0 h 350322"/>
              <a:gd name="T2" fmla="*/ 471525 w 475013"/>
              <a:gd name="T3" fmla="*/ 355517 h 350322"/>
              <a:gd name="T4" fmla="*/ 0 60000 65536"/>
              <a:gd name="T5" fmla="*/ 0 60000 65536"/>
              <a:gd name="T6" fmla="*/ 0 w 475013"/>
              <a:gd name="T7" fmla="*/ 0 h 350322"/>
              <a:gd name="T8" fmla="*/ 475013 w 475013"/>
              <a:gd name="T9" fmla="*/ 350322 h 3503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75013" h="350322">
                <a:moveTo>
                  <a:pt x="0" y="0"/>
                </a:moveTo>
                <a:lnTo>
                  <a:pt x="475013" y="350322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任意多边形 44"/>
          <p:cNvSpPr>
            <a:spLocks noChangeArrowheads="1"/>
          </p:cNvSpPr>
          <p:nvPr/>
        </p:nvSpPr>
        <p:spPr bwMode="auto">
          <a:xfrm>
            <a:off x="4803775" y="4235450"/>
            <a:ext cx="487363" cy="355600"/>
          </a:xfrm>
          <a:custGeom>
            <a:avLst/>
            <a:gdLst>
              <a:gd name="T0" fmla="*/ 0 w 486888"/>
              <a:gd name="T1" fmla="*/ 349715 h 356260"/>
              <a:gd name="T2" fmla="*/ 491658 w 486888"/>
              <a:gd name="T3" fmla="*/ 0 h 356260"/>
              <a:gd name="T4" fmla="*/ 0 60000 65536"/>
              <a:gd name="T5" fmla="*/ 0 60000 65536"/>
              <a:gd name="T6" fmla="*/ 0 w 486888"/>
              <a:gd name="T7" fmla="*/ 0 h 356260"/>
              <a:gd name="T8" fmla="*/ 486888 w 486888"/>
              <a:gd name="T9" fmla="*/ 356260 h 3562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6888" h="356260">
                <a:moveTo>
                  <a:pt x="0" y="356260"/>
                </a:moveTo>
                <a:lnTo>
                  <a:pt x="486888" y="0"/>
                </a:lnTo>
              </a:path>
            </a:pathLst>
          </a:custGeom>
          <a:solidFill>
            <a:srgbClr val="BBE0E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36126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20198</TotalTime>
  <Words>236</Words>
  <Application>Microsoft Office PowerPoint</Application>
  <PresentationFormat>全屏显示(4:3)</PresentationFormat>
  <Paragraphs>64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1072</cp:revision>
  <dcterms:created xsi:type="dcterms:W3CDTF">2009-02-11T05:37:22Z</dcterms:created>
  <dcterms:modified xsi:type="dcterms:W3CDTF">2013-01-06T06:37:39Z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