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8"/>
  </p:notesMasterIdLst>
  <p:sldIdLst>
    <p:sldId id="272" r:id="rId3"/>
    <p:sldId id="273" r:id="rId4"/>
    <p:sldId id="274" r:id="rId5"/>
    <p:sldId id="275" r:id="rId6"/>
    <p:sldId id="263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09.01.2013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7704" y="1576933"/>
            <a:ext cx="5534025" cy="3724275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graphicFrame>
        <p:nvGraphicFramePr>
          <p:cNvPr id="14" name="内容占位符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6136679"/>
              </p:ext>
            </p:extLst>
          </p:nvPr>
        </p:nvGraphicFramePr>
        <p:xfrm>
          <a:off x="1979142" y="2246858"/>
          <a:ext cx="5386387" cy="2857500"/>
        </p:xfrm>
        <a:graphic>
          <a:graphicData uri="http://schemas.openxmlformats.org/drawingml/2006/table">
            <a:tbl>
              <a:tblPr/>
              <a:tblGrid>
                <a:gridCol w="1077912"/>
                <a:gridCol w="1076325"/>
                <a:gridCol w="1077913"/>
                <a:gridCol w="1076325"/>
                <a:gridCol w="1077912"/>
              </a:tblGrid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产品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产品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产品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总计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94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147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39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159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175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2795117" y="1796008"/>
            <a:ext cx="3505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产品销售量，单位：千美元</a:t>
            </a:r>
          </a:p>
        </p:txBody>
      </p:sp>
      <p:sp>
        <p:nvSpPr>
          <p:cNvPr id="16" name="下箭头 15"/>
          <p:cNvSpPr/>
          <p:nvPr/>
        </p:nvSpPr>
        <p:spPr>
          <a:xfrm>
            <a:off x="6409854" y="2761208"/>
            <a:ext cx="812800" cy="2374900"/>
          </a:xfrm>
          <a:prstGeom prst="downArrow">
            <a:avLst>
              <a:gd name="adj1" fmla="val 50000"/>
              <a:gd name="adj2" fmla="val 48438"/>
            </a:avLst>
          </a:prstGeom>
          <a:gradFill flip="none" rotWithShape="1">
            <a:gsLst>
              <a:gs pos="0">
                <a:srgbClr val="FF0000">
                  <a:tint val="66000"/>
                  <a:satMod val="160000"/>
                  <a:alpha val="50000"/>
                </a:srgbClr>
              </a:gs>
              <a:gs pos="50000">
                <a:srgbClr val="FF0000">
                  <a:tint val="44500"/>
                  <a:satMod val="160000"/>
                  <a:alpha val="50000"/>
                </a:srgbClr>
              </a:gs>
              <a:gs pos="100000">
                <a:srgbClr val="FF0000">
                  <a:tint val="23500"/>
                  <a:satMod val="160000"/>
                  <a:alpha val="50000"/>
                </a:srgbClr>
              </a:gs>
            </a:gsLst>
            <a:lin ang="16200000" scaled="1"/>
            <a:tileRect/>
          </a:gradFill>
          <a:ln w="3175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1793875" y="1412776"/>
            <a:ext cx="5534025" cy="3724275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graphicFrame>
        <p:nvGraphicFramePr>
          <p:cNvPr id="50" name="内容占位符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3413090"/>
              </p:ext>
            </p:extLst>
          </p:nvPr>
        </p:nvGraphicFramePr>
        <p:xfrm>
          <a:off x="1865313" y="2082701"/>
          <a:ext cx="5386387" cy="2857500"/>
        </p:xfrm>
        <a:graphic>
          <a:graphicData uri="http://schemas.openxmlformats.org/drawingml/2006/table">
            <a:tbl>
              <a:tblPr/>
              <a:tblGrid>
                <a:gridCol w="1077912"/>
                <a:gridCol w="1076325"/>
                <a:gridCol w="1077913"/>
                <a:gridCol w="1076325"/>
                <a:gridCol w="1077912"/>
              </a:tblGrid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产品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产品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产品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总计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94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147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39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159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175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1" name="TextBox 6"/>
          <p:cNvSpPr txBox="1">
            <a:spLocks noChangeArrowheads="1"/>
          </p:cNvSpPr>
          <p:nvPr/>
        </p:nvSpPr>
        <p:spPr bwMode="auto">
          <a:xfrm>
            <a:off x="2681288" y="1631851"/>
            <a:ext cx="3505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产品销售量，单位：千美元</a:t>
            </a:r>
          </a:p>
        </p:txBody>
      </p:sp>
      <p:sp>
        <p:nvSpPr>
          <p:cNvPr id="52" name="矩形 51"/>
          <p:cNvSpPr/>
          <p:nvPr/>
        </p:nvSpPr>
        <p:spPr>
          <a:xfrm rot="16200000" flipV="1">
            <a:off x="4320382" y="3118544"/>
            <a:ext cx="520700" cy="3211513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  <a:alpha val="50000"/>
                </a:srgbClr>
              </a:gs>
              <a:gs pos="50000">
                <a:srgbClr val="FF0000">
                  <a:tint val="44500"/>
                  <a:satMod val="160000"/>
                  <a:alpha val="50000"/>
                </a:srgbClr>
              </a:gs>
              <a:gs pos="100000">
                <a:srgbClr val="FF0000">
                  <a:tint val="23500"/>
                  <a:satMod val="160000"/>
                  <a:alpha val="50000"/>
                </a:srgbClr>
              </a:gs>
            </a:gsLst>
            <a:lin ang="16200000" scaled="1"/>
            <a:tileRect/>
          </a:gradFill>
          <a:ln w="3175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sp>
        <p:nvSpPr>
          <p:cNvPr id="53" name="矩形 9"/>
          <p:cNvSpPr>
            <a:spLocks noChangeArrowheads="1"/>
          </p:cNvSpPr>
          <p:nvPr/>
        </p:nvSpPr>
        <p:spPr bwMode="auto">
          <a:xfrm>
            <a:off x="1793875" y="5349776"/>
            <a:ext cx="5584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在</a:t>
            </a: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5</a:t>
            </a: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月里，产品Ａ的销售额大幅领先产品</a:t>
            </a: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B</a:t>
            </a: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和Ｃ</a:t>
            </a:r>
          </a:p>
        </p:txBody>
      </p:sp>
    </p:spTree>
    <p:extLst>
      <p:ext uri="{BB962C8B-B14F-4D97-AF65-F5344CB8AC3E}">
        <p14:creationId xmlns:p14="http://schemas.microsoft.com/office/powerpoint/2010/main" val="3746985056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3875" y="1412776"/>
            <a:ext cx="5534025" cy="4106862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/>
              <a:ea typeface="微软雅黑"/>
              <a:cs typeface="+mn-cs"/>
            </a:endParaRPr>
          </a:p>
        </p:txBody>
      </p:sp>
      <p:graphicFrame>
        <p:nvGraphicFramePr>
          <p:cNvPr id="6" name="内容占位符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5755783"/>
              </p:ext>
            </p:extLst>
          </p:nvPr>
        </p:nvGraphicFramePr>
        <p:xfrm>
          <a:off x="1865313" y="2082701"/>
          <a:ext cx="5386387" cy="3333750"/>
        </p:xfrm>
        <a:graphic>
          <a:graphicData uri="http://schemas.openxmlformats.org/drawingml/2006/table">
            <a:tbl>
              <a:tblPr/>
              <a:tblGrid>
                <a:gridCol w="1077912"/>
                <a:gridCol w="1076325"/>
                <a:gridCol w="1077913"/>
                <a:gridCol w="1076325"/>
                <a:gridCol w="1077912"/>
              </a:tblGrid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产品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产品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产品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C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总计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121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94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36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147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39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159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122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40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175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</a:tr>
              <a:tr h="47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70%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23%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7%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微软雅黑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100%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681288" y="1631851"/>
            <a:ext cx="3505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产品销售量，单位：千美元</a:t>
            </a:r>
          </a:p>
        </p:txBody>
      </p:sp>
    </p:spTree>
    <p:extLst>
      <p:ext uri="{BB962C8B-B14F-4D97-AF65-F5344CB8AC3E}">
        <p14:creationId xmlns:p14="http://schemas.microsoft.com/office/powerpoint/2010/main" val="959712680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4" descr="图片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8" y="1597893"/>
            <a:ext cx="3790950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5" descr="图片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113" y="1556618"/>
            <a:ext cx="3790950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04813" y="4633193"/>
            <a:ext cx="3921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产品Ａ的销售额大幅领先产品</a:t>
            </a: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B</a:t>
            </a: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和Ｃ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572000" y="4631606"/>
            <a:ext cx="43926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itchFamily="34" charset="0"/>
                <a:ea typeface="微软雅黑" pitchFamily="34" charset="-122"/>
              </a:rPr>
              <a:t>产品Ａ销售额所占比例是公司所有产品中最大的</a:t>
            </a:r>
          </a:p>
        </p:txBody>
      </p:sp>
    </p:spTree>
    <p:extLst>
      <p:ext uri="{BB962C8B-B14F-4D97-AF65-F5344CB8AC3E}">
        <p14:creationId xmlns:p14="http://schemas.microsoft.com/office/powerpoint/2010/main" val="2821614801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335</Words>
  <Application>Microsoft Office PowerPoint</Application>
  <PresentationFormat>全屏显示(4:3)</PresentationFormat>
  <Paragraphs>118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wholehr.taobao.com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38</cp:revision>
  <dcterms:created xsi:type="dcterms:W3CDTF">2012-12-20T06:04:47Z</dcterms:created>
  <dcterms:modified xsi:type="dcterms:W3CDTF">2013-01-09T08:03:29Z</dcterms:modified>
</cp:coreProperties>
</file>