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6"/>
  </p:notesMasterIdLst>
  <p:sldIdLst>
    <p:sldId id="272" r:id="rId3"/>
    <p:sldId id="273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09.01.2013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274542"/>
              </p:ext>
            </p:extLst>
          </p:nvPr>
        </p:nvGraphicFramePr>
        <p:xfrm>
          <a:off x="1707555" y="1683544"/>
          <a:ext cx="6372225" cy="390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5" imgW="6370872" imgH="3907875" progId="Excel.Chart.8">
                  <p:embed/>
                </p:oleObj>
              </mc:Choice>
              <mc:Fallback>
                <p:oleObj r:id="rId5" imgW="6370872" imgH="390787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7555" y="1683544"/>
                        <a:ext cx="6372225" cy="3903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9"/>
          <p:cNvSpPr>
            <a:spLocks/>
          </p:cNvSpPr>
          <p:nvPr/>
        </p:nvSpPr>
        <p:spPr bwMode="auto">
          <a:xfrm>
            <a:off x="1817093" y="1531144"/>
            <a:ext cx="6008687" cy="104775"/>
          </a:xfrm>
          <a:custGeom>
            <a:avLst/>
            <a:gdLst>
              <a:gd name="T0" fmla="*/ 0 w 11103"/>
              <a:gd name="T1" fmla="*/ 0 h 10000"/>
              <a:gd name="T2" fmla="*/ 261931 w 11103"/>
              <a:gd name="T3" fmla="*/ 0 h 10000"/>
              <a:gd name="T4" fmla="*/ 388566 w 11103"/>
              <a:gd name="T5" fmla="*/ 104775 h 10000"/>
              <a:gd name="T6" fmla="*/ 512496 w 11103"/>
              <a:gd name="T7" fmla="*/ 0 h 10000"/>
              <a:gd name="T8" fmla="*/ 6008708 w 11103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3" h="10000">
                <a:moveTo>
                  <a:pt x="0" y="0"/>
                </a:moveTo>
                <a:lnTo>
                  <a:pt x="484" y="0"/>
                </a:lnTo>
                <a:lnTo>
                  <a:pt x="718" y="10000"/>
                </a:lnTo>
                <a:cubicBezTo>
                  <a:pt x="794" y="6667"/>
                  <a:pt x="871" y="3333"/>
                  <a:pt x="947" y="0"/>
                </a:cubicBezTo>
                <a:lnTo>
                  <a:pt x="11103" y="0"/>
                </a:lnTo>
              </a:path>
            </a:pathLst>
          </a:custGeom>
          <a:noFill/>
          <a:ln w="6350">
            <a:solidFill>
              <a:srgbClr val="1F1A17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04393" y="1124744"/>
            <a:ext cx="6034087" cy="34290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微软雅黑"/>
                <a:cs typeface="+mn-cs"/>
              </a:rPr>
              <a:t>全球手机游戏营业额不断增长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778993" y="5595144"/>
            <a:ext cx="6097587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00168" y="1645444"/>
            <a:ext cx="1725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单位</a:t>
            </a: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:10</a:t>
            </a: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亿美元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778993" y="5861844"/>
            <a:ext cx="6097587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91680" y="5601494"/>
            <a:ext cx="66786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latin typeface="Tahoma" pitchFamily="34" charset="0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Tahoma" pitchFamily="34" charset="0"/>
                <a:ea typeface="微软雅黑" pitchFamily="34" charset="-122"/>
              </a:rPr>
              <a:t>Digi-Capital《2011</a:t>
            </a:r>
            <a:r>
              <a:rPr lang="zh-CN" altLang="en-US" sz="1200">
                <a:latin typeface="Tahoma" pitchFamily="34" charset="0"/>
                <a:ea typeface="微软雅黑" pitchFamily="34" charset="-122"/>
              </a:rPr>
              <a:t>年全球电子游戏业投资报告</a:t>
            </a:r>
            <a:r>
              <a:rPr lang="en-US" altLang="zh-CN" sz="1200">
                <a:latin typeface="Tahoma" pitchFamily="34" charset="0"/>
                <a:ea typeface="微软雅黑" pitchFamily="34" charset="-122"/>
              </a:rPr>
              <a:t>》</a:t>
            </a:r>
            <a:endParaRPr lang="zh-CN" altLang="en-US" sz="1200">
              <a:latin typeface="Tahoma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4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414735" y="1165002"/>
            <a:ext cx="6397625" cy="464026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92735" y="3070002"/>
            <a:ext cx="1270000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018110" y="3381152"/>
            <a:ext cx="1444625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605360" y="3693889"/>
            <a:ext cx="1857375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59297" y="4005039"/>
            <a:ext cx="2103438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135460" y="4317777"/>
            <a:ext cx="2327275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948135" y="4630514"/>
            <a:ext cx="2514600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749697" y="4941664"/>
            <a:ext cx="2713038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611585" y="5254402"/>
            <a:ext cx="2851150" cy="203200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792935" y="3070002"/>
            <a:ext cx="1270000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92935" y="3381152"/>
            <a:ext cx="2144712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92935" y="3693889"/>
            <a:ext cx="876300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792935" y="4005039"/>
            <a:ext cx="1914525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92935" y="4317777"/>
            <a:ext cx="1042987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92935" y="4630514"/>
            <a:ext cx="1765300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792935" y="4941664"/>
            <a:ext cx="530225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792935" y="5254402"/>
            <a:ext cx="2744787" cy="203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rot="5400000">
            <a:off x="1548085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76" name="直接连接符 75"/>
          <p:cNvCxnSpPr/>
          <p:nvPr/>
        </p:nvCxnSpPr>
        <p:spPr>
          <a:xfrm rot="5400000">
            <a:off x="2257697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77" name="直接连接符 76"/>
          <p:cNvCxnSpPr/>
          <p:nvPr/>
        </p:nvCxnSpPr>
        <p:spPr>
          <a:xfrm rot="5400000">
            <a:off x="3676922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78" name="直接连接符 77"/>
          <p:cNvCxnSpPr/>
          <p:nvPr/>
        </p:nvCxnSpPr>
        <p:spPr>
          <a:xfrm rot="5400000">
            <a:off x="4386535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1611585" y="2887439"/>
            <a:ext cx="283051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80" name="TextBox 34"/>
          <p:cNvSpPr txBox="1">
            <a:spLocks noChangeArrowheads="1"/>
          </p:cNvSpPr>
          <p:nvPr/>
        </p:nvSpPr>
        <p:spPr bwMode="auto">
          <a:xfrm>
            <a:off x="1487760" y="2414364"/>
            <a:ext cx="2460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8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81" name="TextBox 35"/>
          <p:cNvSpPr txBox="1">
            <a:spLocks noChangeArrowheads="1"/>
          </p:cNvSpPr>
          <p:nvPr/>
        </p:nvSpPr>
        <p:spPr bwMode="auto">
          <a:xfrm>
            <a:off x="2206897" y="2414364"/>
            <a:ext cx="244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6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82" name="TextBox 36"/>
          <p:cNvSpPr txBox="1">
            <a:spLocks noChangeArrowheads="1"/>
          </p:cNvSpPr>
          <p:nvPr/>
        </p:nvSpPr>
        <p:spPr bwMode="auto">
          <a:xfrm>
            <a:off x="2924447" y="2414364"/>
            <a:ext cx="246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4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83" name="TextBox 37"/>
          <p:cNvSpPr txBox="1">
            <a:spLocks noChangeArrowheads="1"/>
          </p:cNvSpPr>
          <p:nvPr/>
        </p:nvSpPr>
        <p:spPr bwMode="auto">
          <a:xfrm>
            <a:off x="4310335" y="2414364"/>
            <a:ext cx="2460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84" name="TextBox 42"/>
          <p:cNvSpPr txBox="1">
            <a:spLocks noChangeArrowheads="1"/>
          </p:cNvSpPr>
          <p:nvPr/>
        </p:nvSpPr>
        <p:spPr bwMode="auto">
          <a:xfrm>
            <a:off x="1509985" y="2098452"/>
            <a:ext cx="1298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折扣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/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美元</a:t>
            </a:r>
          </a:p>
        </p:txBody>
      </p:sp>
      <p:cxnSp>
        <p:nvCxnSpPr>
          <p:cNvPr id="85" name="直接连接符 84"/>
          <p:cNvCxnSpPr/>
          <p:nvPr/>
        </p:nvCxnSpPr>
        <p:spPr>
          <a:xfrm rot="5400000">
            <a:off x="2967310" y="2814414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86" name="TextBox 44"/>
          <p:cNvSpPr txBox="1">
            <a:spLocks noChangeArrowheads="1"/>
          </p:cNvSpPr>
          <p:nvPr/>
        </p:nvSpPr>
        <p:spPr bwMode="auto">
          <a:xfrm>
            <a:off x="3648347" y="2414364"/>
            <a:ext cx="246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2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 rot="5400000">
            <a:off x="4723085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88" name="直接连接符 87"/>
          <p:cNvCxnSpPr/>
          <p:nvPr/>
        </p:nvCxnSpPr>
        <p:spPr>
          <a:xfrm rot="5400000">
            <a:off x="5432697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89" name="直接连接符 88"/>
          <p:cNvCxnSpPr/>
          <p:nvPr/>
        </p:nvCxnSpPr>
        <p:spPr>
          <a:xfrm rot="5400000">
            <a:off x="6853510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90" name="直接连接符 89"/>
          <p:cNvCxnSpPr/>
          <p:nvPr/>
        </p:nvCxnSpPr>
        <p:spPr>
          <a:xfrm rot="5400000">
            <a:off x="7563122" y="2823939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91" name="直接连接符 90"/>
          <p:cNvCxnSpPr/>
          <p:nvPr/>
        </p:nvCxnSpPr>
        <p:spPr>
          <a:xfrm>
            <a:off x="4786585" y="2887439"/>
            <a:ext cx="28321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92" name="TextBox 50"/>
          <p:cNvSpPr txBox="1">
            <a:spLocks noChangeArrowheads="1"/>
          </p:cNvSpPr>
          <p:nvPr/>
        </p:nvSpPr>
        <p:spPr bwMode="auto">
          <a:xfrm>
            <a:off x="4664347" y="2414364"/>
            <a:ext cx="246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93" name="TextBox 51"/>
          <p:cNvSpPr txBox="1">
            <a:spLocks noChangeArrowheads="1"/>
          </p:cNvSpPr>
          <p:nvPr/>
        </p:nvSpPr>
        <p:spPr bwMode="auto">
          <a:xfrm>
            <a:off x="5381897" y="2414364"/>
            <a:ext cx="357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20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94" name="TextBox 52"/>
          <p:cNvSpPr txBox="1">
            <a:spLocks noChangeArrowheads="1"/>
          </p:cNvSpPr>
          <p:nvPr/>
        </p:nvSpPr>
        <p:spPr bwMode="auto">
          <a:xfrm>
            <a:off x="6099447" y="2414364"/>
            <a:ext cx="347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40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95" name="TextBox 53"/>
          <p:cNvSpPr txBox="1">
            <a:spLocks noChangeArrowheads="1"/>
          </p:cNvSpPr>
          <p:nvPr/>
        </p:nvSpPr>
        <p:spPr bwMode="auto">
          <a:xfrm>
            <a:off x="7390085" y="2414364"/>
            <a:ext cx="3413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80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rot="5400000">
            <a:off x="6142310" y="2814414"/>
            <a:ext cx="127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97" name="TextBox 55"/>
          <p:cNvSpPr txBox="1">
            <a:spLocks noChangeArrowheads="1"/>
          </p:cNvSpPr>
          <p:nvPr/>
        </p:nvSpPr>
        <p:spPr bwMode="auto">
          <a:xfrm>
            <a:off x="6824935" y="2414364"/>
            <a:ext cx="3286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60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微软雅黑" pitchFamily="34" charset="-122"/>
            </a:endParaRPr>
          </a:p>
        </p:txBody>
      </p:sp>
      <p:sp>
        <p:nvSpPr>
          <p:cNvPr id="98" name="TextBox 56"/>
          <p:cNvSpPr txBox="1">
            <a:spLocks noChangeArrowheads="1"/>
          </p:cNvSpPr>
          <p:nvPr/>
        </p:nvSpPr>
        <p:spPr bwMode="auto">
          <a:xfrm>
            <a:off x="4634185" y="2098452"/>
            <a:ext cx="1298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单位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/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销售量</a:t>
            </a:r>
          </a:p>
        </p:txBody>
      </p:sp>
      <p:sp>
        <p:nvSpPr>
          <p:cNvPr id="99" name="TextBox 57"/>
          <p:cNvSpPr txBox="1">
            <a:spLocks noChangeArrowheads="1"/>
          </p:cNvSpPr>
          <p:nvPr/>
        </p:nvSpPr>
        <p:spPr bwMode="auto">
          <a:xfrm>
            <a:off x="1460772" y="1601564"/>
            <a:ext cx="422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折扣与销售量之间没有关系</a:t>
            </a:r>
          </a:p>
        </p:txBody>
      </p:sp>
    </p:spTree>
    <p:extLst>
      <p:ext uri="{BB962C8B-B14F-4D97-AF65-F5344CB8AC3E}">
        <p14:creationId xmlns:p14="http://schemas.microsoft.com/office/powerpoint/2010/main" val="3746985056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202</Words>
  <Application>Microsoft Office PowerPoint</Application>
  <PresentationFormat>全屏显示(4:3)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主题</vt:lpstr>
      <vt:lpstr>wholehr.taobao.com</vt:lpstr>
      <vt:lpstr>Microsoft Office Excel 图表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34</cp:revision>
  <dcterms:created xsi:type="dcterms:W3CDTF">2012-12-20T06:04:47Z</dcterms:created>
  <dcterms:modified xsi:type="dcterms:W3CDTF">2013-01-09T07:48:29Z</dcterms:modified>
</cp:coreProperties>
</file>